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82" r:id="rId2"/>
    <p:sldMasterId id="2147483701" r:id="rId3"/>
    <p:sldMasterId id="2147483720" r:id="rId4"/>
    <p:sldMasterId id="2147483732" r:id="rId5"/>
  </p:sldMasterIdLst>
  <p:notesMasterIdLst>
    <p:notesMasterId r:id="rId23"/>
  </p:notesMasterIdLst>
  <p:sldIdLst>
    <p:sldId id="256" r:id="rId6"/>
    <p:sldId id="271" r:id="rId7"/>
    <p:sldId id="257" r:id="rId8"/>
    <p:sldId id="258" r:id="rId9"/>
    <p:sldId id="260" r:id="rId10"/>
    <p:sldId id="263" r:id="rId11"/>
    <p:sldId id="264" r:id="rId12"/>
    <p:sldId id="261" r:id="rId13"/>
    <p:sldId id="259" r:id="rId14"/>
    <p:sldId id="268" r:id="rId15"/>
    <p:sldId id="267" r:id="rId16"/>
    <p:sldId id="266" r:id="rId17"/>
    <p:sldId id="265" r:id="rId18"/>
    <p:sldId id="269" r:id="rId19"/>
    <p:sldId id="272" r:id="rId20"/>
    <p:sldId id="273" r:id="rId21"/>
    <p:sldId id="270"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8" d="100"/>
          <a:sy n="78" d="100"/>
        </p:scale>
        <p:origin x="13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b="1" dirty="0" smtClean="0">
                <a:latin typeface="Arial" panose="020B0604020202020204" pitchFamily="34" charset="0"/>
                <a:cs typeface="Arial" panose="020B0604020202020204" pitchFamily="34" charset="0"/>
              </a:rPr>
              <a:t>WCMC </a:t>
            </a:r>
            <a:r>
              <a:rPr lang="en-US" sz="1400" b="1" dirty="0">
                <a:latin typeface="Arial" panose="020B0604020202020204" pitchFamily="34" charset="0"/>
                <a:cs typeface="Arial" panose="020B0604020202020204" pitchFamily="34" charset="0"/>
              </a:rPr>
              <a:t>and CMC </a:t>
            </a:r>
            <a:r>
              <a:rPr lang="en-US" sz="1400" b="1" dirty="0" smtClean="0">
                <a:latin typeface="Arial" panose="020B0604020202020204" pitchFamily="34" charset="0"/>
                <a:cs typeface="Arial" panose="020B0604020202020204" pitchFamily="34" charset="0"/>
              </a:rPr>
              <a:t>Combined –</a:t>
            </a:r>
            <a:r>
              <a:rPr lang="en-US" sz="1400" b="1" baseline="0" dirty="0" smtClean="0">
                <a:latin typeface="Arial" panose="020B0604020202020204" pitchFamily="34" charset="0"/>
                <a:cs typeface="Arial" panose="020B0604020202020204" pitchFamily="34" charset="0"/>
              </a:rPr>
              <a:t> </a:t>
            </a:r>
            <a:r>
              <a:rPr lang="en-US" sz="1400" b="1" baseline="0" dirty="0" smtClean="0">
                <a:solidFill>
                  <a:schemeClr val="tx1"/>
                </a:solidFill>
                <a:latin typeface="Arial" panose="020B0604020202020204" pitchFamily="34" charset="0"/>
                <a:cs typeface="Arial" panose="020B0604020202020204" pitchFamily="34" charset="0"/>
              </a:rPr>
              <a:t>Monthly HH Compliance</a:t>
            </a:r>
            <a:endParaRPr lang="en-US" sz="1400" b="1" dirty="0">
              <a:solidFill>
                <a:schemeClr val="tx1"/>
              </a:solidFill>
              <a:latin typeface="Arial" panose="020B0604020202020204" pitchFamily="34" charset="0"/>
              <a:cs typeface="Arial" panose="020B0604020202020204" pitchFamily="34" charset="0"/>
            </a:endParaRPr>
          </a:p>
        </c:rich>
      </c:tx>
      <c:layout>
        <c:manualLayout>
          <c:xMode val="edge"/>
          <c:yMode val="edge"/>
          <c:x val="0.15938356280240656"/>
          <c:y val="3.57907749782783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9948290491420002E-2"/>
          <c:y val="0.14866187048885196"/>
          <c:w val="0.88779398875769877"/>
          <c:h val="0.65909150183071741"/>
        </c:manualLayout>
      </c:layout>
      <c:lineChart>
        <c:grouping val="standard"/>
        <c:varyColors val="0"/>
        <c:ser>
          <c:idx val="0"/>
          <c:order val="0"/>
          <c:spPr>
            <a:ln w="28575" cap="rnd">
              <a:solidFill>
                <a:schemeClr val="accent2"/>
              </a:solidFill>
              <a:round/>
            </a:ln>
            <a:effectLst/>
          </c:spPr>
          <c:marker>
            <c:symbol val="circle"/>
            <c:size val="5"/>
            <c:spPr>
              <a:solidFill>
                <a:schemeClr val="accent1"/>
              </a:solidFill>
              <a:ln w="9525">
                <a:solidFill>
                  <a:schemeClr val="accent2"/>
                </a:solidFill>
              </a:ln>
              <a:effectLst/>
            </c:spPr>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'Phase I'!$C$86:$O$86</c:f>
              <c:strCache>
                <c:ptCount val="12"/>
                <c:pt idx="0">
                  <c:v>Baseline</c:v>
                </c:pt>
                <c:pt idx="1">
                  <c:v>Feb</c:v>
                </c:pt>
                <c:pt idx="2">
                  <c:v>Mar</c:v>
                </c:pt>
                <c:pt idx="3">
                  <c:v>Apr</c:v>
                </c:pt>
                <c:pt idx="4">
                  <c:v>May</c:v>
                </c:pt>
                <c:pt idx="5">
                  <c:v>Jun</c:v>
                </c:pt>
                <c:pt idx="6">
                  <c:v>Jul</c:v>
                </c:pt>
                <c:pt idx="7">
                  <c:v>Aug</c:v>
                </c:pt>
                <c:pt idx="8">
                  <c:v>Sep</c:v>
                </c:pt>
                <c:pt idx="9">
                  <c:v>Oct</c:v>
                </c:pt>
                <c:pt idx="10">
                  <c:v>Nov</c:v>
                </c:pt>
                <c:pt idx="11">
                  <c:v>Dec</c:v>
                </c:pt>
              </c:strCache>
            </c:strRef>
          </c:cat>
          <c:val>
            <c:numRef>
              <c:f>'Phase I'!$C$95:$O$95</c:f>
              <c:numCache>
                <c:formatCode>General</c:formatCode>
                <c:ptCount val="12"/>
                <c:pt idx="0">
                  <c:v>0.51253621788680703</c:v>
                </c:pt>
                <c:pt idx="1">
                  <c:v>0.61248930710008553</c:v>
                </c:pt>
                <c:pt idx="2">
                  <c:v>0.57275763016157977</c:v>
                </c:pt>
                <c:pt idx="3">
                  <c:v>0.64665625000000004</c:v>
                </c:pt>
                <c:pt idx="4">
                  <c:v>0.73552601156069375</c:v>
                </c:pt>
                <c:pt idx="5">
                  <c:v>0.78225718608169437</c:v>
                </c:pt>
                <c:pt idx="6">
                  <c:v>0.7767145135566188</c:v>
                </c:pt>
                <c:pt idx="7">
                  <c:v>0.77607246376811589</c:v>
                </c:pt>
                <c:pt idx="8">
                  <c:v>0.84084659913169313</c:v>
                </c:pt>
                <c:pt idx="9">
                  <c:v>0.82889200561009813</c:v>
                </c:pt>
                <c:pt idx="10">
                  <c:v>0.84122562674094703</c:v>
                </c:pt>
                <c:pt idx="11">
                  <c:v>0.88801054018445325</c:v>
                </c:pt>
              </c:numCache>
            </c:numRef>
          </c:val>
          <c:smooth val="0"/>
        </c:ser>
        <c:ser>
          <c:idx val="1"/>
          <c:order val="1"/>
          <c:spPr>
            <a:ln w="28575" cap="rnd">
              <a:solidFill>
                <a:schemeClr val="accent3"/>
              </a:solidFill>
              <a:round/>
            </a:ln>
            <a:effectLst/>
          </c:spPr>
          <c:marker>
            <c:symbol val="none"/>
          </c:marker>
          <c:cat>
            <c:strRef>
              <c:f>'Phase I'!$C$86:$O$86</c:f>
              <c:strCache>
                <c:ptCount val="12"/>
                <c:pt idx="0">
                  <c:v>Baseline</c:v>
                </c:pt>
                <c:pt idx="1">
                  <c:v>Feb</c:v>
                </c:pt>
                <c:pt idx="2">
                  <c:v>Mar</c:v>
                </c:pt>
                <c:pt idx="3">
                  <c:v>Apr</c:v>
                </c:pt>
                <c:pt idx="4">
                  <c:v>May</c:v>
                </c:pt>
                <c:pt idx="5">
                  <c:v>Jun</c:v>
                </c:pt>
                <c:pt idx="6">
                  <c:v>Jul</c:v>
                </c:pt>
                <c:pt idx="7">
                  <c:v>Aug</c:v>
                </c:pt>
                <c:pt idx="8">
                  <c:v>Sep</c:v>
                </c:pt>
                <c:pt idx="9">
                  <c:v>Oct</c:v>
                </c:pt>
                <c:pt idx="10">
                  <c:v>Nov</c:v>
                </c:pt>
                <c:pt idx="11">
                  <c:v>Dec</c:v>
                </c:pt>
              </c:strCache>
            </c:strRef>
          </c:cat>
          <c:val>
            <c:numRef>
              <c:f>'Phase I'!$C$96:$O$96</c:f>
              <c:numCache>
                <c:formatCode>General</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ser>
        <c:dLbls>
          <c:showLegendKey val="0"/>
          <c:showVal val="0"/>
          <c:showCatName val="0"/>
          <c:showSerName val="0"/>
          <c:showPercent val="0"/>
          <c:showBubbleSize val="0"/>
        </c:dLbls>
        <c:marker val="1"/>
        <c:smooth val="0"/>
        <c:axId val="290562440"/>
        <c:axId val="358932912"/>
      </c:lineChart>
      <c:catAx>
        <c:axId val="290562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58932912"/>
        <c:crosses val="autoZero"/>
        <c:auto val="1"/>
        <c:lblAlgn val="ctr"/>
        <c:lblOffset val="100"/>
        <c:noMultiLvlLbl val="0"/>
      </c:catAx>
      <c:valAx>
        <c:axId val="358932912"/>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905624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b="0" dirty="0"/>
              <a:t>HAI Count (CAUTI, CLABSI, C. diff) versus Hand Hygiene </a:t>
            </a:r>
            <a:r>
              <a:rPr lang="en-US" sz="1200" b="0" dirty="0" smtClean="0"/>
              <a:t>Compliance 2017 </a:t>
            </a:r>
            <a:endParaRPr lang="en-US" sz="1200" b="0" dirty="0"/>
          </a:p>
          <a:p>
            <a:pPr algn="ctr" rtl="0">
              <a:defRPr sz="1200"/>
            </a:pPr>
            <a:r>
              <a:rPr lang="en-US" sz="1200" b="0" dirty="0"/>
              <a:t>WCMC &amp; </a:t>
            </a:r>
            <a:r>
              <a:rPr lang="en-US" sz="1200" b="0" dirty="0" smtClean="0"/>
              <a:t>CMC </a:t>
            </a:r>
            <a:endParaRPr lang="en-US" sz="1200" b="0" dirty="0"/>
          </a:p>
        </c:rich>
      </c:tx>
      <c:layout/>
      <c:overlay val="0"/>
      <c:spPr>
        <a:noFill/>
        <a:ln>
          <a:noFill/>
        </a:ln>
        <a:effectLst/>
      </c:spPr>
      <c:txPr>
        <a:bodyPr rot="0" spcFirstLastPara="1" vertOverflow="ellipsis" vert="horz" wrap="square" anchor="ctr" anchorCtr="1"/>
        <a:lstStyle/>
        <a:p>
          <a:pPr algn="ctr" rtl="0">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554787471311058E-2"/>
          <c:y val="0.14914494314382129"/>
          <c:w val="0.80027847899383731"/>
          <c:h val="0.73190868720287805"/>
        </c:manualLayout>
      </c:layout>
      <c:lineChart>
        <c:grouping val="standard"/>
        <c:varyColors val="0"/>
        <c:ser>
          <c:idx val="0"/>
          <c:order val="0"/>
          <c:tx>
            <c:v>HAI Count</c:v>
          </c:tx>
          <c:spPr>
            <a:ln w="28575" cap="rnd">
              <a:solidFill>
                <a:schemeClr val="accent2"/>
              </a:solidFill>
              <a:round/>
            </a:ln>
            <a:effectLst/>
          </c:spPr>
          <c:marker>
            <c:symbol val="none"/>
          </c:marker>
          <c:trendline>
            <c:spPr>
              <a:ln w="19050" cap="rnd">
                <a:solidFill>
                  <a:schemeClr val="accent2"/>
                </a:solidFill>
                <a:prstDash val="sysDash"/>
              </a:ln>
              <a:effectLst/>
            </c:spPr>
            <c:trendlineType val="linear"/>
            <c:dispRSqr val="0"/>
            <c:dispEq val="0"/>
          </c:trendline>
          <c:cat>
            <c:strRef>
              <c:f>Dashboard!$T$162:$AQ$162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Dashboard!$T$163:$AQ$163</c:f>
              <c:numCache>
                <c:formatCode>General</c:formatCode>
                <c:ptCount val="12"/>
                <c:pt idx="0">
                  <c:v>13</c:v>
                </c:pt>
                <c:pt idx="1">
                  <c:v>20</c:v>
                </c:pt>
                <c:pt idx="2">
                  <c:v>22</c:v>
                </c:pt>
                <c:pt idx="3">
                  <c:v>11</c:v>
                </c:pt>
                <c:pt idx="4">
                  <c:v>9</c:v>
                </c:pt>
                <c:pt idx="5">
                  <c:v>15</c:v>
                </c:pt>
                <c:pt idx="6">
                  <c:v>8</c:v>
                </c:pt>
                <c:pt idx="7">
                  <c:v>15</c:v>
                </c:pt>
                <c:pt idx="8">
                  <c:v>11</c:v>
                </c:pt>
                <c:pt idx="9">
                  <c:v>11</c:v>
                </c:pt>
                <c:pt idx="10">
                  <c:v>14</c:v>
                </c:pt>
                <c:pt idx="11">
                  <c:v>13</c:v>
                </c:pt>
              </c:numCache>
            </c:numRef>
          </c:val>
          <c:smooth val="0"/>
        </c:ser>
        <c:dLbls>
          <c:showLegendKey val="0"/>
          <c:showVal val="0"/>
          <c:showCatName val="0"/>
          <c:showSerName val="0"/>
          <c:showPercent val="0"/>
          <c:showBubbleSize val="0"/>
        </c:dLbls>
        <c:marker val="1"/>
        <c:smooth val="0"/>
        <c:axId val="455639648"/>
        <c:axId val="455640040"/>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strRef>
                    <c:extLst>
                      <c:ext uri="{02D57815-91ED-43cb-92C2-25804820EDAC}">
                        <c15:formulaRef>
                          <c15:sqref>Dashboard!$T$162:$AQ$162</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c:ext uri="{02D57815-91ED-43cb-92C2-25804820EDAC}">
                        <c15:formulaRef>
                          <c15:sqref>Dashboard!$T$166:$AQ$166</c15:sqref>
                        </c15:formulaRef>
                      </c:ext>
                    </c:extLst>
                    <c:numCache>
                      <c:formatCode>General</c:formatCode>
                      <c:ptCount val="12"/>
                      <c:pt idx="1">
                        <c:v>13</c:v>
                      </c:pt>
                      <c:pt idx="2">
                        <c:v>13</c:v>
                      </c:pt>
                      <c:pt idx="3">
                        <c:v>13</c:v>
                      </c:pt>
                      <c:pt idx="4">
                        <c:v>13</c:v>
                      </c:pt>
                      <c:pt idx="5">
                        <c:v>13</c:v>
                      </c:pt>
                      <c:pt idx="6">
                        <c:v>13</c:v>
                      </c:pt>
                      <c:pt idx="7">
                        <c:v>13</c:v>
                      </c:pt>
                      <c:pt idx="8">
                        <c:v>13</c:v>
                      </c:pt>
                      <c:pt idx="9">
                        <c:v>13</c:v>
                      </c:pt>
                      <c:pt idx="10">
                        <c:v>13</c:v>
                      </c:pt>
                      <c:pt idx="11">
                        <c:v>13</c:v>
                      </c:pt>
                    </c:numCache>
                  </c:numRef>
                </c:val>
                <c:smooth val="0"/>
              </c15:ser>
            </c15:filteredLineSeries>
            <c15:filteredLineSeries>
              <c15:ser>
                <c:idx val="2"/>
                <c:order val="2"/>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Dashboard!$T$162:$AQ$162</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xmlns:c15="http://schemas.microsoft.com/office/drawing/2012/chart">
                      <c:ext xmlns:c15="http://schemas.microsoft.com/office/drawing/2012/chart" uri="{02D57815-91ED-43cb-92C2-25804820EDAC}">
                        <c15:formulaRef>
                          <c15:sqref>Dashboard!$T$168:$AQ$168</c15:sqref>
                        </c15:formulaRef>
                      </c:ext>
                    </c:extLst>
                    <c:numCache>
                      <c:formatCode>General</c:formatCode>
                      <c:ptCount val="12"/>
                      <c:pt idx="1">
                        <c:v>13.5</c:v>
                      </c:pt>
                      <c:pt idx="2">
                        <c:v>13.5</c:v>
                      </c:pt>
                      <c:pt idx="3">
                        <c:v>13.5</c:v>
                      </c:pt>
                      <c:pt idx="4">
                        <c:v>13.5</c:v>
                      </c:pt>
                      <c:pt idx="5">
                        <c:v>13.5</c:v>
                      </c:pt>
                      <c:pt idx="6">
                        <c:v>13.5</c:v>
                      </c:pt>
                      <c:pt idx="7">
                        <c:v>13.5</c:v>
                      </c:pt>
                      <c:pt idx="8">
                        <c:v>13.5</c:v>
                      </c:pt>
                      <c:pt idx="9">
                        <c:v>13.5</c:v>
                      </c:pt>
                      <c:pt idx="10">
                        <c:v>13.5</c:v>
                      </c:pt>
                      <c:pt idx="11">
                        <c:v>13.5</c:v>
                      </c:pt>
                    </c:numCache>
                  </c:numRef>
                </c:val>
                <c:smooth val="0"/>
              </c15:ser>
            </c15:filteredLineSeries>
          </c:ext>
        </c:extLst>
      </c:lineChart>
      <c:lineChart>
        <c:grouping val="standard"/>
        <c:varyColors val="0"/>
        <c:ser>
          <c:idx val="3"/>
          <c:order val="3"/>
          <c:tx>
            <c:v>HH Compliance</c:v>
          </c:tx>
          <c:spPr>
            <a:ln w="28575" cap="rnd">
              <a:solidFill>
                <a:schemeClr val="accent4"/>
              </a:solidFill>
              <a:round/>
            </a:ln>
            <a:effectLst/>
          </c:spPr>
          <c:marker>
            <c:symbol val="none"/>
          </c:marker>
          <c:trendline>
            <c:spPr>
              <a:ln w="19050" cap="rnd">
                <a:solidFill>
                  <a:schemeClr val="accent4"/>
                </a:solidFill>
                <a:prstDash val="sysDash"/>
              </a:ln>
              <a:effectLst/>
            </c:spPr>
            <c:trendlineType val="linear"/>
            <c:dispRSqr val="0"/>
            <c:dispEq val="0"/>
          </c:trendline>
          <c:cat>
            <c:strRef>
              <c:f>Dashboard!$T$162:$AQ$162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Dashboard!$T$172:$AQ$172</c:f>
              <c:numCache>
                <c:formatCode>0%</c:formatCode>
                <c:ptCount val="12"/>
                <c:pt idx="0">
                  <c:v>0.51253599999999999</c:v>
                </c:pt>
                <c:pt idx="1">
                  <c:v>0.58169375534644996</c:v>
                </c:pt>
                <c:pt idx="2">
                  <c:v>0.57275763016157977</c:v>
                </c:pt>
                <c:pt idx="3">
                  <c:v>0.64665625000000004</c:v>
                </c:pt>
                <c:pt idx="4">
                  <c:v>0.73552601156069375</c:v>
                </c:pt>
                <c:pt idx="5">
                  <c:v>0.78225718608169437</c:v>
                </c:pt>
                <c:pt idx="6">
                  <c:v>0.7767145135566188</c:v>
                </c:pt>
                <c:pt idx="7">
                  <c:v>0.77607246376811589</c:v>
                </c:pt>
                <c:pt idx="8">
                  <c:v>0.84084659913169313</c:v>
                </c:pt>
                <c:pt idx="9">
                  <c:v>0.82889199999999996</c:v>
                </c:pt>
                <c:pt idx="10">
                  <c:v>0.84122600000000003</c:v>
                </c:pt>
                <c:pt idx="11">
                  <c:v>0.89</c:v>
                </c:pt>
              </c:numCache>
            </c:numRef>
          </c:val>
          <c:smooth val="0"/>
        </c:ser>
        <c:dLbls>
          <c:showLegendKey val="0"/>
          <c:showVal val="0"/>
          <c:showCatName val="0"/>
          <c:showSerName val="0"/>
          <c:showPercent val="0"/>
          <c:showBubbleSize val="0"/>
        </c:dLbls>
        <c:marker val="1"/>
        <c:smooth val="0"/>
        <c:axId val="455640824"/>
        <c:axId val="455640432"/>
      </c:lineChart>
      <c:catAx>
        <c:axId val="45563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455640040"/>
        <c:crosses val="autoZero"/>
        <c:auto val="1"/>
        <c:lblAlgn val="ctr"/>
        <c:lblOffset val="100"/>
        <c:noMultiLvlLbl val="0"/>
      </c:catAx>
      <c:valAx>
        <c:axId val="455640040"/>
        <c:scaling>
          <c:orientation val="minMax"/>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accent2"/>
                    </a:solidFill>
                    <a:latin typeface="Arial" panose="020B0604020202020204" pitchFamily="34" charset="0"/>
                    <a:ea typeface="+mn-ea"/>
                    <a:cs typeface="Arial" panose="020B0604020202020204" pitchFamily="34" charset="0"/>
                  </a:defRPr>
                </a:pPr>
                <a:r>
                  <a:rPr lang="en-US" sz="1200" b="1">
                    <a:solidFill>
                      <a:schemeClr val="accent2"/>
                    </a:solidFill>
                  </a:rPr>
                  <a:t>HAI Count</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crossAx val="455639648"/>
        <c:crosses val="autoZero"/>
        <c:crossBetween val="between"/>
        <c:majorUnit val="5"/>
        <c:minorUnit val="2"/>
      </c:valAx>
      <c:valAx>
        <c:axId val="455640432"/>
        <c:scaling>
          <c:orientation val="minMax"/>
          <c:min val="0.2"/>
        </c:scaling>
        <c:delete val="0"/>
        <c:axPos val="r"/>
        <c:title>
          <c:tx>
            <c:rich>
              <a:bodyPr rot="-5400000" spcFirstLastPara="1" vertOverflow="ellipsis" vert="horz" wrap="square" anchor="ctr" anchorCtr="1"/>
              <a:lstStyle/>
              <a:p>
                <a:pPr>
                  <a:defRPr sz="1200" b="1" i="0" u="none" strike="noStrike" kern="1200" baseline="0">
                    <a:solidFill>
                      <a:schemeClr val="accent4"/>
                    </a:solidFill>
                    <a:latin typeface="Arial" panose="020B0604020202020204" pitchFamily="34" charset="0"/>
                    <a:ea typeface="+mn-ea"/>
                    <a:cs typeface="Arial" panose="020B0604020202020204" pitchFamily="34" charset="0"/>
                  </a:defRPr>
                </a:pPr>
                <a:r>
                  <a:rPr lang="en-US" sz="1200" b="1">
                    <a:solidFill>
                      <a:schemeClr val="accent4"/>
                    </a:solidFill>
                  </a:rPr>
                  <a:t>Hand Hygiene Compliance (%)</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accent4"/>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accent4"/>
                </a:solidFill>
                <a:latin typeface="Arial" panose="020B0604020202020204" pitchFamily="34" charset="0"/>
                <a:ea typeface="+mn-ea"/>
                <a:cs typeface="Arial" panose="020B0604020202020204" pitchFamily="34" charset="0"/>
              </a:defRPr>
            </a:pPr>
            <a:endParaRPr lang="en-US"/>
          </a:p>
        </c:txPr>
        <c:crossAx val="455640824"/>
        <c:crosses val="max"/>
        <c:crossBetween val="between"/>
      </c:valAx>
      <c:catAx>
        <c:axId val="455640824"/>
        <c:scaling>
          <c:orientation val="minMax"/>
        </c:scaling>
        <c:delete val="1"/>
        <c:axPos val="b"/>
        <c:numFmt formatCode="General" sourceLinked="1"/>
        <c:majorTickMark val="out"/>
        <c:minorTickMark val="none"/>
        <c:tickLblPos val="nextTo"/>
        <c:crossAx val="455640432"/>
        <c:crosses val="autoZero"/>
        <c:auto val="1"/>
        <c:lblAlgn val="ctr"/>
        <c:lblOffset val="100"/>
        <c:noMultiLvlLbl val="0"/>
      </c:catAx>
      <c:spPr>
        <a:noFill/>
        <a:ln>
          <a:noFill/>
        </a:ln>
        <a:effectLst/>
      </c:spPr>
    </c:plotArea>
    <c:plotVisOnly val="1"/>
    <c:dispBlanksAs val="gap"/>
    <c:showDLblsOverMax val="0"/>
  </c:chart>
  <c:spPr>
    <a:noFill/>
    <a:ln>
      <a:solidFill>
        <a:schemeClr val="accent1"/>
      </a:solid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4F6ADA-B22E-46EA-97A3-6867AF935168}" type="doc">
      <dgm:prSet loTypeId="urn:microsoft.com/office/officeart/2005/8/layout/process1" loCatId="process" qsTypeId="urn:microsoft.com/office/officeart/2005/8/quickstyle/3d2" qsCatId="3D" csTypeId="urn:microsoft.com/office/officeart/2005/8/colors/accent3_2" csCatId="accent3" phldr="1"/>
      <dgm:spPr/>
    </dgm:pt>
    <dgm:pt modelId="{3777A327-0A9E-48A3-969A-F85F53A6CEFB}">
      <dgm:prSet phldrT="[Text]"/>
      <dgm:spPr/>
      <dgm:t>
        <a:bodyPr/>
        <a:lstStyle/>
        <a:p>
          <a:r>
            <a:rPr lang="en-US" dirty="0" smtClean="0"/>
            <a:t>HAIs per month Before:     19</a:t>
          </a:r>
          <a:endParaRPr lang="en-US" dirty="0"/>
        </a:p>
      </dgm:t>
    </dgm:pt>
    <dgm:pt modelId="{8FE928DC-FB74-4EA3-B184-9E9E9C1C095F}" type="parTrans" cxnId="{8254B9C7-B86E-4DDD-BA5F-FDE8DE124679}">
      <dgm:prSet/>
      <dgm:spPr/>
      <dgm:t>
        <a:bodyPr/>
        <a:lstStyle/>
        <a:p>
          <a:endParaRPr lang="en-US"/>
        </a:p>
      </dgm:t>
    </dgm:pt>
    <dgm:pt modelId="{D7307A00-CE0F-4750-A85E-C45033D29D6D}" type="sibTrans" cxnId="{8254B9C7-B86E-4DDD-BA5F-FDE8DE124679}">
      <dgm:prSet/>
      <dgm:spPr/>
      <dgm:t>
        <a:bodyPr/>
        <a:lstStyle/>
        <a:p>
          <a:endParaRPr lang="en-US"/>
        </a:p>
      </dgm:t>
    </dgm:pt>
    <dgm:pt modelId="{A03C1C6B-2F63-44FF-9B97-FEAFF8C9F1B0}">
      <dgm:prSet phldrT="[Text]"/>
      <dgm:spPr/>
      <dgm:t>
        <a:bodyPr/>
        <a:lstStyle/>
        <a:p>
          <a:r>
            <a:rPr lang="en-US" dirty="0" smtClean="0"/>
            <a:t>HAIs per month  After:        11</a:t>
          </a:r>
          <a:endParaRPr lang="en-US" dirty="0"/>
        </a:p>
      </dgm:t>
    </dgm:pt>
    <dgm:pt modelId="{13DACAA3-B868-45C8-8A91-8FE9E7A0FAAC}" type="parTrans" cxnId="{FFA163D1-E5C1-417E-80B7-3564F1AA759D}">
      <dgm:prSet/>
      <dgm:spPr/>
      <dgm:t>
        <a:bodyPr/>
        <a:lstStyle/>
        <a:p>
          <a:endParaRPr lang="en-US"/>
        </a:p>
      </dgm:t>
    </dgm:pt>
    <dgm:pt modelId="{FB8EF97B-98DE-4835-A5EA-59B0FAD622E7}" type="sibTrans" cxnId="{FFA163D1-E5C1-417E-80B7-3564F1AA759D}">
      <dgm:prSet/>
      <dgm:spPr/>
      <dgm:t>
        <a:bodyPr/>
        <a:lstStyle/>
        <a:p>
          <a:endParaRPr lang="en-US"/>
        </a:p>
      </dgm:t>
    </dgm:pt>
    <dgm:pt modelId="{3BA61004-F6CE-48A1-8165-0147886AC49A}" type="pres">
      <dgm:prSet presAssocID="{EA4F6ADA-B22E-46EA-97A3-6867AF935168}" presName="Name0" presStyleCnt="0">
        <dgm:presLayoutVars>
          <dgm:dir/>
          <dgm:resizeHandles val="exact"/>
        </dgm:presLayoutVars>
      </dgm:prSet>
      <dgm:spPr/>
    </dgm:pt>
    <dgm:pt modelId="{38E53549-A966-4376-A206-8B9FB2F2D2FB}" type="pres">
      <dgm:prSet presAssocID="{3777A327-0A9E-48A3-969A-F85F53A6CEFB}" presName="node" presStyleLbl="node1" presStyleIdx="0" presStyleCnt="2">
        <dgm:presLayoutVars>
          <dgm:bulletEnabled val="1"/>
        </dgm:presLayoutVars>
      </dgm:prSet>
      <dgm:spPr/>
      <dgm:t>
        <a:bodyPr/>
        <a:lstStyle/>
        <a:p>
          <a:endParaRPr lang="en-US"/>
        </a:p>
      </dgm:t>
    </dgm:pt>
    <dgm:pt modelId="{1BE8F6A2-23CC-4F75-ABA1-7016D711F701}" type="pres">
      <dgm:prSet presAssocID="{D7307A00-CE0F-4750-A85E-C45033D29D6D}" presName="sibTrans" presStyleLbl="sibTrans2D1" presStyleIdx="0" presStyleCnt="1"/>
      <dgm:spPr/>
      <dgm:t>
        <a:bodyPr/>
        <a:lstStyle/>
        <a:p>
          <a:endParaRPr lang="en-US"/>
        </a:p>
      </dgm:t>
    </dgm:pt>
    <dgm:pt modelId="{156E4E1C-E411-4CB4-9B54-DD721EEABBCA}" type="pres">
      <dgm:prSet presAssocID="{D7307A00-CE0F-4750-A85E-C45033D29D6D}" presName="connectorText" presStyleLbl="sibTrans2D1" presStyleIdx="0" presStyleCnt="1"/>
      <dgm:spPr/>
      <dgm:t>
        <a:bodyPr/>
        <a:lstStyle/>
        <a:p>
          <a:endParaRPr lang="en-US"/>
        </a:p>
      </dgm:t>
    </dgm:pt>
    <dgm:pt modelId="{DBB46109-02FB-418C-BB88-FEB4AB11C194}" type="pres">
      <dgm:prSet presAssocID="{A03C1C6B-2F63-44FF-9B97-FEAFF8C9F1B0}" presName="node" presStyleLbl="node1" presStyleIdx="1" presStyleCnt="2">
        <dgm:presLayoutVars>
          <dgm:bulletEnabled val="1"/>
        </dgm:presLayoutVars>
      </dgm:prSet>
      <dgm:spPr/>
      <dgm:t>
        <a:bodyPr/>
        <a:lstStyle/>
        <a:p>
          <a:endParaRPr lang="en-US"/>
        </a:p>
      </dgm:t>
    </dgm:pt>
  </dgm:ptLst>
  <dgm:cxnLst>
    <dgm:cxn modelId="{4D90506A-F9B3-479A-B649-E2C3C037E6F6}" type="presOf" srcId="{D7307A00-CE0F-4750-A85E-C45033D29D6D}" destId="{1BE8F6A2-23CC-4F75-ABA1-7016D711F701}" srcOrd="0" destOrd="0" presId="urn:microsoft.com/office/officeart/2005/8/layout/process1"/>
    <dgm:cxn modelId="{6638EA31-E324-4E85-AFC6-A1F6F0719F2A}" type="presOf" srcId="{3777A327-0A9E-48A3-969A-F85F53A6CEFB}" destId="{38E53549-A966-4376-A206-8B9FB2F2D2FB}" srcOrd="0" destOrd="0" presId="urn:microsoft.com/office/officeart/2005/8/layout/process1"/>
    <dgm:cxn modelId="{F9126F2C-1657-44D7-BE25-B8F2C1A18F40}" type="presOf" srcId="{D7307A00-CE0F-4750-A85E-C45033D29D6D}" destId="{156E4E1C-E411-4CB4-9B54-DD721EEABBCA}" srcOrd="1" destOrd="0" presId="urn:microsoft.com/office/officeart/2005/8/layout/process1"/>
    <dgm:cxn modelId="{8254B9C7-B86E-4DDD-BA5F-FDE8DE124679}" srcId="{EA4F6ADA-B22E-46EA-97A3-6867AF935168}" destId="{3777A327-0A9E-48A3-969A-F85F53A6CEFB}" srcOrd="0" destOrd="0" parTransId="{8FE928DC-FB74-4EA3-B184-9E9E9C1C095F}" sibTransId="{D7307A00-CE0F-4750-A85E-C45033D29D6D}"/>
    <dgm:cxn modelId="{5D88E1D9-B2FA-4923-A504-E88DEDDCD5D5}" type="presOf" srcId="{A03C1C6B-2F63-44FF-9B97-FEAFF8C9F1B0}" destId="{DBB46109-02FB-418C-BB88-FEB4AB11C194}" srcOrd="0" destOrd="0" presId="urn:microsoft.com/office/officeart/2005/8/layout/process1"/>
    <dgm:cxn modelId="{AE55D3C4-FCC9-4821-8F98-F05881DC40E3}" type="presOf" srcId="{EA4F6ADA-B22E-46EA-97A3-6867AF935168}" destId="{3BA61004-F6CE-48A1-8165-0147886AC49A}" srcOrd="0" destOrd="0" presId="urn:microsoft.com/office/officeart/2005/8/layout/process1"/>
    <dgm:cxn modelId="{FFA163D1-E5C1-417E-80B7-3564F1AA759D}" srcId="{EA4F6ADA-B22E-46EA-97A3-6867AF935168}" destId="{A03C1C6B-2F63-44FF-9B97-FEAFF8C9F1B0}" srcOrd="1" destOrd="0" parTransId="{13DACAA3-B868-45C8-8A91-8FE9E7A0FAAC}" sibTransId="{FB8EF97B-98DE-4835-A5EA-59B0FAD622E7}"/>
    <dgm:cxn modelId="{0E1EB080-7296-4D1A-9290-6CDD8DFF3B9E}" type="presParOf" srcId="{3BA61004-F6CE-48A1-8165-0147886AC49A}" destId="{38E53549-A966-4376-A206-8B9FB2F2D2FB}" srcOrd="0" destOrd="0" presId="urn:microsoft.com/office/officeart/2005/8/layout/process1"/>
    <dgm:cxn modelId="{7A449F6C-0BDF-46EA-B1BF-AB679B1A864B}" type="presParOf" srcId="{3BA61004-F6CE-48A1-8165-0147886AC49A}" destId="{1BE8F6A2-23CC-4F75-ABA1-7016D711F701}" srcOrd="1" destOrd="0" presId="urn:microsoft.com/office/officeart/2005/8/layout/process1"/>
    <dgm:cxn modelId="{491424C5-0455-4752-BEC8-54299BDB5696}" type="presParOf" srcId="{1BE8F6A2-23CC-4F75-ABA1-7016D711F701}" destId="{156E4E1C-E411-4CB4-9B54-DD721EEABBCA}" srcOrd="0" destOrd="0" presId="urn:microsoft.com/office/officeart/2005/8/layout/process1"/>
    <dgm:cxn modelId="{F5B73FC4-A867-4EFA-BCAB-BB4C95D1C7B8}" type="presParOf" srcId="{3BA61004-F6CE-48A1-8165-0147886AC49A}" destId="{DBB46109-02FB-418C-BB88-FEB4AB11C194}"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53549-A966-4376-A206-8B9FB2F2D2FB}">
      <dsp:nvSpPr>
        <dsp:cNvPr id="0" name=""/>
        <dsp:cNvSpPr/>
      </dsp:nvSpPr>
      <dsp:spPr>
        <a:xfrm>
          <a:off x="518" y="2580"/>
          <a:ext cx="1105639" cy="97434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HAIs per month Before:     19</a:t>
          </a:r>
          <a:endParaRPr lang="en-US" sz="1500" kern="1200" dirty="0"/>
        </a:p>
      </dsp:txBody>
      <dsp:txXfrm>
        <a:off x="29056" y="31118"/>
        <a:ext cx="1048563" cy="917268"/>
      </dsp:txXfrm>
    </dsp:sp>
    <dsp:sp modelId="{1BE8F6A2-23CC-4F75-ABA1-7016D711F701}">
      <dsp:nvSpPr>
        <dsp:cNvPr id="0" name=""/>
        <dsp:cNvSpPr/>
      </dsp:nvSpPr>
      <dsp:spPr>
        <a:xfrm>
          <a:off x="1216721" y="352653"/>
          <a:ext cx="234395" cy="274198"/>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216721" y="407493"/>
        <a:ext cx="164077" cy="164518"/>
      </dsp:txXfrm>
    </dsp:sp>
    <dsp:sp modelId="{DBB46109-02FB-418C-BB88-FEB4AB11C194}">
      <dsp:nvSpPr>
        <dsp:cNvPr id="0" name=""/>
        <dsp:cNvSpPr/>
      </dsp:nvSpPr>
      <dsp:spPr>
        <a:xfrm>
          <a:off x="1548413" y="2580"/>
          <a:ext cx="1105639" cy="97434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HAIs per month  After:        11</a:t>
          </a:r>
          <a:endParaRPr lang="en-US" sz="1500" kern="1200" dirty="0"/>
        </a:p>
      </dsp:txBody>
      <dsp:txXfrm>
        <a:off x="1576951" y="31118"/>
        <a:ext cx="1048563" cy="9172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0.1278</cdr:x>
      <cdr:y>0.31462</cdr:y>
    </cdr:from>
    <cdr:to>
      <cdr:x>0.29872</cdr:x>
      <cdr:y>0.36416</cdr:y>
    </cdr:to>
    <cdr:sp macro="" textlink="">
      <cdr:nvSpPr>
        <cdr:cNvPr id="2" name="TextBox 1"/>
        <cdr:cNvSpPr txBox="1"/>
      </cdr:nvSpPr>
      <cdr:spPr>
        <a:xfrm xmlns:a="http://schemas.openxmlformats.org/drawingml/2006/main">
          <a:off x="802105" y="1146010"/>
          <a:ext cx="1072816" cy="1804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accent3"/>
              </a:solidFill>
              <a:latin typeface="Arial" panose="020B0604020202020204" pitchFamily="34" charset="0"/>
              <a:cs typeface="Arial" panose="020B0604020202020204" pitchFamily="34" charset="0"/>
            </a:rPr>
            <a:t>Goal = 80%</a:t>
          </a:r>
        </a:p>
      </cdr:txBody>
    </cdr:sp>
  </cdr:relSizeAnchor>
</c:userShapes>
</file>

<file path=ppt/drawings/drawing2.xml><?xml version="1.0" encoding="utf-8"?>
<c:userShapes xmlns:c="http://schemas.openxmlformats.org/drawingml/2006/chart">
  <cdr:relSizeAnchor xmlns:cdr="http://schemas.openxmlformats.org/drawingml/2006/chartDrawing">
    <cdr:from>
      <cdr:x>0.07562</cdr:x>
      <cdr:y>0.93885</cdr:y>
    </cdr:from>
    <cdr:to>
      <cdr:x>0.16567</cdr:x>
      <cdr:y>0.9918</cdr:y>
    </cdr:to>
    <cdr:sp macro="" textlink="">
      <cdr:nvSpPr>
        <cdr:cNvPr id="2" name="TextBox 1"/>
        <cdr:cNvSpPr txBox="1"/>
      </cdr:nvSpPr>
      <cdr:spPr>
        <a:xfrm xmlns:a="http://schemas.openxmlformats.org/drawingml/2006/main">
          <a:off x="534383" y="3741222"/>
          <a:ext cx="636342" cy="2110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solidFill>
                <a:schemeClr val="tx2"/>
              </a:solidFill>
            </a:rPr>
            <a:t>2017</a:t>
          </a:r>
          <a:endParaRPr lang="en-US" sz="1100" dirty="0">
            <a:solidFill>
              <a:schemeClr val="tx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EA4C94-7E54-45D6-A1D1-2D3D26225FB9}" type="datetimeFigureOut">
              <a:rPr lang="en-US" smtClean="0"/>
              <a:t>4/11/2019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C91961-29F5-4F75-97D0-2DFF9343F39F}" type="slidenum">
              <a:rPr lang="en-US" smtClean="0"/>
              <a:t>‹#›</a:t>
            </a:fld>
            <a:endParaRPr lang="en-US"/>
          </a:p>
        </p:txBody>
      </p:sp>
    </p:spTree>
    <p:extLst>
      <p:ext uri="{BB962C8B-B14F-4D97-AF65-F5344CB8AC3E}">
        <p14:creationId xmlns:p14="http://schemas.microsoft.com/office/powerpoint/2010/main" val="327355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5.xml"/><Relationship Id="rId4" Type="http://schemas.openxmlformats.org/officeDocument/2006/relationships/image" Target="../media/image1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JMH 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91893" y="3326861"/>
            <a:ext cx="4682056" cy="564203"/>
          </a:xfrm>
        </p:spPr>
        <p:txBody>
          <a:bodyPr>
            <a:normAutofit/>
          </a:bodyPr>
          <a:lstStyle>
            <a:lvl1pPr marL="0" indent="0" algn="l">
              <a:buNone/>
              <a:defRPr sz="1400"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Sub-headline: Arial Regular Body Text 14pt. This is body text formatted for a cover slide</a:t>
            </a:r>
            <a:endParaRPr lang="en-US" dirty="0"/>
          </a:p>
        </p:txBody>
      </p:sp>
      <p:sp>
        <p:nvSpPr>
          <p:cNvPr id="2" name="Title 1"/>
          <p:cNvSpPr>
            <a:spLocks noGrp="1"/>
          </p:cNvSpPr>
          <p:nvPr>
            <p:ph type="ctrTitle" hasCustomPrompt="1"/>
          </p:nvPr>
        </p:nvSpPr>
        <p:spPr>
          <a:xfrm>
            <a:off x="891892" y="1475516"/>
            <a:ext cx="4682057" cy="1710559"/>
          </a:xfrm>
        </p:spPr>
        <p:txBody>
          <a:bodyPr anchor="b">
            <a:noAutofit/>
          </a:bodyPr>
          <a:lstStyle>
            <a:lvl1pPr algn="l">
              <a:defRPr sz="4000" b="1">
                <a:solidFill>
                  <a:schemeClr val="tx2"/>
                </a:solidFill>
              </a:defRPr>
            </a:lvl1pPr>
          </a:lstStyle>
          <a:p>
            <a:r>
              <a:rPr lang="en-US" dirty="0" smtClean="0"/>
              <a:t>Cover Slide Arial Bold Purple Headline 40pt.</a:t>
            </a:r>
            <a:endParaRPr lang="en-US" dirty="0"/>
          </a:p>
        </p:txBody>
      </p:sp>
      <p:sp>
        <p:nvSpPr>
          <p:cNvPr id="5" name="Rectangle 4"/>
          <p:cNvSpPr/>
          <p:nvPr userDrawn="1"/>
        </p:nvSpPr>
        <p:spPr>
          <a:xfrm>
            <a:off x="3511685" y="6371617"/>
            <a:ext cx="2227634" cy="272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 y="-2100"/>
            <a:ext cx="9157855" cy="6860100"/>
          </a:xfrm>
          <a:prstGeom prst="rect">
            <a:avLst/>
          </a:prstGeom>
        </p:spPr>
      </p:pic>
    </p:spTree>
    <p:extLst>
      <p:ext uri="{BB962C8B-B14F-4D97-AF65-F5344CB8AC3E}">
        <p14:creationId xmlns:p14="http://schemas.microsoft.com/office/powerpoint/2010/main" val="167403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urpl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t>‹#›</a:t>
            </a:fld>
            <a:endParaRPr lang="en-US"/>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tx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Purple 30pt</a:t>
            </a:r>
            <a:endParaRPr lang="en-US" dirty="0"/>
          </a:p>
        </p:txBody>
      </p:sp>
    </p:spTree>
    <p:extLst>
      <p:ext uri="{BB962C8B-B14F-4D97-AF65-F5344CB8AC3E}">
        <p14:creationId xmlns:p14="http://schemas.microsoft.com/office/powerpoint/2010/main" val="10824574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Orange 2">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BA6E4C2D-C50F-4016-87B2-5386F3AA44B1}" type="slidenum">
              <a:rPr lang="en-US" smtClean="0"/>
              <a:t>‹#›</a:t>
            </a:fld>
            <a:endParaRPr lang="en-US"/>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5"/>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716" y="6214408"/>
            <a:ext cx="2070836" cy="411480"/>
          </a:xfrm>
          <a:prstGeom prst="rect">
            <a:avLst/>
          </a:prstGeom>
        </p:spPr>
      </p:pic>
    </p:spTree>
    <p:extLst>
      <p:ext uri="{BB962C8B-B14F-4D97-AF65-F5344CB8AC3E}">
        <p14:creationId xmlns:p14="http://schemas.microsoft.com/office/powerpoint/2010/main" val="10024082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Blue 2">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BA6E4C2D-C50F-4016-87B2-5386F3AA44B1}" type="slidenum">
              <a:rPr lang="en-US" smtClean="0"/>
              <a:t>‹#›</a:t>
            </a:fld>
            <a:endParaRPr lang="en-US"/>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716" y="6214408"/>
            <a:ext cx="2070836" cy="411479"/>
          </a:xfrm>
          <a:prstGeom prst="rect">
            <a:avLst/>
          </a:prstGeom>
        </p:spPr>
      </p:pic>
    </p:spTree>
    <p:extLst>
      <p:ext uri="{BB962C8B-B14F-4D97-AF65-F5344CB8AC3E}">
        <p14:creationId xmlns:p14="http://schemas.microsoft.com/office/powerpoint/2010/main" val="29313415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urple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28"/>
            <a:ext cx="9143999" cy="6855142"/>
          </a:xfrm>
          <a:prstGeom prst="rect">
            <a:avLst/>
          </a:prstGeom>
        </p:spPr>
      </p:pic>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tx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Purple 30pt</a:t>
            </a:r>
            <a:endParaRPr lang="en-US" dirty="0"/>
          </a:p>
        </p:txBody>
      </p:sp>
    </p:spTree>
    <p:extLst>
      <p:ext uri="{BB962C8B-B14F-4D97-AF65-F5344CB8AC3E}">
        <p14:creationId xmlns:p14="http://schemas.microsoft.com/office/powerpoint/2010/main" val="7778802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Orange 3">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28"/>
            <a:ext cx="9143999" cy="6855142"/>
          </a:xfrm>
          <a:prstGeom prst="rect">
            <a:avLst/>
          </a:prstGeom>
        </p:spPr>
      </p:pic>
      <p:sp>
        <p:nvSpPr>
          <p:cNvPr id="3" name="Slide Number Placeholder 2"/>
          <p:cNvSpPr>
            <a:spLocks noGrp="1"/>
          </p:cNvSpPr>
          <p:nvPr>
            <p:ph type="sldNum" sz="quarter" idx="10"/>
          </p:nvPr>
        </p:nvSpPr>
        <p:spPr/>
        <p:txBody>
          <a:bodyPr/>
          <a:lstStyle/>
          <a:p>
            <a:fld id="{BA6E4C2D-C50F-4016-87B2-5386F3AA44B1}" type="slidenum">
              <a:rPr lang="en-US" smtClean="0"/>
              <a:t>‹#›</a:t>
            </a:fld>
            <a:endParaRPr lang="en-US"/>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5"/>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716" y="6214408"/>
            <a:ext cx="2070836" cy="411480"/>
          </a:xfrm>
          <a:prstGeom prst="rect">
            <a:avLst/>
          </a:prstGeom>
        </p:spPr>
      </p:pic>
    </p:spTree>
    <p:extLst>
      <p:ext uri="{BB962C8B-B14F-4D97-AF65-F5344CB8AC3E}">
        <p14:creationId xmlns:p14="http://schemas.microsoft.com/office/powerpoint/2010/main" val="29273971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Blue 3">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428"/>
            <a:ext cx="9143997" cy="6855141"/>
          </a:xfrm>
          <a:prstGeom prst="rect">
            <a:avLst/>
          </a:prstGeom>
        </p:spPr>
      </p:pic>
      <p:sp>
        <p:nvSpPr>
          <p:cNvPr id="3" name="Slide Number Placeholder 2"/>
          <p:cNvSpPr>
            <a:spLocks noGrp="1"/>
          </p:cNvSpPr>
          <p:nvPr>
            <p:ph type="sldNum" sz="quarter" idx="10"/>
          </p:nvPr>
        </p:nvSpPr>
        <p:spPr/>
        <p:txBody>
          <a:bodyPr/>
          <a:lstStyle/>
          <a:p>
            <a:fld id="{BA6E4C2D-C50F-4016-87B2-5386F3AA44B1}" type="slidenum">
              <a:rPr lang="en-US" smtClean="0"/>
              <a:t>‹#›</a:t>
            </a:fld>
            <a:endParaRPr lang="en-US"/>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716" y="6214408"/>
            <a:ext cx="2070836" cy="411479"/>
          </a:xfrm>
          <a:prstGeom prst="rect">
            <a:avLst/>
          </a:prstGeom>
        </p:spPr>
      </p:pic>
    </p:spTree>
    <p:extLst>
      <p:ext uri="{BB962C8B-B14F-4D97-AF65-F5344CB8AC3E}">
        <p14:creationId xmlns:p14="http://schemas.microsoft.com/office/powerpoint/2010/main" val="38349664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urple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3" y="-3274"/>
            <a:ext cx="9196623" cy="6861274"/>
          </a:xfrm>
          <a:prstGeom prst="rect">
            <a:avLst/>
          </a:prstGeom>
        </p:spPr>
      </p:pic>
      <p:sp>
        <p:nvSpPr>
          <p:cNvPr id="6" name="Text Placeholder 5"/>
          <p:cNvSpPr>
            <a:spLocks noGrp="1"/>
          </p:cNvSpPr>
          <p:nvPr>
            <p:ph type="body" sz="quarter" idx="11" hasCustomPrompt="1"/>
          </p:nvPr>
        </p:nvSpPr>
        <p:spPr>
          <a:xfrm>
            <a:off x="1141083" y="1848474"/>
            <a:ext cx="3959833" cy="1595337"/>
          </a:xfrm>
        </p:spPr>
        <p:txBody>
          <a:bodyPr>
            <a:normAutofit/>
          </a:bodyPr>
          <a:lstStyle>
            <a:lvl1pPr marL="0" indent="0">
              <a:buNone/>
              <a:defRPr sz="3000" b="1" baseline="0">
                <a:solidFill>
                  <a:schemeClr val="bg1"/>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White 30pt</a:t>
            </a:r>
            <a:endParaRPr lang="en-US" dirty="0"/>
          </a:p>
        </p:txBody>
      </p:sp>
      <p:sp>
        <p:nvSpPr>
          <p:cNvPr id="2" name="TextBox 1"/>
          <p:cNvSpPr txBox="1"/>
          <p:nvPr userDrawn="1"/>
        </p:nvSpPr>
        <p:spPr>
          <a:xfrm>
            <a:off x="5773479" y="3211033"/>
            <a:ext cx="1658679" cy="461665"/>
          </a:xfrm>
          <a:prstGeom prst="rect">
            <a:avLst/>
          </a:prstGeom>
          <a:noFill/>
          <a:ln>
            <a:noFill/>
          </a:ln>
        </p:spPr>
        <p:txBody>
          <a:bodyPr wrap="square" rtlCol="0">
            <a:spAutoFit/>
          </a:bodyPr>
          <a:lstStyle/>
          <a:p>
            <a:r>
              <a:rPr lang="en-US" sz="1200" b="1" dirty="0" smtClean="0">
                <a:solidFill>
                  <a:schemeClr val="bg1"/>
                </a:solidFill>
              </a:rPr>
              <a:t>Arial Bold Body Text 12pt</a:t>
            </a:r>
            <a:endParaRPr lang="en-US" sz="1200" b="1" dirty="0">
              <a:solidFill>
                <a:schemeClr val="bg1"/>
              </a:solidFill>
            </a:endParaRPr>
          </a:p>
        </p:txBody>
      </p:sp>
    </p:spTree>
    <p:extLst>
      <p:ext uri="{BB962C8B-B14F-4D97-AF65-F5344CB8AC3E}">
        <p14:creationId xmlns:p14="http://schemas.microsoft.com/office/powerpoint/2010/main" val="13358476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Orange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2" y="-3274"/>
            <a:ext cx="9196621" cy="6861274"/>
          </a:xfrm>
          <a:prstGeom prst="rect">
            <a:avLst/>
          </a:prstGeom>
        </p:spPr>
      </p:pic>
      <p:sp>
        <p:nvSpPr>
          <p:cNvPr id="6" name="Text Placeholder 5"/>
          <p:cNvSpPr>
            <a:spLocks noGrp="1"/>
          </p:cNvSpPr>
          <p:nvPr>
            <p:ph type="body" sz="quarter" idx="11" hasCustomPrompt="1"/>
          </p:nvPr>
        </p:nvSpPr>
        <p:spPr>
          <a:xfrm>
            <a:off x="1141083" y="1848474"/>
            <a:ext cx="3959833" cy="1595337"/>
          </a:xfrm>
        </p:spPr>
        <p:txBody>
          <a:bodyPr>
            <a:normAutofit/>
          </a:bodyPr>
          <a:lstStyle>
            <a:lvl1pPr marL="0" indent="0">
              <a:buNone/>
              <a:defRPr sz="3000" b="1" baseline="0">
                <a:solidFill>
                  <a:schemeClr val="bg1"/>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White 30pt</a:t>
            </a:r>
            <a:endParaRPr lang="en-US" dirty="0"/>
          </a:p>
        </p:txBody>
      </p:sp>
      <p:sp>
        <p:nvSpPr>
          <p:cNvPr id="2" name="TextBox 1"/>
          <p:cNvSpPr txBox="1"/>
          <p:nvPr userDrawn="1"/>
        </p:nvSpPr>
        <p:spPr>
          <a:xfrm>
            <a:off x="5773479" y="3211033"/>
            <a:ext cx="1658679" cy="461665"/>
          </a:xfrm>
          <a:prstGeom prst="rect">
            <a:avLst/>
          </a:prstGeom>
          <a:noFill/>
          <a:ln>
            <a:noFill/>
          </a:ln>
        </p:spPr>
        <p:txBody>
          <a:bodyPr wrap="square" rtlCol="0">
            <a:spAutoFit/>
          </a:bodyPr>
          <a:lstStyle/>
          <a:p>
            <a:r>
              <a:rPr lang="en-US" sz="1200" b="1" dirty="0" smtClean="0">
                <a:solidFill>
                  <a:schemeClr val="bg1"/>
                </a:solidFill>
              </a:rPr>
              <a:t>Arial Bold Body Text 12pt</a:t>
            </a:r>
            <a:endParaRPr lang="en-US" sz="1200" b="1" dirty="0">
              <a:solidFill>
                <a:schemeClr val="bg1"/>
              </a:solidFill>
            </a:endParaRPr>
          </a:p>
        </p:txBody>
      </p:sp>
      <p:sp>
        <p:nvSpPr>
          <p:cNvPr id="5" name="Rectangle 4"/>
          <p:cNvSpPr/>
          <p:nvPr userDrawn="1"/>
        </p:nvSpPr>
        <p:spPr>
          <a:xfrm>
            <a:off x="606056" y="6188149"/>
            <a:ext cx="2105246" cy="446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936" y="6217920"/>
            <a:ext cx="2070836" cy="411480"/>
          </a:xfrm>
          <a:prstGeom prst="rect">
            <a:avLst/>
          </a:prstGeom>
        </p:spPr>
      </p:pic>
    </p:spTree>
    <p:extLst>
      <p:ext uri="{BB962C8B-B14F-4D97-AF65-F5344CB8AC3E}">
        <p14:creationId xmlns:p14="http://schemas.microsoft.com/office/powerpoint/2010/main" val="33671330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Blue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1" y="-3274"/>
            <a:ext cx="9154632" cy="6861273"/>
          </a:xfrm>
          <a:prstGeom prst="rect">
            <a:avLst/>
          </a:prstGeom>
        </p:spPr>
      </p:pic>
      <p:sp>
        <p:nvSpPr>
          <p:cNvPr id="6" name="Text Placeholder 5"/>
          <p:cNvSpPr>
            <a:spLocks noGrp="1"/>
          </p:cNvSpPr>
          <p:nvPr>
            <p:ph type="body" sz="quarter" idx="11" hasCustomPrompt="1"/>
          </p:nvPr>
        </p:nvSpPr>
        <p:spPr>
          <a:xfrm>
            <a:off x="1141083" y="1848474"/>
            <a:ext cx="3959833" cy="1595337"/>
          </a:xfrm>
        </p:spPr>
        <p:txBody>
          <a:bodyPr>
            <a:normAutofit/>
          </a:bodyPr>
          <a:lstStyle>
            <a:lvl1pPr marL="0" indent="0">
              <a:buNone/>
              <a:defRPr sz="3000" b="1" baseline="0">
                <a:solidFill>
                  <a:schemeClr val="bg1"/>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White 30pt</a:t>
            </a:r>
            <a:endParaRPr lang="en-US" dirty="0"/>
          </a:p>
        </p:txBody>
      </p:sp>
      <p:sp>
        <p:nvSpPr>
          <p:cNvPr id="2" name="TextBox 1"/>
          <p:cNvSpPr txBox="1"/>
          <p:nvPr userDrawn="1"/>
        </p:nvSpPr>
        <p:spPr>
          <a:xfrm>
            <a:off x="5773479" y="3211033"/>
            <a:ext cx="1658679" cy="461665"/>
          </a:xfrm>
          <a:prstGeom prst="rect">
            <a:avLst/>
          </a:prstGeom>
          <a:noFill/>
          <a:ln>
            <a:noFill/>
          </a:ln>
        </p:spPr>
        <p:txBody>
          <a:bodyPr wrap="square" rtlCol="0">
            <a:spAutoFit/>
          </a:bodyPr>
          <a:lstStyle/>
          <a:p>
            <a:r>
              <a:rPr lang="en-US" sz="1200" b="1" dirty="0" smtClean="0">
                <a:solidFill>
                  <a:schemeClr val="bg1"/>
                </a:solidFill>
              </a:rPr>
              <a:t>Arial Bold Body Text 12pt</a:t>
            </a:r>
            <a:endParaRPr lang="en-US" sz="1200" b="1" dirty="0">
              <a:solidFill>
                <a:schemeClr val="bg1"/>
              </a:solidFill>
            </a:endParaRPr>
          </a:p>
        </p:txBody>
      </p:sp>
      <p:sp>
        <p:nvSpPr>
          <p:cNvPr id="5" name="Rectangle 4"/>
          <p:cNvSpPr/>
          <p:nvPr userDrawn="1"/>
        </p:nvSpPr>
        <p:spPr>
          <a:xfrm>
            <a:off x="606056" y="6177516"/>
            <a:ext cx="2115879" cy="446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936" y="6217920"/>
            <a:ext cx="2070836" cy="411480"/>
          </a:xfrm>
          <a:prstGeom prst="rect">
            <a:avLst/>
          </a:prstGeom>
        </p:spPr>
      </p:pic>
    </p:spTree>
    <p:extLst>
      <p:ext uri="{BB962C8B-B14F-4D97-AF65-F5344CB8AC3E}">
        <p14:creationId xmlns:p14="http://schemas.microsoft.com/office/powerpoint/2010/main" val="2132393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JMH 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91893" y="3326861"/>
            <a:ext cx="4682056" cy="564203"/>
          </a:xfrm>
        </p:spPr>
        <p:txBody>
          <a:bodyPr>
            <a:normAutofit/>
          </a:bodyPr>
          <a:lstStyle>
            <a:lvl1pPr marL="0" indent="0" algn="l">
              <a:buNone/>
              <a:defRPr sz="1400"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Sub-headline: Arial Regular Body Text 14pt. This is body text formatted for a cover slide</a:t>
            </a:r>
            <a:endParaRPr lang="en-US" dirty="0"/>
          </a:p>
        </p:txBody>
      </p:sp>
      <p:sp>
        <p:nvSpPr>
          <p:cNvPr id="2" name="Title 1"/>
          <p:cNvSpPr>
            <a:spLocks noGrp="1"/>
          </p:cNvSpPr>
          <p:nvPr>
            <p:ph type="ctrTitle" hasCustomPrompt="1"/>
          </p:nvPr>
        </p:nvSpPr>
        <p:spPr>
          <a:xfrm>
            <a:off x="891892" y="1475516"/>
            <a:ext cx="4682057" cy="1710559"/>
          </a:xfrm>
        </p:spPr>
        <p:txBody>
          <a:bodyPr anchor="b">
            <a:noAutofit/>
          </a:bodyPr>
          <a:lstStyle>
            <a:lvl1pPr algn="l">
              <a:defRPr sz="4000" b="1">
                <a:solidFill>
                  <a:schemeClr val="tx2"/>
                </a:solidFill>
              </a:defRPr>
            </a:lvl1pPr>
          </a:lstStyle>
          <a:p>
            <a:r>
              <a:rPr lang="en-US" dirty="0" smtClean="0"/>
              <a:t>Cover Slide Arial Bold Purple Headline 40pt.</a:t>
            </a:r>
            <a:endParaRPr lang="en-US" dirty="0"/>
          </a:p>
        </p:txBody>
      </p:sp>
      <p:sp>
        <p:nvSpPr>
          <p:cNvPr id="5" name="Rectangle 4"/>
          <p:cNvSpPr/>
          <p:nvPr userDrawn="1"/>
        </p:nvSpPr>
        <p:spPr>
          <a:xfrm>
            <a:off x="3511685" y="6371617"/>
            <a:ext cx="2227634" cy="272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 y="-2100"/>
            <a:ext cx="9157855" cy="6860100"/>
          </a:xfrm>
          <a:prstGeom prst="rect">
            <a:avLst/>
          </a:prstGeom>
        </p:spPr>
      </p:pic>
    </p:spTree>
    <p:extLst>
      <p:ext uri="{BB962C8B-B14F-4D97-AF65-F5344CB8AC3E}">
        <p14:creationId xmlns:p14="http://schemas.microsoft.com/office/powerpoint/2010/main" val="269151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JMH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Arial Purple Headline 30pt</a:t>
            </a:r>
            <a:endParaRPr lang="en-US" dirty="0"/>
          </a:p>
        </p:txBody>
      </p:sp>
      <p:sp>
        <p:nvSpPr>
          <p:cNvPr id="14" name="Content Placeholder 13"/>
          <p:cNvSpPr>
            <a:spLocks noGrp="1"/>
          </p:cNvSpPr>
          <p:nvPr>
            <p:ph sz="quarter" idx="12" hasCustomPrompt="1"/>
          </p:nvPr>
        </p:nvSpPr>
        <p:spPr>
          <a:xfrm>
            <a:off x="628650" y="1082646"/>
            <a:ext cx="7886700" cy="4688312"/>
          </a:xfrm>
          <a:noFill/>
          <a:ln>
            <a:noFill/>
          </a:ln>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Arial Regular Text 24pt</a:t>
            </a:r>
          </a:p>
          <a:p>
            <a:pPr lvl="1"/>
            <a:r>
              <a:rPr lang="en-US" dirty="0" smtClean="0"/>
              <a:t>Arial Regular Text 20pt</a:t>
            </a:r>
          </a:p>
          <a:p>
            <a:pPr lvl="2"/>
            <a:r>
              <a:rPr lang="en-US" dirty="0" smtClean="0"/>
              <a:t>Arial Regular Text 18pt</a:t>
            </a:r>
          </a:p>
          <a:p>
            <a:pPr lvl="3"/>
            <a:r>
              <a:rPr lang="en-US" dirty="0" smtClean="0"/>
              <a:t>Arial Regular Text 16pt</a:t>
            </a:r>
          </a:p>
          <a:p>
            <a:pPr lvl="4"/>
            <a:r>
              <a:rPr lang="en-US" dirty="0" smtClean="0"/>
              <a:t>Arial Regular Text 14pt</a:t>
            </a:r>
            <a:endParaRPr lang="en-US" dirty="0"/>
          </a:p>
        </p:txBody>
      </p:sp>
      <p:sp>
        <p:nvSpPr>
          <p:cNvPr id="5" name="Slide Number Placeholder 4"/>
          <p:cNvSpPr>
            <a:spLocks noGrp="1"/>
          </p:cNvSpPr>
          <p:nvPr>
            <p:ph type="sldNum" sz="quarter" idx="13"/>
          </p:nvPr>
        </p:nvSpPr>
        <p:spPr/>
        <p:txBody>
          <a:bodyPr/>
          <a:lstStyle/>
          <a:p>
            <a:fld id="{BA6E4C2D-C50F-4016-87B2-5386F3AA44B1}" type="slidenum">
              <a:rPr lang="en-US" smtClean="0"/>
              <a:t>‹#›</a:t>
            </a:fld>
            <a:endParaRPr lang="en-US"/>
          </a:p>
        </p:txBody>
      </p:sp>
    </p:spTree>
    <p:extLst>
      <p:ext uri="{BB962C8B-B14F-4D97-AF65-F5344CB8AC3E}">
        <p14:creationId xmlns:p14="http://schemas.microsoft.com/office/powerpoint/2010/main" val="20708460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JMH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Arial Purple Headline 30pt</a:t>
            </a:r>
            <a:endParaRPr lang="en-US" dirty="0"/>
          </a:p>
        </p:txBody>
      </p:sp>
      <p:sp>
        <p:nvSpPr>
          <p:cNvPr id="14" name="Content Placeholder 13"/>
          <p:cNvSpPr>
            <a:spLocks noGrp="1"/>
          </p:cNvSpPr>
          <p:nvPr>
            <p:ph sz="quarter" idx="12" hasCustomPrompt="1"/>
          </p:nvPr>
        </p:nvSpPr>
        <p:spPr>
          <a:xfrm>
            <a:off x="628650" y="1082646"/>
            <a:ext cx="7886700" cy="4688312"/>
          </a:xfrm>
          <a:noFill/>
          <a:ln>
            <a:noFill/>
          </a:ln>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Arial Regular Text 24pt</a:t>
            </a:r>
          </a:p>
          <a:p>
            <a:pPr lvl="1"/>
            <a:r>
              <a:rPr lang="en-US" dirty="0" smtClean="0"/>
              <a:t>Arial Regular Text 20pt</a:t>
            </a:r>
          </a:p>
          <a:p>
            <a:pPr lvl="2"/>
            <a:r>
              <a:rPr lang="en-US" dirty="0" smtClean="0"/>
              <a:t>Arial Regular Text 18pt</a:t>
            </a:r>
          </a:p>
          <a:p>
            <a:pPr lvl="3"/>
            <a:r>
              <a:rPr lang="en-US" dirty="0" smtClean="0"/>
              <a:t>Arial Regular Text 16pt</a:t>
            </a:r>
          </a:p>
          <a:p>
            <a:pPr lvl="4"/>
            <a:r>
              <a:rPr lang="en-US" dirty="0" smtClean="0"/>
              <a:t>Arial Regular Text 14pt</a:t>
            </a:r>
            <a:endParaRPr lang="en-US" dirty="0"/>
          </a:p>
        </p:txBody>
      </p:sp>
      <p:sp>
        <p:nvSpPr>
          <p:cNvPr id="5" name="Slide Number Placeholder 4"/>
          <p:cNvSpPr>
            <a:spLocks noGrp="1"/>
          </p:cNvSpPr>
          <p:nvPr>
            <p:ph type="sldNum" sz="quarter" idx="13"/>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255405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MH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Arial Purple Headline 30pt</a:t>
            </a:r>
            <a:endParaRPr lang="en-US" dirty="0"/>
          </a:p>
        </p:txBody>
      </p:sp>
      <p:sp>
        <p:nvSpPr>
          <p:cNvPr id="14" name="Content Placeholder 13"/>
          <p:cNvSpPr>
            <a:spLocks noGrp="1"/>
          </p:cNvSpPr>
          <p:nvPr>
            <p:ph sz="quarter" idx="12" hasCustomPrompt="1"/>
          </p:nvPr>
        </p:nvSpPr>
        <p:spPr>
          <a:xfrm>
            <a:off x="628651" y="1082646"/>
            <a:ext cx="3904438" cy="4617763"/>
          </a:xfrm>
          <a:noFill/>
          <a:ln>
            <a:noFill/>
          </a:ln>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Arial Regular Text 24pt</a:t>
            </a:r>
          </a:p>
        </p:txBody>
      </p:sp>
      <p:sp>
        <p:nvSpPr>
          <p:cNvPr id="5" name="Slide Number Placeholder 4"/>
          <p:cNvSpPr>
            <a:spLocks noGrp="1"/>
          </p:cNvSpPr>
          <p:nvPr>
            <p:ph type="sldNum" sz="quarter" idx="13"/>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13"/>
          <p:cNvSpPr>
            <a:spLocks noGrp="1"/>
          </p:cNvSpPr>
          <p:nvPr>
            <p:ph sz="quarter" idx="14" hasCustomPrompt="1"/>
          </p:nvPr>
        </p:nvSpPr>
        <p:spPr>
          <a:xfrm>
            <a:off x="4633224" y="1082646"/>
            <a:ext cx="3904438" cy="4617763"/>
          </a:xfrm>
          <a:noFill/>
          <a:ln>
            <a:noFill/>
          </a:ln>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Arial Regular Text 24pt</a:t>
            </a:r>
          </a:p>
        </p:txBody>
      </p:sp>
    </p:spTree>
    <p:extLst>
      <p:ext uri="{BB962C8B-B14F-4D97-AF65-F5344CB8AC3E}">
        <p14:creationId xmlns:p14="http://schemas.microsoft.com/office/powerpoint/2010/main" val="22376947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w/ 1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Arial Purple Headline 30pt</a:t>
            </a:r>
            <a:endParaRPr lang="en-US" dirty="0"/>
          </a:p>
        </p:txBody>
      </p:sp>
      <p:sp>
        <p:nvSpPr>
          <p:cNvPr id="14" name="Content Placeholder 13"/>
          <p:cNvSpPr>
            <a:spLocks noGrp="1"/>
          </p:cNvSpPr>
          <p:nvPr>
            <p:ph sz="quarter" idx="12" hasCustomPrompt="1"/>
          </p:nvPr>
        </p:nvSpPr>
        <p:spPr>
          <a:xfrm>
            <a:off x="628651" y="1082646"/>
            <a:ext cx="3505604" cy="4617763"/>
          </a:xfrm>
          <a:noFill/>
          <a:ln>
            <a:noFill/>
          </a:ln>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Arial Regular Text 24pt</a:t>
            </a:r>
          </a:p>
        </p:txBody>
      </p:sp>
      <p:sp>
        <p:nvSpPr>
          <p:cNvPr id="5" name="Slide Number Placeholder 4"/>
          <p:cNvSpPr>
            <a:spLocks noGrp="1"/>
          </p:cNvSpPr>
          <p:nvPr>
            <p:ph type="sldNum" sz="quarter" idx="13"/>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4" name="Picture Placeholder 3"/>
          <p:cNvSpPr>
            <a:spLocks noGrp="1"/>
          </p:cNvSpPr>
          <p:nvPr>
            <p:ph type="pic" sz="quarter" idx="14"/>
          </p:nvPr>
        </p:nvSpPr>
        <p:spPr>
          <a:xfrm>
            <a:off x="4357991" y="1082675"/>
            <a:ext cx="4157359" cy="4618038"/>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2399428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w/ 2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Arial Purple Headline 30pt</a:t>
            </a:r>
            <a:endParaRPr lang="en-US" dirty="0"/>
          </a:p>
        </p:txBody>
      </p:sp>
      <p:sp>
        <p:nvSpPr>
          <p:cNvPr id="5" name="Slide Number Placeholder 4"/>
          <p:cNvSpPr>
            <a:spLocks noGrp="1"/>
          </p:cNvSpPr>
          <p:nvPr>
            <p:ph type="sldNum" sz="quarter" idx="13"/>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4" name="Picture Placeholder 3"/>
          <p:cNvSpPr>
            <a:spLocks noGrp="1"/>
          </p:cNvSpPr>
          <p:nvPr>
            <p:ph type="pic" sz="quarter" idx="14"/>
          </p:nvPr>
        </p:nvSpPr>
        <p:spPr>
          <a:xfrm>
            <a:off x="5038928" y="1082675"/>
            <a:ext cx="3476422" cy="3995163"/>
          </a:xfrm>
        </p:spPr>
        <p:txBody>
          <a:bodyPr/>
          <a:lstStyle>
            <a:lvl1pPr marL="0" indent="0">
              <a:buNone/>
              <a:defRPr/>
            </a:lvl1pPr>
          </a:lstStyle>
          <a:p>
            <a:r>
              <a:rPr lang="en-US" dirty="0" smtClean="0"/>
              <a:t>Click icon to add picture</a:t>
            </a:r>
            <a:endParaRPr lang="en-US" dirty="0"/>
          </a:p>
        </p:txBody>
      </p:sp>
      <p:sp>
        <p:nvSpPr>
          <p:cNvPr id="10" name="Picture Placeholder 3"/>
          <p:cNvSpPr>
            <a:spLocks noGrp="1"/>
          </p:cNvSpPr>
          <p:nvPr>
            <p:ph type="pic" sz="quarter" idx="15"/>
          </p:nvPr>
        </p:nvSpPr>
        <p:spPr>
          <a:xfrm>
            <a:off x="629040" y="1082675"/>
            <a:ext cx="3476422" cy="3995163"/>
          </a:xfrm>
        </p:spPr>
        <p:txBody>
          <a:bodyPr/>
          <a:lstStyle>
            <a:lvl1pPr marL="0" indent="0">
              <a:buNone/>
              <a:defRPr/>
            </a:lvl1pPr>
          </a:lstStyle>
          <a:p>
            <a:r>
              <a:rPr lang="en-US" dirty="0" smtClean="0"/>
              <a:t>Click icon to add picture</a:t>
            </a:r>
            <a:endParaRPr lang="en-US" dirty="0"/>
          </a:p>
        </p:txBody>
      </p:sp>
      <p:sp>
        <p:nvSpPr>
          <p:cNvPr id="11" name="Text Placeholder 10"/>
          <p:cNvSpPr>
            <a:spLocks noGrp="1"/>
          </p:cNvSpPr>
          <p:nvPr>
            <p:ph type="body" sz="quarter" idx="16" hasCustomPrompt="1"/>
          </p:nvPr>
        </p:nvSpPr>
        <p:spPr>
          <a:xfrm>
            <a:off x="609194" y="5194300"/>
            <a:ext cx="3496268" cy="428287"/>
          </a:xfrm>
        </p:spPr>
        <p:txBody>
          <a:bodyPr>
            <a:normAutofit/>
          </a:bodyPr>
          <a:lstStyle>
            <a:lvl1pPr marL="0" indent="0">
              <a:buNone/>
              <a:defRPr sz="1200" baseline="0"/>
            </a:lvl1pPr>
          </a:lstStyle>
          <a:p>
            <a:pPr lvl="0"/>
            <a:r>
              <a:rPr lang="en-US" sz="1200" dirty="0" smtClean="0"/>
              <a:t>Arial Regular Caption 12pt</a:t>
            </a:r>
            <a:endParaRPr lang="en-US" dirty="0"/>
          </a:p>
        </p:txBody>
      </p:sp>
      <p:sp>
        <p:nvSpPr>
          <p:cNvPr id="13" name="Text Placeholder 10"/>
          <p:cNvSpPr>
            <a:spLocks noGrp="1"/>
          </p:cNvSpPr>
          <p:nvPr>
            <p:ph type="body" sz="quarter" idx="17" hasCustomPrompt="1"/>
          </p:nvPr>
        </p:nvSpPr>
        <p:spPr>
          <a:xfrm>
            <a:off x="5041778" y="5194300"/>
            <a:ext cx="3496268" cy="428287"/>
          </a:xfrm>
        </p:spPr>
        <p:txBody>
          <a:bodyPr>
            <a:normAutofit/>
          </a:bodyPr>
          <a:lstStyle>
            <a:lvl1pPr marL="0" indent="0">
              <a:buNone/>
              <a:defRPr sz="1200" baseline="0"/>
            </a:lvl1pPr>
          </a:lstStyle>
          <a:p>
            <a:pPr lvl="0"/>
            <a:r>
              <a:rPr lang="en-US" sz="1200" dirty="0" smtClean="0"/>
              <a:t>Arial Regular Caption 12pt</a:t>
            </a:r>
            <a:endParaRPr lang="en-US" dirty="0"/>
          </a:p>
        </p:txBody>
      </p:sp>
    </p:spTree>
    <p:extLst>
      <p:ext uri="{BB962C8B-B14F-4D97-AF65-F5344CB8AC3E}">
        <p14:creationId xmlns:p14="http://schemas.microsoft.com/office/powerpoint/2010/main" val="36139394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Arial Purple Headline 30pt</a:t>
            </a:r>
            <a:endParaRPr lang="en-US" dirty="0"/>
          </a:p>
        </p:txBody>
      </p:sp>
      <p:sp>
        <p:nvSpPr>
          <p:cNvPr id="5" name="Slide Number Placeholder 4"/>
          <p:cNvSpPr>
            <a:spLocks noGrp="1"/>
          </p:cNvSpPr>
          <p:nvPr>
            <p:ph type="sldNum" sz="quarter" idx="13"/>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11" name="Text Placeholder 10"/>
          <p:cNvSpPr>
            <a:spLocks noGrp="1"/>
          </p:cNvSpPr>
          <p:nvPr>
            <p:ph type="body" sz="quarter" idx="16" hasCustomPrompt="1"/>
          </p:nvPr>
        </p:nvSpPr>
        <p:spPr>
          <a:xfrm>
            <a:off x="609194" y="5369404"/>
            <a:ext cx="7928852" cy="428287"/>
          </a:xfrm>
        </p:spPr>
        <p:txBody>
          <a:bodyPr>
            <a:normAutofit/>
          </a:bodyPr>
          <a:lstStyle>
            <a:lvl1pPr marL="0" indent="0">
              <a:buNone/>
              <a:defRPr sz="1200" baseline="0"/>
            </a:lvl1pPr>
          </a:lstStyle>
          <a:p>
            <a:pPr lvl="0"/>
            <a:r>
              <a:rPr lang="en-US" sz="1200" dirty="0" smtClean="0"/>
              <a:t>Chart Notes: Arial Regular Body Text 12pt</a:t>
            </a:r>
            <a:endParaRPr lang="en-US" dirty="0"/>
          </a:p>
        </p:txBody>
      </p:sp>
      <p:sp>
        <p:nvSpPr>
          <p:cNvPr id="6" name="Chart Placeholder 5"/>
          <p:cNvSpPr>
            <a:spLocks noGrp="1"/>
          </p:cNvSpPr>
          <p:nvPr>
            <p:ph type="chart" sz="quarter" idx="18"/>
          </p:nvPr>
        </p:nvSpPr>
        <p:spPr>
          <a:xfrm>
            <a:off x="609600" y="1080146"/>
            <a:ext cx="7928446" cy="4105275"/>
          </a:xfrm>
        </p:spPr>
        <p:txBody>
          <a:bodyPr/>
          <a:lstStyle>
            <a:lvl1pPr marL="0" indent="0">
              <a:buNone/>
              <a:defRPr baseline="0"/>
            </a:lvl1pPr>
          </a:lstStyle>
          <a:p>
            <a:r>
              <a:rPr lang="en-US" dirty="0" smtClean="0"/>
              <a:t>Click icon to add chart</a:t>
            </a:r>
            <a:endParaRPr lang="en-US" dirty="0"/>
          </a:p>
        </p:txBody>
      </p:sp>
    </p:spTree>
    <p:extLst>
      <p:ext uri="{BB962C8B-B14F-4D97-AF65-F5344CB8AC3E}">
        <p14:creationId xmlns:p14="http://schemas.microsoft.com/office/powerpoint/2010/main" val="3600872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Purpl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tx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Purple 30pt</a:t>
            </a:r>
            <a:endParaRPr lang="en-US" dirty="0"/>
          </a:p>
        </p:txBody>
      </p:sp>
    </p:spTree>
    <p:extLst>
      <p:ext uri="{BB962C8B-B14F-4D97-AF65-F5344CB8AC3E}">
        <p14:creationId xmlns:p14="http://schemas.microsoft.com/office/powerpoint/2010/main" val="28039173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Orange 1">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7998"/>
          </a:xfrm>
          <a:prstGeom prst="rect">
            <a:avLst/>
          </a:prstGeom>
        </p:spPr>
      </p:pic>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5"/>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716" y="6214408"/>
            <a:ext cx="2070836" cy="411480"/>
          </a:xfrm>
          <a:prstGeom prst="rect">
            <a:avLst/>
          </a:prstGeom>
        </p:spPr>
      </p:pic>
    </p:spTree>
    <p:extLst>
      <p:ext uri="{BB962C8B-B14F-4D97-AF65-F5344CB8AC3E}">
        <p14:creationId xmlns:p14="http://schemas.microsoft.com/office/powerpoint/2010/main" val="29775160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Blue 1">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716" y="6214408"/>
            <a:ext cx="2070836" cy="411479"/>
          </a:xfrm>
          <a:prstGeom prst="rect">
            <a:avLst/>
          </a:prstGeom>
        </p:spPr>
      </p:pic>
    </p:spTree>
    <p:extLst>
      <p:ext uri="{BB962C8B-B14F-4D97-AF65-F5344CB8AC3E}">
        <p14:creationId xmlns:p14="http://schemas.microsoft.com/office/powerpoint/2010/main" val="266919042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urpl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tx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Purple 30pt</a:t>
            </a:r>
            <a:endParaRPr lang="en-US" dirty="0"/>
          </a:p>
        </p:txBody>
      </p:sp>
    </p:spTree>
    <p:extLst>
      <p:ext uri="{BB962C8B-B14F-4D97-AF65-F5344CB8AC3E}">
        <p14:creationId xmlns:p14="http://schemas.microsoft.com/office/powerpoint/2010/main" val="261860833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Orange 2">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5"/>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716" y="6214408"/>
            <a:ext cx="2070836" cy="411480"/>
          </a:xfrm>
          <a:prstGeom prst="rect">
            <a:avLst/>
          </a:prstGeom>
        </p:spPr>
      </p:pic>
    </p:spTree>
    <p:extLst>
      <p:ext uri="{BB962C8B-B14F-4D97-AF65-F5344CB8AC3E}">
        <p14:creationId xmlns:p14="http://schemas.microsoft.com/office/powerpoint/2010/main" val="33297423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MH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Arial Purple Headline 30pt</a:t>
            </a:r>
            <a:endParaRPr lang="en-US" dirty="0"/>
          </a:p>
        </p:txBody>
      </p:sp>
      <p:sp>
        <p:nvSpPr>
          <p:cNvPr id="14" name="Content Placeholder 13"/>
          <p:cNvSpPr>
            <a:spLocks noGrp="1"/>
          </p:cNvSpPr>
          <p:nvPr>
            <p:ph sz="quarter" idx="12" hasCustomPrompt="1"/>
          </p:nvPr>
        </p:nvSpPr>
        <p:spPr>
          <a:xfrm>
            <a:off x="628651" y="1082646"/>
            <a:ext cx="3904438" cy="4617763"/>
          </a:xfrm>
          <a:noFill/>
          <a:ln>
            <a:noFill/>
          </a:ln>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Arial Regular Text 24pt</a:t>
            </a:r>
          </a:p>
        </p:txBody>
      </p:sp>
      <p:sp>
        <p:nvSpPr>
          <p:cNvPr id="5" name="Slide Number Placeholder 4"/>
          <p:cNvSpPr>
            <a:spLocks noGrp="1"/>
          </p:cNvSpPr>
          <p:nvPr>
            <p:ph type="sldNum" sz="quarter" idx="13"/>
          </p:nvPr>
        </p:nvSpPr>
        <p:spPr/>
        <p:txBody>
          <a:bodyPr/>
          <a:lstStyle/>
          <a:p>
            <a:fld id="{BA6E4C2D-C50F-4016-87B2-5386F3AA44B1}" type="slidenum">
              <a:rPr lang="en-US" smtClean="0"/>
              <a:t>‹#›</a:t>
            </a:fld>
            <a:endParaRPr lang="en-US"/>
          </a:p>
        </p:txBody>
      </p:sp>
      <p:sp>
        <p:nvSpPr>
          <p:cNvPr id="6" name="Content Placeholder 13"/>
          <p:cNvSpPr>
            <a:spLocks noGrp="1"/>
          </p:cNvSpPr>
          <p:nvPr>
            <p:ph sz="quarter" idx="14" hasCustomPrompt="1"/>
          </p:nvPr>
        </p:nvSpPr>
        <p:spPr>
          <a:xfrm>
            <a:off x="4633224" y="1082646"/>
            <a:ext cx="3904438" cy="4617763"/>
          </a:xfrm>
          <a:noFill/>
          <a:ln>
            <a:noFill/>
          </a:ln>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Arial Regular Text 24pt</a:t>
            </a:r>
          </a:p>
        </p:txBody>
      </p:sp>
    </p:spTree>
    <p:extLst>
      <p:ext uri="{BB962C8B-B14F-4D97-AF65-F5344CB8AC3E}">
        <p14:creationId xmlns:p14="http://schemas.microsoft.com/office/powerpoint/2010/main" val="297913008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Blue 2">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716" y="6214408"/>
            <a:ext cx="2070836" cy="411479"/>
          </a:xfrm>
          <a:prstGeom prst="rect">
            <a:avLst/>
          </a:prstGeom>
        </p:spPr>
      </p:pic>
    </p:spTree>
    <p:extLst>
      <p:ext uri="{BB962C8B-B14F-4D97-AF65-F5344CB8AC3E}">
        <p14:creationId xmlns:p14="http://schemas.microsoft.com/office/powerpoint/2010/main" val="5482973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Purple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28"/>
            <a:ext cx="9143999" cy="6855142"/>
          </a:xfrm>
          <a:prstGeom prst="rect">
            <a:avLst/>
          </a:prstGeom>
        </p:spPr>
      </p:pic>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tx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Purple 30pt</a:t>
            </a:r>
            <a:endParaRPr lang="en-US" dirty="0"/>
          </a:p>
        </p:txBody>
      </p:sp>
    </p:spTree>
    <p:extLst>
      <p:ext uri="{BB962C8B-B14F-4D97-AF65-F5344CB8AC3E}">
        <p14:creationId xmlns:p14="http://schemas.microsoft.com/office/powerpoint/2010/main" val="397333307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Orange 3">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28"/>
            <a:ext cx="9143999" cy="6855142"/>
          </a:xfrm>
          <a:prstGeom prst="rect">
            <a:avLst/>
          </a:prstGeom>
        </p:spPr>
      </p:pic>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5"/>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716" y="6214408"/>
            <a:ext cx="2070836" cy="411480"/>
          </a:xfrm>
          <a:prstGeom prst="rect">
            <a:avLst/>
          </a:prstGeom>
        </p:spPr>
      </p:pic>
    </p:spTree>
    <p:extLst>
      <p:ext uri="{BB962C8B-B14F-4D97-AF65-F5344CB8AC3E}">
        <p14:creationId xmlns:p14="http://schemas.microsoft.com/office/powerpoint/2010/main" val="294157534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Blue 3">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428"/>
            <a:ext cx="9143997" cy="6855141"/>
          </a:xfrm>
          <a:prstGeom prst="rect">
            <a:avLst/>
          </a:prstGeom>
        </p:spPr>
      </p:pic>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716" y="6214408"/>
            <a:ext cx="2070836" cy="411479"/>
          </a:xfrm>
          <a:prstGeom prst="rect">
            <a:avLst/>
          </a:prstGeom>
        </p:spPr>
      </p:pic>
    </p:spTree>
    <p:extLst>
      <p:ext uri="{BB962C8B-B14F-4D97-AF65-F5344CB8AC3E}">
        <p14:creationId xmlns:p14="http://schemas.microsoft.com/office/powerpoint/2010/main" val="359585411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Purple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3" y="-3274"/>
            <a:ext cx="9196623" cy="6861274"/>
          </a:xfrm>
          <a:prstGeom prst="rect">
            <a:avLst/>
          </a:prstGeom>
        </p:spPr>
      </p:pic>
      <p:sp>
        <p:nvSpPr>
          <p:cNvPr id="6" name="Text Placeholder 5"/>
          <p:cNvSpPr>
            <a:spLocks noGrp="1"/>
          </p:cNvSpPr>
          <p:nvPr>
            <p:ph type="body" sz="quarter" idx="11" hasCustomPrompt="1"/>
          </p:nvPr>
        </p:nvSpPr>
        <p:spPr>
          <a:xfrm>
            <a:off x="1141083" y="1848474"/>
            <a:ext cx="3959833" cy="1595337"/>
          </a:xfrm>
        </p:spPr>
        <p:txBody>
          <a:bodyPr>
            <a:normAutofit/>
          </a:bodyPr>
          <a:lstStyle>
            <a:lvl1pPr marL="0" indent="0">
              <a:buNone/>
              <a:defRPr sz="3000" b="1" baseline="0">
                <a:solidFill>
                  <a:schemeClr val="bg1"/>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White 30pt</a:t>
            </a:r>
            <a:endParaRPr lang="en-US" dirty="0"/>
          </a:p>
        </p:txBody>
      </p:sp>
      <p:sp>
        <p:nvSpPr>
          <p:cNvPr id="2" name="TextBox 1"/>
          <p:cNvSpPr txBox="1"/>
          <p:nvPr userDrawn="1"/>
        </p:nvSpPr>
        <p:spPr>
          <a:xfrm>
            <a:off x="5773479" y="3211033"/>
            <a:ext cx="1658679" cy="461665"/>
          </a:xfrm>
          <a:prstGeom prst="rect">
            <a:avLst/>
          </a:prstGeom>
          <a:noFill/>
          <a:ln>
            <a:noFill/>
          </a:ln>
        </p:spPr>
        <p:txBody>
          <a:bodyPr wrap="square" rtlCol="0">
            <a:spAutoFit/>
          </a:bodyPr>
          <a:lstStyle/>
          <a:p>
            <a:r>
              <a:rPr lang="en-US" sz="1200" b="1" dirty="0" smtClean="0">
                <a:solidFill>
                  <a:prstClr val="white"/>
                </a:solidFill>
              </a:rPr>
              <a:t>Arial Bold Body Text 12pt</a:t>
            </a:r>
            <a:endParaRPr lang="en-US" sz="1200" b="1" dirty="0">
              <a:solidFill>
                <a:prstClr val="white"/>
              </a:solidFill>
            </a:endParaRPr>
          </a:p>
        </p:txBody>
      </p:sp>
    </p:spTree>
    <p:extLst>
      <p:ext uri="{BB962C8B-B14F-4D97-AF65-F5344CB8AC3E}">
        <p14:creationId xmlns:p14="http://schemas.microsoft.com/office/powerpoint/2010/main" val="30024489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Orange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2" y="-3274"/>
            <a:ext cx="9196621" cy="6861274"/>
          </a:xfrm>
          <a:prstGeom prst="rect">
            <a:avLst/>
          </a:prstGeom>
        </p:spPr>
      </p:pic>
      <p:sp>
        <p:nvSpPr>
          <p:cNvPr id="6" name="Text Placeholder 5"/>
          <p:cNvSpPr>
            <a:spLocks noGrp="1"/>
          </p:cNvSpPr>
          <p:nvPr>
            <p:ph type="body" sz="quarter" idx="11" hasCustomPrompt="1"/>
          </p:nvPr>
        </p:nvSpPr>
        <p:spPr>
          <a:xfrm>
            <a:off x="1141083" y="1848474"/>
            <a:ext cx="3959833" cy="1595337"/>
          </a:xfrm>
        </p:spPr>
        <p:txBody>
          <a:bodyPr>
            <a:normAutofit/>
          </a:bodyPr>
          <a:lstStyle>
            <a:lvl1pPr marL="0" indent="0">
              <a:buNone/>
              <a:defRPr sz="3000" b="1" baseline="0">
                <a:solidFill>
                  <a:schemeClr val="bg1"/>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White 30pt</a:t>
            </a:r>
            <a:endParaRPr lang="en-US" dirty="0"/>
          </a:p>
        </p:txBody>
      </p:sp>
      <p:sp>
        <p:nvSpPr>
          <p:cNvPr id="2" name="TextBox 1"/>
          <p:cNvSpPr txBox="1"/>
          <p:nvPr userDrawn="1"/>
        </p:nvSpPr>
        <p:spPr>
          <a:xfrm>
            <a:off x="5773479" y="3211033"/>
            <a:ext cx="1658679" cy="461665"/>
          </a:xfrm>
          <a:prstGeom prst="rect">
            <a:avLst/>
          </a:prstGeom>
          <a:noFill/>
          <a:ln>
            <a:noFill/>
          </a:ln>
        </p:spPr>
        <p:txBody>
          <a:bodyPr wrap="square" rtlCol="0">
            <a:spAutoFit/>
          </a:bodyPr>
          <a:lstStyle/>
          <a:p>
            <a:r>
              <a:rPr lang="en-US" sz="1200" b="1" dirty="0" smtClean="0">
                <a:solidFill>
                  <a:prstClr val="white"/>
                </a:solidFill>
              </a:rPr>
              <a:t>Arial Bold Body Text 12pt</a:t>
            </a:r>
            <a:endParaRPr lang="en-US" sz="1200" b="1" dirty="0">
              <a:solidFill>
                <a:prstClr val="white"/>
              </a:solidFill>
            </a:endParaRPr>
          </a:p>
        </p:txBody>
      </p:sp>
      <p:sp>
        <p:nvSpPr>
          <p:cNvPr id="5" name="Rectangle 4"/>
          <p:cNvSpPr/>
          <p:nvPr userDrawn="1"/>
        </p:nvSpPr>
        <p:spPr>
          <a:xfrm>
            <a:off x="606056" y="6188149"/>
            <a:ext cx="2105246" cy="446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936" y="6217920"/>
            <a:ext cx="2070836" cy="411480"/>
          </a:xfrm>
          <a:prstGeom prst="rect">
            <a:avLst/>
          </a:prstGeom>
        </p:spPr>
      </p:pic>
    </p:spTree>
    <p:extLst>
      <p:ext uri="{BB962C8B-B14F-4D97-AF65-F5344CB8AC3E}">
        <p14:creationId xmlns:p14="http://schemas.microsoft.com/office/powerpoint/2010/main" val="12667050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Blue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1" y="-3274"/>
            <a:ext cx="9154632" cy="6861273"/>
          </a:xfrm>
          <a:prstGeom prst="rect">
            <a:avLst/>
          </a:prstGeom>
        </p:spPr>
      </p:pic>
      <p:sp>
        <p:nvSpPr>
          <p:cNvPr id="6" name="Text Placeholder 5"/>
          <p:cNvSpPr>
            <a:spLocks noGrp="1"/>
          </p:cNvSpPr>
          <p:nvPr>
            <p:ph type="body" sz="quarter" idx="11" hasCustomPrompt="1"/>
          </p:nvPr>
        </p:nvSpPr>
        <p:spPr>
          <a:xfrm>
            <a:off x="1141083" y="1848474"/>
            <a:ext cx="3959833" cy="1595337"/>
          </a:xfrm>
        </p:spPr>
        <p:txBody>
          <a:bodyPr>
            <a:normAutofit/>
          </a:bodyPr>
          <a:lstStyle>
            <a:lvl1pPr marL="0" indent="0">
              <a:buNone/>
              <a:defRPr sz="3000" b="1" baseline="0">
                <a:solidFill>
                  <a:schemeClr val="bg1"/>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White 30pt</a:t>
            </a:r>
            <a:endParaRPr lang="en-US" dirty="0"/>
          </a:p>
        </p:txBody>
      </p:sp>
      <p:sp>
        <p:nvSpPr>
          <p:cNvPr id="2" name="TextBox 1"/>
          <p:cNvSpPr txBox="1"/>
          <p:nvPr userDrawn="1"/>
        </p:nvSpPr>
        <p:spPr>
          <a:xfrm>
            <a:off x="5773479" y="3211033"/>
            <a:ext cx="1658679" cy="461665"/>
          </a:xfrm>
          <a:prstGeom prst="rect">
            <a:avLst/>
          </a:prstGeom>
          <a:noFill/>
          <a:ln>
            <a:noFill/>
          </a:ln>
        </p:spPr>
        <p:txBody>
          <a:bodyPr wrap="square" rtlCol="0">
            <a:spAutoFit/>
          </a:bodyPr>
          <a:lstStyle/>
          <a:p>
            <a:r>
              <a:rPr lang="en-US" sz="1200" b="1" dirty="0" smtClean="0">
                <a:solidFill>
                  <a:prstClr val="white"/>
                </a:solidFill>
              </a:rPr>
              <a:t>Arial Bold Body Text 12pt</a:t>
            </a:r>
            <a:endParaRPr lang="en-US" sz="1200" b="1" dirty="0">
              <a:solidFill>
                <a:prstClr val="white"/>
              </a:solidFill>
            </a:endParaRPr>
          </a:p>
        </p:txBody>
      </p:sp>
      <p:sp>
        <p:nvSpPr>
          <p:cNvPr id="5" name="Rectangle 4"/>
          <p:cNvSpPr/>
          <p:nvPr userDrawn="1"/>
        </p:nvSpPr>
        <p:spPr>
          <a:xfrm>
            <a:off x="606056" y="6177516"/>
            <a:ext cx="2115879" cy="446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936" y="6217920"/>
            <a:ext cx="2070836" cy="411480"/>
          </a:xfrm>
          <a:prstGeom prst="rect">
            <a:avLst/>
          </a:prstGeom>
        </p:spPr>
      </p:pic>
    </p:spTree>
    <p:extLst>
      <p:ext uri="{BB962C8B-B14F-4D97-AF65-F5344CB8AC3E}">
        <p14:creationId xmlns:p14="http://schemas.microsoft.com/office/powerpoint/2010/main" val="138768851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JMH 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91893" y="3326861"/>
            <a:ext cx="4682056" cy="564203"/>
          </a:xfrm>
        </p:spPr>
        <p:txBody>
          <a:bodyPr>
            <a:normAutofit/>
          </a:bodyPr>
          <a:lstStyle>
            <a:lvl1pPr marL="0" indent="0" algn="l">
              <a:buNone/>
              <a:defRPr sz="1400"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Sub-headline: Arial Regular Body Text 14pt. This is body text formatted for a cover slide</a:t>
            </a:r>
            <a:endParaRPr lang="en-US" dirty="0"/>
          </a:p>
        </p:txBody>
      </p:sp>
      <p:sp>
        <p:nvSpPr>
          <p:cNvPr id="2" name="Title 1"/>
          <p:cNvSpPr>
            <a:spLocks noGrp="1"/>
          </p:cNvSpPr>
          <p:nvPr>
            <p:ph type="ctrTitle" hasCustomPrompt="1"/>
          </p:nvPr>
        </p:nvSpPr>
        <p:spPr>
          <a:xfrm>
            <a:off x="891892" y="1475516"/>
            <a:ext cx="4682057" cy="1710559"/>
          </a:xfrm>
        </p:spPr>
        <p:txBody>
          <a:bodyPr anchor="b">
            <a:noAutofit/>
          </a:bodyPr>
          <a:lstStyle>
            <a:lvl1pPr algn="l">
              <a:defRPr sz="4000" b="1">
                <a:solidFill>
                  <a:schemeClr val="tx2"/>
                </a:solidFill>
              </a:defRPr>
            </a:lvl1pPr>
          </a:lstStyle>
          <a:p>
            <a:r>
              <a:rPr lang="en-US" dirty="0" smtClean="0"/>
              <a:t>Cover Slide Arial Bold Purple Headline 40pt.</a:t>
            </a:r>
            <a:endParaRPr lang="en-US" dirty="0"/>
          </a:p>
        </p:txBody>
      </p:sp>
      <p:sp>
        <p:nvSpPr>
          <p:cNvPr id="5" name="Rectangle 4"/>
          <p:cNvSpPr/>
          <p:nvPr userDrawn="1"/>
        </p:nvSpPr>
        <p:spPr>
          <a:xfrm>
            <a:off x="3511685" y="6371617"/>
            <a:ext cx="2227634" cy="272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 y="-2100"/>
            <a:ext cx="9157855" cy="6860100"/>
          </a:xfrm>
          <a:prstGeom prst="rect">
            <a:avLst/>
          </a:prstGeom>
        </p:spPr>
      </p:pic>
    </p:spTree>
    <p:extLst>
      <p:ext uri="{BB962C8B-B14F-4D97-AF65-F5344CB8AC3E}">
        <p14:creationId xmlns:p14="http://schemas.microsoft.com/office/powerpoint/2010/main" val="4289276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JMH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Arial Purple Headline 30pt</a:t>
            </a:r>
            <a:endParaRPr lang="en-US" dirty="0"/>
          </a:p>
        </p:txBody>
      </p:sp>
      <p:sp>
        <p:nvSpPr>
          <p:cNvPr id="14" name="Content Placeholder 13"/>
          <p:cNvSpPr>
            <a:spLocks noGrp="1"/>
          </p:cNvSpPr>
          <p:nvPr>
            <p:ph sz="quarter" idx="12" hasCustomPrompt="1"/>
          </p:nvPr>
        </p:nvSpPr>
        <p:spPr>
          <a:xfrm>
            <a:off x="628650" y="1082646"/>
            <a:ext cx="7886700" cy="4688312"/>
          </a:xfrm>
          <a:noFill/>
          <a:ln>
            <a:noFill/>
          </a:ln>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Arial Regular Text 24pt</a:t>
            </a:r>
          </a:p>
          <a:p>
            <a:pPr lvl="1"/>
            <a:r>
              <a:rPr lang="en-US" dirty="0" smtClean="0"/>
              <a:t>Arial Regular Text 20pt</a:t>
            </a:r>
          </a:p>
          <a:p>
            <a:pPr lvl="2"/>
            <a:r>
              <a:rPr lang="en-US" dirty="0" smtClean="0"/>
              <a:t>Arial Regular Text 18pt</a:t>
            </a:r>
          </a:p>
          <a:p>
            <a:pPr lvl="3"/>
            <a:r>
              <a:rPr lang="en-US" dirty="0" smtClean="0"/>
              <a:t>Arial Regular Text 16pt</a:t>
            </a:r>
          </a:p>
          <a:p>
            <a:pPr lvl="4"/>
            <a:r>
              <a:rPr lang="en-US" dirty="0" smtClean="0"/>
              <a:t>Arial Regular Text 14pt</a:t>
            </a:r>
            <a:endParaRPr lang="en-US" dirty="0"/>
          </a:p>
        </p:txBody>
      </p:sp>
      <p:sp>
        <p:nvSpPr>
          <p:cNvPr id="5" name="Slide Number Placeholder 4"/>
          <p:cNvSpPr>
            <a:spLocks noGrp="1"/>
          </p:cNvSpPr>
          <p:nvPr>
            <p:ph type="sldNum" sz="quarter" idx="13"/>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515774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JMH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Arial Purple Headline 30pt</a:t>
            </a:r>
            <a:endParaRPr lang="en-US" dirty="0"/>
          </a:p>
        </p:txBody>
      </p:sp>
      <p:sp>
        <p:nvSpPr>
          <p:cNvPr id="14" name="Content Placeholder 13"/>
          <p:cNvSpPr>
            <a:spLocks noGrp="1"/>
          </p:cNvSpPr>
          <p:nvPr>
            <p:ph sz="quarter" idx="12" hasCustomPrompt="1"/>
          </p:nvPr>
        </p:nvSpPr>
        <p:spPr>
          <a:xfrm>
            <a:off x="628651" y="1082646"/>
            <a:ext cx="3904438" cy="4617763"/>
          </a:xfrm>
          <a:noFill/>
          <a:ln>
            <a:noFill/>
          </a:ln>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Arial Regular Text 24pt</a:t>
            </a:r>
          </a:p>
        </p:txBody>
      </p:sp>
      <p:sp>
        <p:nvSpPr>
          <p:cNvPr id="5" name="Slide Number Placeholder 4"/>
          <p:cNvSpPr>
            <a:spLocks noGrp="1"/>
          </p:cNvSpPr>
          <p:nvPr>
            <p:ph type="sldNum" sz="quarter" idx="13"/>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13"/>
          <p:cNvSpPr>
            <a:spLocks noGrp="1"/>
          </p:cNvSpPr>
          <p:nvPr>
            <p:ph sz="quarter" idx="14" hasCustomPrompt="1"/>
          </p:nvPr>
        </p:nvSpPr>
        <p:spPr>
          <a:xfrm>
            <a:off x="4633224" y="1082646"/>
            <a:ext cx="3904438" cy="4617763"/>
          </a:xfrm>
          <a:noFill/>
          <a:ln>
            <a:noFill/>
          </a:ln>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Arial Regular Text 24pt</a:t>
            </a:r>
          </a:p>
        </p:txBody>
      </p:sp>
    </p:spTree>
    <p:extLst>
      <p:ext uri="{BB962C8B-B14F-4D97-AF65-F5344CB8AC3E}">
        <p14:creationId xmlns:p14="http://schemas.microsoft.com/office/powerpoint/2010/main" val="40846384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 1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Arial Purple Headline 30pt</a:t>
            </a:r>
            <a:endParaRPr lang="en-US" dirty="0"/>
          </a:p>
        </p:txBody>
      </p:sp>
      <p:sp>
        <p:nvSpPr>
          <p:cNvPr id="14" name="Content Placeholder 13"/>
          <p:cNvSpPr>
            <a:spLocks noGrp="1"/>
          </p:cNvSpPr>
          <p:nvPr>
            <p:ph sz="quarter" idx="12" hasCustomPrompt="1"/>
          </p:nvPr>
        </p:nvSpPr>
        <p:spPr>
          <a:xfrm>
            <a:off x="628651" y="1082646"/>
            <a:ext cx="3505604" cy="4617763"/>
          </a:xfrm>
          <a:noFill/>
          <a:ln>
            <a:noFill/>
          </a:ln>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Arial Regular Text 24pt</a:t>
            </a:r>
          </a:p>
        </p:txBody>
      </p:sp>
      <p:sp>
        <p:nvSpPr>
          <p:cNvPr id="5" name="Slide Number Placeholder 4"/>
          <p:cNvSpPr>
            <a:spLocks noGrp="1"/>
          </p:cNvSpPr>
          <p:nvPr>
            <p:ph type="sldNum" sz="quarter" idx="13"/>
          </p:nvPr>
        </p:nvSpPr>
        <p:spPr/>
        <p:txBody>
          <a:bodyPr/>
          <a:lstStyle/>
          <a:p>
            <a:fld id="{BA6E4C2D-C50F-4016-87B2-5386F3AA44B1}" type="slidenum">
              <a:rPr lang="en-US" smtClean="0"/>
              <a:t>‹#›</a:t>
            </a:fld>
            <a:endParaRPr lang="en-US"/>
          </a:p>
        </p:txBody>
      </p:sp>
      <p:sp>
        <p:nvSpPr>
          <p:cNvPr id="4" name="Picture Placeholder 3"/>
          <p:cNvSpPr>
            <a:spLocks noGrp="1"/>
          </p:cNvSpPr>
          <p:nvPr>
            <p:ph type="pic" sz="quarter" idx="14"/>
          </p:nvPr>
        </p:nvSpPr>
        <p:spPr>
          <a:xfrm>
            <a:off x="4357991" y="1082675"/>
            <a:ext cx="4157359" cy="4618038"/>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98651713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w/ 1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Arial Purple Headline 30pt</a:t>
            </a:r>
            <a:endParaRPr lang="en-US" dirty="0"/>
          </a:p>
        </p:txBody>
      </p:sp>
      <p:sp>
        <p:nvSpPr>
          <p:cNvPr id="14" name="Content Placeholder 13"/>
          <p:cNvSpPr>
            <a:spLocks noGrp="1"/>
          </p:cNvSpPr>
          <p:nvPr>
            <p:ph sz="quarter" idx="12" hasCustomPrompt="1"/>
          </p:nvPr>
        </p:nvSpPr>
        <p:spPr>
          <a:xfrm>
            <a:off x="628651" y="1082646"/>
            <a:ext cx="3505604" cy="4617763"/>
          </a:xfrm>
          <a:noFill/>
          <a:ln>
            <a:noFill/>
          </a:ln>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Arial Regular Text 24pt</a:t>
            </a:r>
          </a:p>
        </p:txBody>
      </p:sp>
      <p:sp>
        <p:nvSpPr>
          <p:cNvPr id="5" name="Slide Number Placeholder 4"/>
          <p:cNvSpPr>
            <a:spLocks noGrp="1"/>
          </p:cNvSpPr>
          <p:nvPr>
            <p:ph type="sldNum" sz="quarter" idx="13"/>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4" name="Picture Placeholder 3"/>
          <p:cNvSpPr>
            <a:spLocks noGrp="1"/>
          </p:cNvSpPr>
          <p:nvPr>
            <p:ph type="pic" sz="quarter" idx="14"/>
          </p:nvPr>
        </p:nvSpPr>
        <p:spPr>
          <a:xfrm>
            <a:off x="4357991" y="1082675"/>
            <a:ext cx="4157359" cy="4618038"/>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257887111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w/ 2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Arial Purple Headline 30pt</a:t>
            </a:r>
            <a:endParaRPr lang="en-US" dirty="0"/>
          </a:p>
        </p:txBody>
      </p:sp>
      <p:sp>
        <p:nvSpPr>
          <p:cNvPr id="5" name="Slide Number Placeholder 4"/>
          <p:cNvSpPr>
            <a:spLocks noGrp="1"/>
          </p:cNvSpPr>
          <p:nvPr>
            <p:ph type="sldNum" sz="quarter" idx="13"/>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4" name="Picture Placeholder 3"/>
          <p:cNvSpPr>
            <a:spLocks noGrp="1"/>
          </p:cNvSpPr>
          <p:nvPr>
            <p:ph type="pic" sz="quarter" idx="14"/>
          </p:nvPr>
        </p:nvSpPr>
        <p:spPr>
          <a:xfrm>
            <a:off x="5038928" y="1082675"/>
            <a:ext cx="3476422" cy="3995163"/>
          </a:xfrm>
        </p:spPr>
        <p:txBody>
          <a:bodyPr/>
          <a:lstStyle>
            <a:lvl1pPr marL="0" indent="0">
              <a:buNone/>
              <a:defRPr/>
            </a:lvl1pPr>
          </a:lstStyle>
          <a:p>
            <a:r>
              <a:rPr lang="en-US" smtClean="0"/>
              <a:t>Click icon to add picture</a:t>
            </a:r>
            <a:endParaRPr lang="en-US" dirty="0"/>
          </a:p>
        </p:txBody>
      </p:sp>
      <p:sp>
        <p:nvSpPr>
          <p:cNvPr id="10" name="Picture Placeholder 3"/>
          <p:cNvSpPr>
            <a:spLocks noGrp="1"/>
          </p:cNvSpPr>
          <p:nvPr>
            <p:ph type="pic" sz="quarter" idx="15"/>
          </p:nvPr>
        </p:nvSpPr>
        <p:spPr>
          <a:xfrm>
            <a:off x="629040" y="1082675"/>
            <a:ext cx="3476422" cy="3995163"/>
          </a:xfrm>
        </p:spPr>
        <p:txBody>
          <a:bodyPr/>
          <a:lstStyle>
            <a:lvl1pPr marL="0" indent="0">
              <a:buNone/>
              <a:defRPr/>
            </a:lvl1pPr>
          </a:lstStyle>
          <a:p>
            <a:r>
              <a:rPr lang="en-US" smtClean="0"/>
              <a:t>Click icon to add picture</a:t>
            </a:r>
            <a:endParaRPr lang="en-US" dirty="0"/>
          </a:p>
        </p:txBody>
      </p:sp>
      <p:sp>
        <p:nvSpPr>
          <p:cNvPr id="11" name="Text Placeholder 10"/>
          <p:cNvSpPr>
            <a:spLocks noGrp="1"/>
          </p:cNvSpPr>
          <p:nvPr>
            <p:ph type="body" sz="quarter" idx="16" hasCustomPrompt="1"/>
          </p:nvPr>
        </p:nvSpPr>
        <p:spPr>
          <a:xfrm>
            <a:off x="609194" y="5194300"/>
            <a:ext cx="3496268" cy="428287"/>
          </a:xfrm>
        </p:spPr>
        <p:txBody>
          <a:bodyPr>
            <a:normAutofit/>
          </a:bodyPr>
          <a:lstStyle>
            <a:lvl1pPr marL="0" indent="0">
              <a:buNone/>
              <a:defRPr sz="1200" baseline="0"/>
            </a:lvl1pPr>
          </a:lstStyle>
          <a:p>
            <a:pPr lvl="0"/>
            <a:r>
              <a:rPr lang="en-US" sz="1200" dirty="0" smtClean="0"/>
              <a:t>Arial Regular Caption 12pt</a:t>
            </a:r>
            <a:endParaRPr lang="en-US" dirty="0"/>
          </a:p>
        </p:txBody>
      </p:sp>
      <p:sp>
        <p:nvSpPr>
          <p:cNvPr id="13" name="Text Placeholder 10"/>
          <p:cNvSpPr>
            <a:spLocks noGrp="1"/>
          </p:cNvSpPr>
          <p:nvPr>
            <p:ph type="body" sz="quarter" idx="17" hasCustomPrompt="1"/>
          </p:nvPr>
        </p:nvSpPr>
        <p:spPr>
          <a:xfrm>
            <a:off x="5041778" y="5194300"/>
            <a:ext cx="3496268" cy="428287"/>
          </a:xfrm>
        </p:spPr>
        <p:txBody>
          <a:bodyPr>
            <a:normAutofit/>
          </a:bodyPr>
          <a:lstStyle>
            <a:lvl1pPr marL="0" indent="0">
              <a:buNone/>
              <a:defRPr sz="1200" baseline="0"/>
            </a:lvl1pPr>
          </a:lstStyle>
          <a:p>
            <a:pPr lvl="0"/>
            <a:r>
              <a:rPr lang="en-US" sz="1200" dirty="0" smtClean="0"/>
              <a:t>Arial Regular Caption 12pt</a:t>
            </a:r>
            <a:endParaRPr lang="en-US" dirty="0"/>
          </a:p>
        </p:txBody>
      </p:sp>
    </p:spTree>
    <p:extLst>
      <p:ext uri="{BB962C8B-B14F-4D97-AF65-F5344CB8AC3E}">
        <p14:creationId xmlns:p14="http://schemas.microsoft.com/office/powerpoint/2010/main" val="223752158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Arial Purple Headline 30pt</a:t>
            </a:r>
            <a:endParaRPr lang="en-US" dirty="0"/>
          </a:p>
        </p:txBody>
      </p:sp>
      <p:sp>
        <p:nvSpPr>
          <p:cNvPr id="5" name="Slide Number Placeholder 4"/>
          <p:cNvSpPr>
            <a:spLocks noGrp="1"/>
          </p:cNvSpPr>
          <p:nvPr>
            <p:ph type="sldNum" sz="quarter" idx="13"/>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11" name="Text Placeholder 10"/>
          <p:cNvSpPr>
            <a:spLocks noGrp="1"/>
          </p:cNvSpPr>
          <p:nvPr>
            <p:ph type="body" sz="quarter" idx="16" hasCustomPrompt="1"/>
          </p:nvPr>
        </p:nvSpPr>
        <p:spPr>
          <a:xfrm>
            <a:off x="609194" y="5369404"/>
            <a:ext cx="7928852" cy="428287"/>
          </a:xfrm>
        </p:spPr>
        <p:txBody>
          <a:bodyPr>
            <a:normAutofit/>
          </a:bodyPr>
          <a:lstStyle>
            <a:lvl1pPr marL="0" indent="0">
              <a:buNone/>
              <a:defRPr sz="1200" baseline="0"/>
            </a:lvl1pPr>
          </a:lstStyle>
          <a:p>
            <a:pPr lvl="0"/>
            <a:r>
              <a:rPr lang="en-US" sz="1200" dirty="0" smtClean="0"/>
              <a:t>Chart Notes: Arial Regular Body Text 12pt</a:t>
            </a:r>
            <a:endParaRPr lang="en-US" dirty="0"/>
          </a:p>
        </p:txBody>
      </p:sp>
      <p:sp>
        <p:nvSpPr>
          <p:cNvPr id="6" name="Chart Placeholder 5"/>
          <p:cNvSpPr>
            <a:spLocks noGrp="1"/>
          </p:cNvSpPr>
          <p:nvPr>
            <p:ph type="chart" sz="quarter" idx="18"/>
          </p:nvPr>
        </p:nvSpPr>
        <p:spPr>
          <a:xfrm>
            <a:off x="609600" y="1080146"/>
            <a:ext cx="7928446" cy="4105275"/>
          </a:xfrm>
        </p:spPr>
        <p:txBody>
          <a:bodyPr/>
          <a:lstStyle>
            <a:lvl1pPr marL="0" indent="0">
              <a:buNone/>
              <a:defRPr baseline="0"/>
            </a:lvl1pPr>
          </a:lstStyle>
          <a:p>
            <a:r>
              <a:rPr lang="en-US" smtClean="0"/>
              <a:t>Click icon to add chart</a:t>
            </a:r>
            <a:endParaRPr lang="en-US" dirty="0"/>
          </a:p>
        </p:txBody>
      </p:sp>
    </p:spTree>
    <p:extLst>
      <p:ext uri="{BB962C8B-B14F-4D97-AF65-F5344CB8AC3E}">
        <p14:creationId xmlns:p14="http://schemas.microsoft.com/office/powerpoint/2010/main" val="165960804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ider Purpl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tx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Purple 30pt</a:t>
            </a:r>
            <a:endParaRPr lang="en-US" dirty="0"/>
          </a:p>
        </p:txBody>
      </p:sp>
    </p:spTree>
    <p:extLst>
      <p:ext uri="{BB962C8B-B14F-4D97-AF65-F5344CB8AC3E}">
        <p14:creationId xmlns:p14="http://schemas.microsoft.com/office/powerpoint/2010/main" val="393703053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Divider Orange 1">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7998"/>
          </a:xfrm>
          <a:prstGeom prst="rect">
            <a:avLst/>
          </a:prstGeom>
        </p:spPr>
      </p:pic>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5"/>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716" y="6214408"/>
            <a:ext cx="2070836" cy="411480"/>
          </a:xfrm>
          <a:prstGeom prst="rect">
            <a:avLst/>
          </a:prstGeom>
        </p:spPr>
      </p:pic>
    </p:spTree>
    <p:extLst>
      <p:ext uri="{BB962C8B-B14F-4D97-AF65-F5344CB8AC3E}">
        <p14:creationId xmlns:p14="http://schemas.microsoft.com/office/powerpoint/2010/main" val="240362374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Divider Blue 1">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716" y="6214408"/>
            <a:ext cx="2070836" cy="411479"/>
          </a:xfrm>
          <a:prstGeom prst="rect">
            <a:avLst/>
          </a:prstGeom>
        </p:spPr>
      </p:pic>
    </p:spTree>
    <p:extLst>
      <p:ext uri="{BB962C8B-B14F-4D97-AF65-F5344CB8AC3E}">
        <p14:creationId xmlns:p14="http://schemas.microsoft.com/office/powerpoint/2010/main" val="13572302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Divider Purpl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tx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Purple 30pt</a:t>
            </a:r>
            <a:endParaRPr lang="en-US" dirty="0"/>
          </a:p>
        </p:txBody>
      </p:sp>
    </p:spTree>
    <p:extLst>
      <p:ext uri="{BB962C8B-B14F-4D97-AF65-F5344CB8AC3E}">
        <p14:creationId xmlns:p14="http://schemas.microsoft.com/office/powerpoint/2010/main" val="282973804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Divider Orange 2">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5"/>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716" y="6214408"/>
            <a:ext cx="2070836" cy="411480"/>
          </a:xfrm>
          <a:prstGeom prst="rect">
            <a:avLst/>
          </a:prstGeom>
        </p:spPr>
      </p:pic>
    </p:spTree>
    <p:extLst>
      <p:ext uri="{BB962C8B-B14F-4D97-AF65-F5344CB8AC3E}">
        <p14:creationId xmlns:p14="http://schemas.microsoft.com/office/powerpoint/2010/main" val="425168669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Divider Blue 2">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716" y="6214408"/>
            <a:ext cx="2070836" cy="411479"/>
          </a:xfrm>
          <a:prstGeom prst="rect">
            <a:avLst/>
          </a:prstGeom>
        </p:spPr>
      </p:pic>
    </p:spTree>
    <p:extLst>
      <p:ext uri="{BB962C8B-B14F-4D97-AF65-F5344CB8AC3E}">
        <p14:creationId xmlns:p14="http://schemas.microsoft.com/office/powerpoint/2010/main" val="96257480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Divider Purple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28"/>
            <a:ext cx="9143999" cy="6855142"/>
          </a:xfrm>
          <a:prstGeom prst="rect">
            <a:avLst/>
          </a:prstGeom>
        </p:spPr>
      </p:pic>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tx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Purple 30pt</a:t>
            </a:r>
            <a:endParaRPr lang="en-US" dirty="0"/>
          </a:p>
        </p:txBody>
      </p:sp>
    </p:spTree>
    <p:extLst>
      <p:ext uri="{BB962C8B-B14F-4D97-AF65-F5344CB8AC3E}">
        <p14:creationId xmlns:p14="http://schemas.microsoft.com/office/powerpoint/2010/main" val="29202184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 2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Arial Purple Headline 30pt</a:t>
            </a:r>
            <a:endParaRPr lang="en-US" dirty="0"/>
          </a:p>
        </p:txBody>
      </p:sp>
      <p:sp>
        <p:nvSpPr>
          <p:cNvPr id="5" name="Slide Number Placeholder 4"/>
          <p:cNvSpPr>
            <a:spLocks noGrp="1"/>
          </p:cNvSpPr>
          <p:nvPr>
            <p:ph type="sldNum" sz="quarter" idx="13"/>
          </p:nvPr>
        </p:nvSpPr>
        <p:spPr/>
        <p:txBody>
          <a:bodyPr/>
          <a:lstStyle/>
          <a:p>
            <a:fld id="{BA6E4C2D-C50F-4016-87B2-5386F3AA44B1}" type="slidenum">
              <a:rPr lang="en-US" smtClean="0"/>
              <a:t>‹#›</a:t>
            </a:fld>
            <a:endParaRPr lang="en-US"/>
          </a:p>
        </p:txBody>
      </p:sp>
      <p:sp>
        <p:nvSpPr>
          <p:cNvPr id="4" name="Picture Placeholder 3"/>
          <p:cNvSpPr>
            <a:spLocks noGrp="1"/>
          </p:cNvSpPr>
          <p:nvPr>
            <p:ph type="pic" sz="quarter" idx="14"/>
          </p:nvPr>
        </p:nvSpPr>
        <p:spPr>
          <a:xfrm>
            <a:off x="5038928" y="1082675"/>
            <a:ext cx="3476422" cy="3995163"/>
          </a:xfrm>
        </p:spPr>
        <p:txBody>
          <a:bodyPr/>
          <a:lstStyle>
            <a:lvl1pPr marL="0" indent="0">
              <a:buNone/>
              <a:defRPr/>
            </a:lvl1pPr>
          </a:lstStyle>
          <a:p>
            <a:r>
              <a:rPr lang="en-US" smtClean="0"/>
              <a:t>Click icon to add picture</a:t>
            </a:r>
            <a:endParaRPr lang="en-US" dirty="0"/>
          </a:p>
        </p:txBody>
      </p:sp>
      <p:sp>
        <p:nvSpPr>
          <p:cNvPr id="10" name="Picture Placeholder 3"/>
          <p:cNvSpPr>
            <a:spLocks noGrp="1"/>
          </p:cNvSpPr>
          <p:nvPr>
            <p:ph type="pic" sz="quarter" idx="15"/>
          </p:nvPr>
        </p:nvSpPr>
        <p:spPr>
          <a:xfrm>
            <a:off x="629040" y="1082675"/>
            <a:ext cx="3476422" cy="3995163"/>
          </a:xfrm>
        </p:spPr>
        <p:txBody>
          <a:bodyPr/>
          <a:lstStyle>
            <a:lvl1pPr marL="0" indent="0">
              <a:buNone/>
              <a:defRPr/>
            </a:lvl1pPr>
          </a:lstStyle>
          <a:p>
            <a:r>
              <a:rPr lang="en-US" smtClean="0"/>
              <a:t>Click icon to add picture</a:t>
            </a:r>
            <a:endParaRPr lang="en-US" dirty="0"/>
          </a:p>
        </p:txBody>
      </p:sp>
      <p:sp>
        <p:nvSpPr>
          <p:cNvPr id="11" name="Text Placeholder 10"/>
          <p:cNvSpPr>
            <a:spLocks noGrp="1"/>
          </p:cNvSpPr>
          <p:nvPr>
            <p:ph type="body" sz="quarter" idx="16" hasCustomPrompt="1"/>
          </p:nvPr>
        </p:nvSpPr>
        <p:spPr>
          <a:xfrm>
            <a:off x="609194" y="5194300"/>
            <a:ext cx="3496268" cy="428287"/>
          </a:xfrm>
        </p:spPr>
        <p:txBody>
          <a:bodyPr>
            <a:normAutofit/>
          </a:bodyPr>
          <a:lstStyle>
            <a:lvl1pPr marL="0" indent="0">
              <a:buNone/>
              <a:defRPr sz="1200" baseline="0"/>
            </a:lvl1pPr>
          </a:lstStyle>
          <a:p>
            <a:pPr lvl="0"/>
            <a:r>
              <a:rPr lang="en-US" sz="1200" dirty="0" smtClean="0"/>
              <a:t>Arial Regular Caption 12pt</a:t>
            </a:r>
            <a:endParaRPr lang="en-US" dirty="0"/>
          </a:p>
        </p:txBody>
      </p:sp>
      <p:sp>
        <p:nvSpPr>
          <p:cNvPr id="13" name="Text Placeholder 10"/>
          <p:cNvSpPr>
            <a:spLocks noGrp="1"/>
          </p:cNvSpPr>
          <p:nvPr>
            <p:ph type="body" sz="quarter" idx="17" hasCustomPrompt="1"/>
          </p:nvPr>
        </p:nvSpPr>
        <p:spPr>
          <a:xfrm>
            <a:off x="5041778" y="5194300"/>
            <a:ext cx="3496268" cy="428287"/>
          </a:xfrm>
        </p:spPr>
        <p:txBody>
          <a:bodyPr>
            <a:normAutofit/>
          </a:bodyPr>
          <a:lstStyle>
            <a:lvl1pPr marL="0" indent="0">
              <a:buNone/>
              <a:defRPr sz="1200" baseline="0"/>
            </a:lvl1pPr>
          </a:lstStyle>
          <a:p>
            <a:pPr lvl="0"/>
            <a:r>
              <a:rPr lang="en-US" sz="1200" dirty="0" smtClean="0"/>
              <a:t>Arial Regular Caption 12pt</a:t>
            </a:r>
            <a:endParaRPr lang="en-US" dirty="0"/>
          </a:p>
        </p:txBody>
      </p:sp>
    </p:spTree>
    <p:extLst>
      <p:ext uri="{BB962C8B-B14F-4D97-AF65-F5344CB8AC3E}">
        <p14:creationId xmlns:p14="http://schemas.microsoft.com/office/powerpoint/2010/main" val="196477078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Orange 3">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28"/>
            <a:ext cx="9143999" cy="6855142"/>
          </a:xfrm>
          <a:prstGeom prst="rect">
            <a:avLst/>
          </a:prstGeom>
        </p:spPr>
      </p:pic>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5"/>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716" y="6214408"/>
            <a:ext cx="2070836" cy="411480"/>
          </a:xfrm>
          <a:prstGeom prst="rect">
            <a:avLst/>
          </a:prstGeom>
        </p:spPr>
      </p:pic>
    </p:spTree>
    <p:extLst>
      <p:ext uri="{BB962C8B-B14F-4D97-AF65-F5344CB8AC3E}">
        <p14:creationId xmlns:p14="http://schemas.microsoft.com/office/powerpoint/2010/main" val="307320087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Blue 3">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428"/>
            <a:ext cx="9143997" cy="6855141"/>
          </a:xfrm>
          <a:prstGeom prst="rect">
            <a:avLst/>
          </a:prstGeom>
        </p:spPr>
      </p:pic>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716" y="6214408"/>
            <a:ext cx="2070836" cy="411479"/>
          </a:xfrm>
          <a:prstGeom prst="rect">
            <a:avLst/>
          </a:prstGeom>
        </p:spPr>
      </p:pic>
    </p:spTree>
    <p:extLst>
      <p:ext uri="{BB962C8B-B14F-4D97-AF65-F5344CB8AC3E}">
        <p14:creationId xmlns:p14="http://schemas.microsoft.com/office/powerpoint/2010/main" val="48312527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Divider Purple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3" y="-3274"/>
            <a:ext cx="9196623" cy="6861274"/>
          </a:xfrm>
          <a:prstGeom prst="rect">
            <a:avLst/>
          </a:prstGeom>
        </p:spPr>
      </p:pic>
      <p:sp>
        <p:nvSpPr>
          <p:cNvPr id="6" name="Text Placeholder 5"/>
          <p:cNvSpPr>
            <a:spLocks noGrp="1"/>
          </p:cNvSpPr>
          <p:nvPr>
            <p:ph type="body" sz="quarter" idx="11" hasCustomPrompt="1"/>
          </p:nvPr>
        </p:nvSpPr>
        <p:spPr>
          <a:xfrm>
            <a:off x="1141083" y="1848474"/>
            <a:ext cx="3959833" cy="1595337"/>
          </a:xfrm>
        </p:spPr>
        <p:txBody>
          <a:bodyPr>
            <a:normAutofit/>
          </a:bodyPr>
          <a:lstStyle>
            <a:lvl1pPr marL="0" indent="0">
              <a:buNone/>
              <a:defRPr sz="3000" b="1" baseline="0">
                <a:solidFill>
                  <a:schemeClr val="bg1"/>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White 30pt</a:t>
            </a:r>
            <a:endParaRPr lang="en-US" dirty="0"/>
          </a:p>
        </p:txBody>
      </p:sp>
      <p:sp>
        <p:nvSpPr>
          <p:cNvPr id="2" name="TextBox 1"/>
          <p:cNvSpPr txBox="1"/>
          <p:nvPr userDrawn="1"/>
        </p:nvSpPr>
        <p:spPr>
          <a:xfrm>
            <a:off x="5773479" y="3211033"/>
            <a:ext cx="1658679" cy="461665"/>
          </a:xfrm>
          <a:prstGeom prst="rect">
            <a:avLst/>
          </a:prstGeom>
          <a:noFill/>
          <a:ln>
            <a:noFill/>
          </a:ln>
        </p:spPr>
        <p:txBody>
          <a:bodyPr wrap="square" rtlCol="0">
            <a:spAutoFit/>
          </a:bodyPr>
          <a:lstStyle/>
          <a:p>
            <a:r>
              <a:rPr lang="en-US" sz="1200" b="1" dirty="0" smtClean="0">
                <a:solidFill>
                  <a:prstClr val="white"/>
                </a:solidFill>
              </a:rPr>
              <a:t>Arial Bold Body Text 12pt</a:t>
            </a:r>
            <a:endParaRPr lang="en-US" sz="1200" b="1" dirty="0">
              <a:solidFill>
                <a:prstClr val="white"/>
              </a:solidFill>
            </a:endParaRPr>
          </a:p>
        </p:txBody>
      </p:sp>
    </p:spTree>
    <p:extLst>
      <p:ext uri="{BB962C8B-B14F-4D97-AF65-F5344CB8AC3E}">
        <p14:creationId xmlns:p14="http://schemas.microsoft.com/office/powerpoint/2010/main" val="224489358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Divider Orange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2" y="-3274"/>
            <a:ext cx="9196621" cy="6861274"/>
          </a:xfrm>
          <a:prstGeom prst="rect">
            <a:avLst/>
          </a:prstGeom>
        </p:spPr>
      </p:pic>
      <p:sp>
        <p:nvSpPr>
          <p:cNvPr id="6" name="Text Placeholder 5"/>
          <p:cNvSpPr>
            <a:spLocks noGrp="1"/>
          </p:cNvSpPr>
          <p:nvPr>
            <p:ph type="body" sz="quarter" idx="11" hasCustomPrompt="1"/>
          </p:nvPr>
        </p:nvSpPr>
        <p:spPr>
          <a:xfrm>
            <a:off x="1141083" y="1848474"/>
            <a:ext cx="3959833" cy="1595337"/>
          </a:xfrm>
        </p:spPr>
        <p:txBody>
          <a:bodyPr>
            <a:normAutofit/>
          </a:bodyPr>
          <a:lstStyle>
            <a:lvl1pPr marL="0" indent="0">
              <a:buNone/>
              <a:defRPr sz="3000" b="1" baseline="0">
                <a:solidFill>
                  <a:schemeClr val="bg1"/>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White 30pt</a:t>
            </a:r>
            <a:endParaRPr lang="en-US" dirty="0"/>
          </a:p>
        </p:txBody>
      </p:sp>
      <p:sp>
        <p:nvSpPr>
          <p:cNvPr id="2" name="TextBox 1"/>
          <p:cNvSpPr txBox="1"/>
          <p:nvPr userDrawn="1"/>
        </p:nvSpPr>
        <p:spPr>
          <a:xfrm>
            <a:off x="5773479" y="3211033"/>
            <a:ext cx="1658679" cy="461665"/>
          </a:xfrm>
          <a:prstGeom prst="rect">
            <a:avLst/>
          </a:prstGeom>
          <a:noFill/>
          <a:ln>
            <a:noFill/>
          </a:ln>
        </p:spPr>
        <p:txBody>
          <a:bodyPr wrap="square" rtlCol="0">
            <a:spAutoFit/>
          </a:bodyPr>
          <a:lstStyle/>
          <a:p>
            <a:r>
              <a:rPr lang="en-US" sz="1200" b="1" dirty="0" smtClean="0">
                <a:solidFill>
                  <a:prstClr val="white"/>
                </a:solidFill>
              </a:rPr>
              <a:t>Arial Bold Body Text 12pt</a:t>
            </a:r>
            <a:endParaRPr lang="en-US" sz="1200" b="1" dirty="0">
              <a:solidFill>
                <a:prstClr val="white"/>
              </a:solidFill>
            </a:endParaRPr>
          </a:p>
        </p:txBody>
      </p:sp>
      <p:sp>
        <p:nvSpPr>
          <p:cNvPr id="5" name="Rectangle 4"/>
          <p:cNvSpPr/>
          <p:nvPr userDrawn="1"/>
        </p:nvSpPr>
        <p:spPr>
          <a:xfrm>
            <a:off x="606056" y="6188149"/>
            <a:ext cx="2105246" cy="446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936" y="6217920"/>
            <a:ext cx="2070836" cy="411480"/>
          </a:xfrm>
          <a:prstGeom prst="rect">
            <a:avLst/>
          </a:prstGeom>
        </p:spPr>
      </p:pic>
    </p:spTree>
    <p:extLst>
      <p:ext uri="{BB962C8B-B14F-4D97-AF65-F5344CB8AC3E}">
        <p14:creationId xmlns:p14="http://schemas.microsoft.com/office/powerpoint/2010/main" val="397129496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Divider Blue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1" y="-3274"/>
            <a:ext cx="9154632" cy="6861273"/>
          </a:xfrm>
          <a:prstGeom prst="rect">
            <a:avLst/>
          </a:prstGeom>
        </p:spPr>
      </p:pic>
      <p:sp>
        <p:nvSpPr>
          <p:cNvPr id="6" name="Text Placeholder 5"/>
          <p:cNvSpPr>
            <a:spLocks noGrp="1"/>
          </p:cNvSpPr>
          <p:nvPr>
            <p:ph type="body" sz="quarter" idx="11" hasCustomPrompt="1"/>
          </p:nvPr>
        </p:nvSpPr>
        <p:spPr>
          <a:xfrm>
            <a:off x="1141083" y="1848474"/>
            <a:ext cx="3959833" cy="1595337"/>
          </a:xfrm>
        </p:spPr>
        <p:txBody>
          <a:bodyPr>
            <a:normAutofit/>
          </a:bodyPr>
          <a:lstStyle>
            <a:lvl1pPr marL="0" indent="0">
              <a:buNone/>
              <a:defRPr sz="3000" b="1" baseline="0">
                <a:solidFill>
                  <a:schemeClr val="bg1"/>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White 30pt</a:t>
            </a:r>
            <a:endParaRPr lang="en-US" dirty="0"/>
          </a:p>
        </p:txBody>
      </p:sp>
      <p:sp>
        <p:nvSpPr>
          <p:cNvPr id="2" name="TextBox 1"/>
          <p:cNvSpPr txBox="1"/>
          <p:nvPr userDrawn="1"/>
        </p:nvSpPr>
        <p:spPr>
          <a:xfrm>
            <a:off x="5773479" y="3211033"/>
            <a:ext cx="1658679" cy="461665"/>
          </a:xfrm>
          <a:prstGeom prst="rect">
            <a:avLst/>
          </a:prstGeom>
          <a:noFill/>
          <a:ln>
            <a:noFill/>
          </a:ln>
        </p:spPr>
        <p:txBody>
          <a:bodyPr wrap="square" rtlCol="0">
            <a:spAutoFit/>
          </a:bodyPr>
          <a:lstStyle/>
          <a:p>
            <a:r>
              <a:rPr lang="en-US" sz="1200" b="1" dirty="0" smtClean="0">
                <a:solidFill>
                  <a:prstClr val="white"/>
                </a:solidFill>
              </a:rPr>
              <a:t>Arial Bold Body Text 12pt</a:t>
            </a:r>
            <a:endParaRPr lang="en-US" sz="1200" b="1" dirty="0">
              <a:solidFill>
                <a:prstClr val="white"/>
              </a:solidFill>
            </a:endParaRPr>
          </a:p>
        </p:txBody>
      </p:sp>
      <p:sp>
        <p:nvSpPr>
          <p:cNvPr id="5" name="Rectangle 4"/>
          <p:cNvSpPr/>
          <p:nvPr userDrawn="1"/>
        </p:nvSpPr>
        <p:spPr>
          <a:xfrm>
            <a:off x="606056" y="6177516"/>
            <a:ext cx="2115879" cy="446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936" y="6217920"/>
            <a:ext cx="2070836" cy="411480"/>
          </a:xfrm>
          <a:prstGeom prst="rect">
            <a:avLst/>
          </a:prstGeom>
        </p:spPr>
      </p:pic>
    </p:spTree>
    <p:extLst>
      <p:ext uri="{BB962C8B-B14F-4D97-AF65-F5344CB8AC3E}">
        <p14:creationId xmlns:p14="http://schemas.microsoft.com/office/powerpoint/2010/main" val="39966233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5812" r="44633" b="13716"/>
          <a:stretch/>
        </p:blipFill>
        <p:spPr>
          <a:xfrm>
            <a:off x="2686051" y="-19049"/>
            <a:ext cx="6457949" cy="6857999"/>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918" r="1256"/>
          <a:stretch/>
        </p:blipFill>
        <p:spPr>
          <a:xfrm>
            <a:off x="-49530" y="-21265"/>
            <a:ext cx="9193530" cy="6881484"/>
          </a:xfrm>
          <a:prstGeom prst="rect">
            <a:avLst/>
          </a:prstGeom>
        </p:spPr>
      </p:pic>
      <p:sp>
        <p:nvSpPr>
          <p:cNvPr id="4" name="Date Placeholder 3"/>
          <p:cNvSpPr>
            <a:spLocks noGrp="1"/>
          </p:cNvSpPr>
          <p:nvPr>
            <p:ph type="dt" sz="half" idx="10"/>
          </p:nvPr>
        </p:nvSpPr>
        <p:spPr>
          <a:xfrm>
            <a:off x="628650" y="6356351"/>
            <a:ext cx="2057400" cy="365125"/>
          </a:xfrm>
          <a:prstGeom prst="rect">
            <a:avLst/>
          </a:prstGeom>
        </p:spPr>
        <p:txBody>
          <a:bodyPr/>
          <a:lstStyle/>
          <a:p>
            <a:fld id="{3D7E9229-484A-47B8-98CE-B09786A76117}" type="datetime1">
              <a:rPr lang="en-US" smtClean="0">
                <a:solidFill>
                  <a:prstClr val="black"/>
                </a:solidFill>
              </a:rPr>
              <a:pPr/>
              <a:t>4/11/2019</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357347" y="2706196"/>
            <a:ext cx="3159579" cy="1691371"/>
          </a:xfrm>
          <a:prstGeom prst="rect">
            <a:avLst/>
          </a:prstGeom>
        </p:spPr>
        <p:txBody>
          <a:bodyPr>
            <a:noAutofit/>
          </a:bodyPr>
          <a:lstStyle>
            <a:lvl1pPr marL="0" indent="0">
              <a:buNone/>
              <a:defRPr sz="3000" b="1">
                <a:solidFill>
                  <a:schemeClr val="bg1"/>
                </a:solidFill>
                <a:latin typeface="Arial" panose="020B0604020202020204" pitchFamily="34" charset="0"/>
                <a:cs typeface="Arial" panose="020B0604020202020204" pitchFamily="34" charset="0"/>
              </a:defRPr>
            </a:lvl1pPr>
          </a:lstStyle>
          <a:p>
            <a:pPr lvl="0"/>
            <a:r>
              <a:rPr lang="en-US" dirty="0" smtClean="0"/>
              <a:t>Cover Slide Arial Bold White Headline 30pt.</a:t>
            </a:r>
            <a:endParaRPr lang="en-US" dirty="0"/>
          </a:p>
        </p:txBody>
      </p:sp>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29192" t="31020" r="32515" b="30909"/>
          <a:stretch/>
        </p:blipFill>
        <p:spPr>
          <a:xfrm>
            <a:off x="625279" y="5436852"/>
            <a:ext cx="1713105" cy="1102061"/>
          </a:xfrm>
          <a:prstGeom prst="rect">
            <a:avLst/>
          </a:prstGeom>
        </p:spPr>
      </p:pic>
      <p:sp>
        <p:nvSpPr>
          <p:cNvPr id="16" name="Text Placeholder 15"/>
          <p:cNvSpPr>
            <a:spLocks noGrp="1"/>
          </p:cNvSpPr>
          <p:nvPr>
            <p:ph type="body" sz="quarter" idx="14" hasCustomPrompt="1"/>
          </p:nvPr>
        </p:nvSpPr>
        <p:spPr>
          <a:xfrm>
            <a:off x="357347" y="4383369"/>
            <a:ext cx="4138613" cy="827087"/>
          </a:xfrm>
          <a:prstGeom prst="rect">
            <a:avLst/>
          </a:prstGeom>
        </p:spPr>
        <p:txBody>
          <a:bodyPr>
            <a:noAutofit/>
          </a:bodyPr>
          <a:lstStyle>
            <a:lvl1pPr marL="0" indent="0">
              <a:lnSpc>
                <a:spcPct val="150000"/>
              </a:lnSpc>
              <a:buNone/>
              <a:defRPr sz="1400" baseline="0">
                <a:solidFill>
                  <a:schemeClr val="bg1"/>
                </a:solidFill>
                <a:latin typeface="Arial" panose="020B0604020202020204" pitchFamily="34" charset="0"/>
                <a:cs typeface="Arial" panose="020B0604020202020204" pitchFamily="34" charset="0"/>
              </a:defRPr>
            </a:lvl1pPr>
          </a:lstStyle>
          <a:p>
            <a:pPr lvl="0"/>
            <a:r>
              <a:rPr lang="en-US" dirty="0" smtClean="0"/>
              <a:t>Sub-headline: Arial Regular Body Text 14pt. This body text formatted for a cover slide</a:t>
            </a:r>
            <a:endParaRPr lang="en-US" dirty="0"/>
          </a:p>
        </p:txBody>
      </p:sp>
    </p:spTree>
    <p:extLst>
      <p:ext uri="{BB962C8B-B14F-4D97-AF65-F5344CB8AC3E}">
        <p14:creationId xmlns:p14="http://schemas.microsoft.com/office/powerpoint/2010/main" val="4090321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Single Text Box">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628650" y="403456"/>
            <a:ext cx="8069036" cy="984250"/>
          </a:xfrm>
          <a:prstGeom prst="rect">
            <a:avLst/>
          </a:prstGeom>
        </p:spPr>
        <p:txBody>
          <a:bodyPr/>
          <a:lstStyle>
            <a:lvl1pPr marL="0" indent="0">
              <a:buNone/>
              <a:defRPr sz="3000" b="0" baseline="0">
                <a:solidFill>
                  <a:srgbClr val="69369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Arial Purple Headline 30pt</a:t>
            </a:r>
            <a:endParaRPr lang="en-US" dirty="0"/>
          </a:p>
        </p:txBody>
      </p:sp>
      <p:sp>
        <p:nvSpPr>
          <p:cNvPr id="12" name="Text Placeholder 11"/>
          <p:cNvSpPr>
            <a:spLocks noGrp="1"/>
          </p:cNvSpPr>
          <p:nvPr>
            <p:ph type="body" sz="quarter" idx="14" hasCustomPrompt="1"/>
          </p:nvPr>
        </p:nvSpPr>
        <p:spPr>
          <a:xfrm>
            <a:off x="628650" y="1622425"/>
            <a:ext cx="8069263" cy="4298950"/>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en-US" dirty="0" smtClean="0"/>
              <a:t>Arial Regular Text 20pt</a:t>
            </a:r>
          </a:p>
        </p:txBody>
      </p:sp>
      <p:sp>
        <p:nvSpPr>
          <p:cNvPr id="2" name="Slide Number Placeholder 1"/>
          <p:cNvSpPr>
            <a:spLocks noGrp="1"/>
          </p:cNvSpPr>
          <p:nvPr>
            <p:ph type="sldNum" sz="quarter" idx="15"/>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5329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 w/2 Text Boxes">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628650" y="403456"/>
            <a:ext cx="8069036" cy="984250"/>
          </a:xfrm>
          <a:prstGeom prst="rect">
            <a:avLst/>
          </a:prstGeom>
        </p:spPr>
        <p:txBody>
          <a:bodyPr/>
          <a:lstStyle>
            <a:lvl1pPr marL="0" indent="0">
              <a:buNone/>
              <a:defRPr sz="3000" b="0" baseline="0">
                <a:solidFill>
                  <a:srgbClr val="69369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Arial Purple Headline 30pt</a:t>
            </a:r>
            <a:endParaRPr lang="en-US" dirty="0"/>
          </a:p>
        </p:txBody>
      </p:sp>
      <p:sp>
        <p:nvSpPr>
          <p:cNvPr id="12" name="Text Placeholder 11"/>
          <p:cNvSpPr>
            <a:spLocks noGrp="1"/>
          </p:cNvSpPr>
          <p:nvPr>
            <p:ph type="body" sz="quarter" idx="14" hasCustomPrompt="1"/>
          </p:nvPr>
        </p:nvSpPr>
        <p:spPr>
          <a:xfrm>
            <a:off x="628650" y="1622425"/>
            <a:ext cx="3712464" cy="4298950"/>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en-US" dirty="0" smtClean="0"/>
              <a:t>Arial Regular Text 20pt</a:t>
            </a:r>
          </a:p>
        </p:txBody>
      </p:sp>
      <p:sp>
        <p:nvSpPr>
          <p:cNvPr id="2" name="Slide Number Placeholder 1"/>
          <p:cNvSpPr>
            <a:spLocks noGrp="1"/>
          </p:cNvSpPr>
          <p:nvPr>
            <p:ph type="sldNum" sz="quarter" idx="15"/>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
        <p:nvSpPr>
          <p:cNvPr id="5" name="Text Placeholder 11"/>
          <p:cNvSpPr>
            <a:spLocks noGrp="1"/>
          </p:cNvSpPr>
          <p:nvPr>
            <p:ph type="body" sz="quarter" idx="16" hasCustomPrompt="1"/>
          </p:nvPr>
        </p:nvSpPr>
        <p:spPr>
          <a:xfrm>
            <a:off x="4985222" y="1622425"/>
            <a:ext cx="3712464" cy="4298950"/>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en-US" dirty="0" smtClean="0"/>
              <a:t>Arial Regular Text 20pt</a:t>
            </a:r>
          </a:p>
        </p:txBody>
      </p:sp>
    </p:spTree>
    <p:extLst>
      <p:ext uri="{BB962C8B-B14F-4D97-AF65-F5344CB8AC3E}">
        <p14:creationId xmlns:p14="http://schemas.microsoft.com/office/powerpoint/2010/main" val="1826535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w/ 1 Pictur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628650" y="403456"/>
            <a:ext cx="8069036" cy="984250"/>
          </a:xfrm>
          <a:prstGeom prst="rect">
            <a:avLst/>
          </a:prstGeom>
        </p:spPr>
        <p:txBody>
          <a:bodyPr/>
          <a:lstStyle>
            <a:lvl1pPr marL="0" indent="0">
              <a:buNone/>
              <a:defRPr sz="3000" b="0">
                <a:solidFill>
                  <a:srgbClr val="69369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Arial Purple Headline 30pt</a:t>
            </a:r>
            <a:endParaRPr lang="en-US" dirty="0"/>
          </a:p>
        </p:txBody>
      </p:sp>
      <p:sp>
        <p:nvSpPr>
          <p:cNvPr id="12" name="Text Placeholder 11"/>
          <p:cNvSpPr>
            <a:spLocks noGrp="1"/>
          </p:cNvSpPr>
          <p:nvPr>
            <p:ph type="body" sz="quarter" idx="14" hasCustomPrompt="1"/>
          </p:nvPr>
        </p:nvSpPr>
        <p:spPr>
          <a:xfrm>
            <a:off x="628650" y="1622425"/>
            <a:ext cx="3139482" cy="4298950"/>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en-US" dirty="0" smtClean="0"/>
              <a:t>Arial Regular Text 20pt</a:t>
            </a:r>
          </a:p>
        </p:txBody>
      </p:sp>
      <p:sp>
        <p:nvSpPr>
          <p:cNvPr id="4" name="Picture Placeholder 3"/>
          <p:cNvSpPr>
            <a:spLocks noGrp="1"/>
          </p:cNvSpPr>
          <p:nvPr>
            <p:ph type="pic" sz="quarter" idx="15"/>
          </p:nvPr>
        </p:nvSpPr>
        <p:spPr>
          <a:xfrm>
            <a:off x="4311424" y="1617663"/>
            <a:ext cx="4386262" cy="4300537"/>
          </a:xfrm>
          <a:prstGeom prst="rect">
            <a:avLst/>
          </a:prstGeom>
        </p:spPr>
        <p:txBody>
          <a:bodyPr/>
          <a:lstStyle/>
          <a:p>
            <a:r>
              <a:rPr lang="en-US" smtClean="0"/>
              <a:t>Click icon to add picture</a:t>
            </a:r>
            <a:endParaRPr lang="en-US"/>
          </a:p>
        </p:txBody>
      </p:sp>
      <p:sp>
        <p:nvSpPr>
          <p:cNvPr id="2" name="Slide Number Placeholder 1"/>
          <p:cNvSpPr>
            <a:spLocks noGrp="1"/>
          </p:cNvSpPr>
          <p:nvPr>
            <p:ph type="sldNum" sz="quarter" idx="16"/>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9177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lide w/ 2 Pictures">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628650" y="403456"/>
            <a:ext cx="8069036" cy="984250"/>
          </a:xfrm>
          <a:prstGeom prst="rect">
            <a:avLst/>
          </a:prstGeom>
        </p:spPr>
        <p:txBody>
          <a:bodyPr/>
          <a:lstStyle>
            <a:lvl1pPr marL="0" indent="0">
              <a:buNone/>
              <a:defRPr sz="3000" b="0">
                <a:solidFill>
                  <a:srgbClr val="69369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Arial Purple Headline 30pt</a:t>
            </a:r>
            <a:endParaRPr lang="en-US" dirty="0"/>
          </a:p>
        </p:txBody>
      </p:sp>
      <p:sp>
        <p:nvSpPr>
          <p:cNvPr id="4" name="Picture Placeholder 3"/>
          <p:cNvSpPr>
            <a:spLocks noGrp="1"/>
          </p:cNvSpPr>
          <p:nvPr>
            <p:ph type="pic" sz="quarter" idx="15"/>
          </p:nvPr>
        </p:nvSpPr>
        <p:spPr>
          <a:xfrm>
            <a:off x="5074418" y="1617663"/>
            <a:ext cx="3623268" cy="3607481"/>
          </a:xfrm>
          <a:prstGeom prst="rect">
            <a:avLst/>
          </a:prstGeom>
        </p:spPr>
        <p:txBody>
          <a:bodyPr/>
          <a:lstStyle/>
          <a:p>
            <a:r>
              <a:rPr lang="en-US" smtClean="0"/>
              <a:t>Click icon to add picture</a:t>
            </a:r>
            <a:endParaRPr lang="en-US"/>
          </a:p>
        </p:txBody>
      </p:sp>
      <p:sp>
        <p:nvSpPr>
          <p:cNvPr id="8" name="Picture Placeholder 7"/>
          <p:cNvSpPr>
            <a:spLocks noGrp="1"/>
          </p:cNvSpPr>
          <p:nvPr>
            <p:ph type="pic" sz="quarter" idx="16"/>
          </p:nvPr>
        </p:nvSpPr>
        <p:spPr>
          <a:xfrm>
            <a:off x="628650" y="1617664"/>
            <a:ext cx="3521075" cy="3607480"/>
          </a:xfrm>
          <a:prstGeom prst="rect">
            <a:avLst/>
          </a:prstGeom>
        </p:spPr>
        <p:txBody>
          <a:bodyPr/>
          <a:lstStyle/>
          <a:p>
            <a:r>
              <a:rPr lang="en-US" smtClean="0"/>
              <a:t>Click icon to add picture</a:t>
            </a:r>
            <a:endParaRPr lang="en-US"/>
          </a:p>
        </p:txBody>
      </p:sp>
      <p:sp>
        <p:nvSpPr>
          <p:cNvPr id="10" name="Text Placeholder 9"/>
          <p:cNvSpPr>
            <a:spLocks noGrp="1"/>
          </p:cNvSpPr>
          <p:nvPr>
            <p:ph type="body" sz="quarter" idx="17" hasCustomPrompt="1"/>
          </p:nvPr>
        </p:nvSpPr>
        <p:spPr>
          <a:xfrm>
            <a:off x="628650" y="5386388"/>
            <a:ext cx="3521075" cy="341312"/>
          </a:xfrm>
          <a:prstGeom prst="rect">
            <a:avLst/>
          </a:prstGeom>
        </p:spPr>
        <p:txBody>
          <a:bodyPr>
            <a:normAutofit/>
          </a:bodyPr>
          <a:lstStyle>
            <a:lvl1pPr>
              <a:defRPr sz="1200"/>
            </a:lvl1pPr>
          </a:lstStyle>
          <a:p>
            <a:pPr lvl="0"/>
            <a:r>
              <a:rPr lang="en-US" dirty="0" smtClean="0"/>
              <a:t>Arial Regular Caption 12pt</a:t>
            </a:r>
            <a:endParaRPr lang="en-US" dirty="0"/>
          </a:p>
        </p:txBody>
      </p:sp>
      <p:sp>
        <p:nvSpPr>
          <p:cNvPr id="13" name="Text Placeholder 12"/>
          <p:cNvSpPr>
            <a:spLocks noGrp="1"/>
          </p:cNvSpPr>
          <p:nvPr>
            <p:ph type="body" sz="quarter" idx="18" hasCustomPrompt="1"/>
          </p:nvPr>
        </p:nvSpPr>
        <p:spPr>
          <a:xfrm>
            <a:off x="5073650" y="5386388"/>
            <a:ext cx="3624263" cy="341312"/>
          </a:xfrm>
          <a:prstGeom prst="rect">
            <a:avLst/>
          </a:prstGeom>
        </p:spPr>
        <p:txBody>
          <a:bodyPr>
            <a:normAutofit/>
          </a:bodyPr>
          <a:lstStyle>
            <a:lvl1pPr>
              <a:defRPr sz="1200"/>
            </a:lvl1pPr>
          </a:lstStyle>
          <a:p>
            <a:pPr lvl="0"/>
            <a:r>
              <a:rPr lang="en-US" dirty="0" smtClean="0"/>
              <a:t>Arial Regular Caption 12pt</a:t>
            </a:r>
            <a:endParaRPr lang="en-US" dirty="0"/>
          </a:p>
        </p:txBody>
      </p:sp>
      <p:sp>
        <p:nvSpPr>
          <p:cNvPr id="2" name="Slide Number Placeholder 1"/>
          <p:cNvSpPr>
            <a:spLocks noGrp="1"/>
          </p:cNvSpPr>
          <p:nvPr>
            <p:ph type="sldNum" sz="quarter" idx="19"/>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23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Arial Purple Headline 30pt</a:t>
            </a:r>
            <a:endParaRPr lang="en-US" dirty="0"/>
          </a:p>
        </p:txBody>
      </p:sp>
      <p:sp>
        <p:nvSpPr>
          <p:cNvPr id="5" name="Slide Number Placeholder 4"/>
          <p:cNvSpPr>
            <a:spLocks noGrp="1"/>
          </p:cNvSpPr>
          <p:nvPr>
            <p:ph type="sldNum" sz="quarter" idx="13"/>
          </p:nvPr>
        </p:nvSpPr>
        <p:spPr/>
        <p:txBody>
          <a:bodyPr/>
          <a:lstStyle/>
          <a:p>
            <a:fld id="{BA6E4C2D-C50F-4016-87B2-5386F3AA44B1}" type="slidenum">
              <a:rPr lang="en-US" smtClean="0"/>
              <a:t>‹#›</a:t>
            </a:fld>
            <a:endParaRPr lang="en-US"/>
          </a:p>
        </p:txBody>
      </p:sp>
      <p:sp>
        <p:nvSpPr>
          <p:cNvPr id="11" name="Text Placeholder 10"/>
          <p:cNvSpPr>
            <a:spLocks noGrp="1"/>
          </p:cNvSpPr>
          <p:nvPr>
            <p:ph type="body" sz="quarter" idx="16" hasCustomPrompt="1"/>
          </p:nvPr>
        </p:nvSpPr>
        <p:spPr>
          <a:xfrm>
            <a:off x="609194" y="5369404"/>
            <a:ext cx="7928852" cy="428287"/>
          </a:xfrm>
        </p:spPr>
        <p:txBody>
          <a:bodyPr>
            <a:normAutofit/>
          </a:bodyPr>
          <a:lstStyle>
            <a:lvl1pPr marL="0" indent="0">
              <a:buNone/>
              <a:defRPr sz="1200" baseline="0"/>
            </a:lvl1pPr>
          </a:lstStyle>
          <a:p>
            <a:pPr lvl="0"/>
            <a:r>
              <a:rPr lang="en-US" sz="1200" dirty="0" smtClean="0"/>
              <a:t>Chart Notes: Arial Regular Body Text 12pt</a:t>
            </a:r>
            <a:endParaRPr lang="en-US" dirty="0"/>
          </a:p>
        </p:txBody>
      </p:sp>
      <p:sp>
        <p:nvSpPr>
          <p:cNvPr id="6" name="Chart Placeholder 5"/>
          <p:cNvSpPr>
            <a:spLocks noGrp="1"/>
          </p:cNvSpPr>
          <p:nvPr>
            <p:ph type="chart" sz="quarter" idx="18"/>
          </p:nvPr>
        </p:nvSpPr>
        <p:spPr>
          <a:xfrm>
            <a:off x="609600" y="1080146"/>
            <a:ext cx="7928446" cy="4105275"/>
          </a:xfrm>
        </p:spPr>
        <p:txBody>
          <a:bodyPr/>
          <a:lstStyle>
            <a:lvl1pPr marL="0" indent="0">
              <a:buNone/>
              <a:defRPr baseline="0"/>
            </a:lvl1pPr>
          </a:lstStyle>
          <a:p>
            <a:r>
              <a:rPr lang="en-US" smtClean="0"/>
              <a:t>Click icon to add chart</a:t>
            </a:r>
            <a:endParaRPr lang="en-US" dirty="0"/>
          </a:p>
        </p:txBody>
      </p:sp>
    </p:spTree>
    <p:extLst>
      <p:ext uri="{BB962C8B-B14F-4D97-AF65-F5344CB8AC3E}">
        <p14:creationId xmlns:p14="http://schemas.microsoft.com/office/powerpoint/2010/main" val="65740889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628650" y="403456"/>
            <a:ext cx="8069036" cy="984250"/>
          </a:xfrm>
          <a:prstGeom prst="rect">
            <a:avLst/>
          </a:prstGeom>
        </p:spPr>
        <p:txBody>
          <a:bodyPr/>
          <a:lstStyle>
            <a:lvl1pPr marL="0" indent="0">
              <a:buNone/>
              <a:defRPr sz="3000" b="0">
                <a:solidFill>
                  <a:srgbClr val="69369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Arial Purple Headline 30pt</a:t>
            </a:r>
            <a:endParaRPr lang="en-US" dirty="0"/>
          </a:p>
        </p:txBody>
      </p:sp>
      <p:sp>
        <p:nvSpPr>
          <p:cNvPr id="12" name="Chart Placeholder 11"/>
          <p:cNvSpPr>
            <a:spLocks noGrp="1"/>
          </p:cNvSpPr>
          <p:nvPr>
            <p:ph type="chart" sz="quarter" idx="14"/>
          </p:nvPr>
        </p:nvSpPr>
        <p:spPr>
          <a:xfrm>
            <a:off x="628650" y="1617349"/>
            <a:ext cx="8069036" cy="2623055"/>
          </a:xfrm>
          <a:prstGeom prst="rect">
            <a:avLst/>
          </a:prstGeom>
        </p:spPr>
        <p:txBody>
          <a:bodyPr/>
          <a:lstStyle/>
          <a:p>
            <a:r>
              <a:rPr lang="en-US" smtClean="0"/>
              <a:t>Click icon to add chart</a:t>
            </a:r>
            <a:endParaRPr lang="en-US"/>
          </a:p>
        </p:txBody>
      </p:sp>
      <p:sp>
        <p:nvSpPr>
          <p:cNvPr id="15" name="Text Placeholder 14"/>
          <p:cNvSpPr>
            <a:spLocks noGrp="1"/>
          </p:cNvSpPr>
          <p:nvPr>
            <p:ph type="body" sz="quarter" idx="15" hasCustomPrompt="1"/>
          </p:nvPr>
        </p:nvSpPr>
        <p:spPr>
          <a:xfrm>
            <a:off x="628650" y="4642338"/>
            <a:ext cx="8069263" cy="532563"/>
          </a:xfrm>
          <a:prstGeom prst="rect">
            <a:avLst/>
          </a:prstGeom>
        </p:spPr>
        <p:txBody>
          <a:bodyPr>
            <a:normAutofit/>
          </a:bodyPr>
          <a:lstStyle>
            <a:lvl1pPr>
              <a:defRPr sz="1200" baseline="0"/>
            </a:lvl1pPr>
          </a:lstStyle>
          <a:p>
            <a:pPr lvl="0"/>
            <a:r>
              <a:rPr lang="en-US" dirty="0" smtClean="0"/>
              <a:t>Chart Notes: Arial Regular Body Text 12pt</a:t>
            </a:r>
            <a:endParaRPr lang="en-US" dirty="0"/>
          </a:p>
        </p:txBody>
      </p:sp>
      <p:sp>
        <p:nvSpPr>
          <p:cNvPr id="2" name="Slide Number Placeholder 1"/>
          <p:cNvSpPr>
            <a:spLocks noGrp="1"/>
          </p:cNvSpPr>
          <p:nvPr>
            <p:ph type="sldNum" sz="quarter" idx="16"/>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8874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8"/>
          <p:cNvSpPr>
            <a:spLocks noGrp="1"/>
          </p:cNvSpPr>
          <p:nvPr>
            <p:ph type="body" sz="quarter" idx="13" hasCustomPrompt="1"/>
          </p:nvPr>
        </p:nvSpPr>
        <p:spPr>
          <a:xfrm>
            <a:off x="628650" y="2510302"/>
            <a:ext cx="4255322" cy="1806575"/>
          </a:xfrm>
          <a:prstGeom prst="rect">
            <a:avLst/>
          </a:prstGeom>
        </p:spPr>
        <p:txBody>
          <a:bodyPr>
            <a:normAutofit/>
          </a:bodyPr>
          <a:lstStyle>
            <a:lvl1pPr marL="0" indent="0">
              <a:buNone/>
              <a:defRPr sz="3000" b="1" baseline="0">
                <a:solidFill>
                  <a:srgbClr val="693699"/>
                </a:solidFill>
                <a:latin typeface="Arial" panose="020B0604020202020204" pitchFamily="34" charset="0"/>
                <a:cs typeface="Arial" panose="020B0604020202020204" pitchFamily="34" charset="0"/>
              </a:defRPr>
            </a:lvl1pPr>
          </a:lstStyle>
          <a:p>
            <a:pPr lvl="0"/>
            <a:r>
              <a:rPr lang="en-US" dirty="0" smtClean="0"/>
              <a:t>Section Divider Arial Bold Purple 30pt</a:t>
            </a:r>
          </a:p>
        </p:txBody>
      </p:sp>
      <p:sp>
        <p:nvSpPr>
          <p:cNvPr id="2" name="Slide Number Placeholder 1"/>
          <p:cNvSpPr>
            <a:spLocks noGrp="1"/>
          </p:cNvSpPr>
          <p:nvPr>
            <p:ph type="sldNum" sz="quarter" idx="14"/>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19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628650" y="2510302"/>
            <a:ext cx="4255322" cy="1806575"/>
          </a:xfrm>
          <a:prstGeom prst="rect">
            <a:avLst/>
          </a:prstGeom>
        </p:spPr>
        <p:txBody>
          <a:bodyPr>
            <a:normAutofit/>
          </a:bodyPr>
          <a:lstStyle>
            <a:lvl1pPr marL="0" indent="0">
              <a:buNone/>
              <a:defRPr sz="3000" b="1" baseline="0">
                <a:solidFill>
                  <a:srgbClr val="693699"/>
                </a:solidFill>
                <a:latin typeface="Arial" panose="020B0604020202020204" pitchFamily="34" charset="0"/>
                <a:cs typeface="Arial" panose="020B0604020202020204" pitchFamily="34" charset="0"/>
              </a:defRPr>
            </a:lvl1pPr>
          </a:lstStyle>
          <a:p>
            <a:pPr lvl="0"/>
            <a:r>
              <a:rPr lang="en-US" dirty="0" smtClean="0"/>
              <a:t>Section Divider Arial Bold Purple 30pt</a:t>
            </a:r>
          </a:p>
        </p:txBody>
      </p:sp>
      <p:sp>
        <p:nvSpPr>
          <p:cNvPr id="2" name="Slide Number Placeholder 1"/>
          <p:cNvSpPr>
            <a:spLocks noGrp="1"/>
          </p:cNvSpPr>
          <p:nvPr>
            <p:ph type="sldNum" sz="quarter" idx="14"/>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0271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9" y="0"/>
            <a:ext cx="9147810" cy="6858000"/>
          </a:xfrm>
          <a:prstGeom prst="rect">
            <a:avLst/>
          </a:prstGeom>
        </p:spPr>
      </p:pic>
      <p:sp>
        <p:nvSpPr>
          <p:cNvPr id="9" name="Text Placeholder 8"/>
          <p:cNvSpPr>
            <a:spLocks noGrp="1"/>
          </p:cNvSpPr>
          <p:nvPr>
            <p:ph type="body" sz="quarter" idx="13" hasCustomPrompt="1"/>
          </p:nvPr>
        </p:nvSpPr>
        <p:spPr>
          <a:xfrm>
            <a:off x="628650" y="2510302"/>
            <a:ext cx="4255322" cy="1806575"/>
          </a:xfrm>
          <a:prstGeom prst="rect">
            <a:avLst/>
          </a:prstGeom>
        </p:spPr>
        <p:txBody>
          <a:bodyPr>
            <a:normAutofit/>
          </a:bodyPr>
          <a:lstStyle>
            <a:lvl1pPr marL="0" indent="0">
              <a:buNone/>
              <a:defRPr sz="3000" b="1" baseline="0">
                <a:solidFill>
                  <a:srgbClr val="693699"/>
                </a:solidFill>
                <a:latin typeface="Arial" panose="020B0604020202020204" pitchFamily="34" charset="0"/>
                <a:cs typeface="Arial" panose="020B0604020202020204" pitchFamily="34" charset="0"/>
              </a:defRPr>
            </a:lvl1pPr>
          </a:lstStyle>
          <a:p>
            <a:pPr lvl="0"/>
            <a:r>
              <a:rPr lang="en-US" dirty="0" smtClean="0"/>
              <a:t>Section Divider Arial Bold Purple 30pt</a:t>
            </a:r>
          </a:p>
        </p:txBody>
      </p:sp>
      <p:sp>
        <p:nvSpPr>
          <p:cNvPr id="3" name="Slide Number Placeholder 2"/>
          <p:cNvSpPr>
            <a:spLocks noGrp="1"/>
          </p:cNvSpPr>
          <p:nvPr>
            <p:ph type="sldNum" sz="quarter" idx="14"/>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4357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9" y="15157"/>
            <a:ext cx="9147810" cy="6827685"/>
          </a:xfrm>
          <a:prstGeom prst="rect">
            <a:avLst/>
          </a:prstGeom>
        </p:spPr>
      </p:pic>
      <p:sp>
        <p:nvSpPr>
          <p:cNvPr id="9" name="Text Placeholder 8"/>
          <p:cNvSpPr>
            <a:spLocks noGrp="1"/>
          </p:cNvSpPr>
          <p:nvPr>
            <p:ph type="body" sz="quarter" idx="13" hasCustomPrompt="1"/>
          </p:nvPr>
        </p:nvSpPr>
        <p:spPr>
          <a:xfrm>
            <a:off x="2037909" y="2607124"/>
            <a:ext cx="4255322" cy="1806575"/>
          </a:xfrm>
          <a:prstGeom prst="rect">
            <a:avLst/>
          </a:prstGeom>
        </p:spPr>
        <p:txBody>
          <a:bodyPr>
            <a:normAutofit/>
          </a:bodyPr>
          <a:lstStyle>
            <a:lvl1pPr marL="0" indent="0">
              <a:buNone/>
              <a:defRPr sz="3000" b="1" baseline="0">
                <a:solidFill>
                  <a:srgbClr val="693699"/>
                </a:solidFill>
                <a:latin typeface="Arial" panose="020B0604020202020204" pitchFamily="34" charset="0"/>
                <a:cs typeface="Arial" panose="020B0604020202020204" pitchFamily="34" charset="0"/>
              </a:defRPr>
            </a:lvl1pPr>
          </a:lstStyle>
          <a:p>
            <a:pPr lvl="0"/>
            <a:r>
              <a:rPr lang="en-US" dirty="0" smtClean="0"/>
              <a:t>Section Divider Arial Bold Purple 30pt</a:t>
            </a:r>
          </a:p>
        </p:txBody>
      </p:sp>
      <p:sp>
        <p:nvSpPr>
          <p:cNvPr id="3" name="Slide Number Placeholder 2"/>
          <p:cNvSpPr>
            <a:spLocks noGrp="1"/>
          </p:cNvSpPr>
          <p:nvPr>
            <p:ph type="sldNum" sz="quarter" idx="14"/>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403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9" y="16571"/>
            <a:ext cx="9147810" cy="6824857"/>
          </a:xfrm>
          <a:prstGeom prst="rect">
            <a:avLst/>
          </a:prstGeom>
        </p:spPr>
      </p:pic>
      <p:sp>
        <p:nvSpPr>
          <p:cNvPr id="9" name="Text Placeholder 8"/>
          <p:cNvSpPr>
            <a:spLocks noGrp="1"/>
          </p:cNvSpPr>
          <p:nvPr>
            <p:ph type="body" sz="quarter" idx="13" hasCustomPrompt="1"/>
          </p:nvPr>
        </p:nvSpPr>
        <p:spPr>
          <a:xfrm>
            <a:off x="1166535" y="1875599"/>
            <a:ext cx="4059936" cy="1806575"/>
          </a:xfrm>
          <a:prstGeom prst="rect">
            <a:avLst/>
          </a:prstGeom>
        </p:spPr>
        <p:txBody>
          <a:bodyPr>
            <a:normAutofit/>
          </a:bodyPr>
          <a:lstStyle>
            <a:lvl1pPr marL="0" indent="0">
              <a:buNone/>
              <a:defRPr sz="3000" b="1" baseline="0">
                <a:solidFill>
                  <a:schemeClr val="bg1"/>
                </a:solidFill>
                <a:latin typeface="Arial" panose="020B0604020202020204" pitchFamily="34" charset="0"/>
                <a:cs typeface="Arial" panose="020B0604020202020204" pitchFamily="34" charset="0"/>
              </a:defRPr>
            </a:lvl1pPr>
          </a:lstStyle>
          <a:p>
            <a:pPr lvl="0"/>
            <a:r>
              <a:rPr lang="en-US" dirty="0" smtClean="0"/>
              <a:t>Section Divider Arial </a:t>
            </a:r>
            <a:r>
              <a:rPr lang="en-US" smtClean="0"/>
              <a:t>Bold White </a:t>
            </a:r>
            <a:r>
              <a:rPr lang="en-US" dirty="0" smtClean="0"/>
              <a:t>30pt</a:t>
            </a:r>
          </a:p>
        </p:txBody>
      </p:sp>
      <p:sp>
        <p:nvSpPr>
          <p:cNvPr id="3" name="Slide Number Placeholder 2"/>
          <p:cNvSpPr>
            <a:spLocks noGrp="1"/>
          </p:cNvSpPr>
          <p:nvPr>
            <p:ph type="sldNum" sz="quarter" idx="14"/>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
        <p:nvSpPr>
          <p:cNvPr id="5" name="Text Placeholder 4"/>
          <p:cNvSpPr>
            <a:spLocks noGrp="1"/>
          </p:cNvSpPr>
          <p:nvPr>
            <p:ph type="body" sz="quarter" idx="15" hasCustomPrompt="1"/>
          </p:nvPr>
        </p:nvSpPr>
        <p:spPr>
          <a:xfrm>
            <a:off x="5734050" y="3313113"/>
            <a:ext cx="1646238" cy="828675"/>
          </a:xfrm>
          <a:prstGeom prst="rect">
            <a:avLst/>
          </a:prstGeom>
        </p:spPr>
        <p:txBody>
          <a:bodyPr/>
          <a:lstStyle>
            <a:lvl1pPr>
              <a:defRPr sz="1200" b="1" baseline="0">
                <a:solidFill>
                  <a:schemeClr val="bg1"/>
                </a:solidFill>
              </a:defRPr>
            </a:lvl1pPr>
          </a:lstStyle>
          <a:p>
            <a:pPr lvl="0"/>
            <a:r>
              <a:rPr lang="en-US" dirty="0" smtClean="0"/>
              <a:t>Arial Bold Body Text 12pt</a:t>
            </a:r>
            <a:endParaRPr lang="en-US" dirty="0"/>
          </a:p>
        </p:txBody>
      </p:sp>
    </p:spTree>
    <p:extLst>
      <p:ext uri="{BB962C8B-B14F-4D97-AF65-F5344CB8AC3E}">
        <p14:creationId xmlns:p14="http://schemas.microsoft.com/office/powerpoint/2010/main" val="4033389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5812" r="44633" b="13716"/>
          <a:stretch/>
        </p:blipFill>
        <p:spPr>
          <a:xfrm>
            <a:off x="2686051" y="-19049"/>
            <a:ext cx="6457949" cy="6857999"/>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918" r="1256"/>
          <a:stretch/>
        </p:blipFill>
        <p:spPr>
          <a:xfrm>
            <a:off x="-49530" y="-21265"/>
            <a:ext cx="9193530" cy="6881484"/>
          </a:xfrm>
          <a:prstGeom prst="rect">
            <a:avLst/>
          </a:prstGeom>
        </p:spPr>
      </p:pic>
      <p:sp>
        <p:nvSpPr>
          <p:cNvPr id="4" name="Date Placeholder 3"/>
          <p:cNvSpPr>
            <a:spLocks noGrp="1"/>
          </p:cNvSpPr>
          <p:nvPr>
            <p:ph type="dt" sz="half" idx="10"/>
          </p:nvPr>
        </p:nvSpPr>
        <p:spPr>
          <a:xfrm>
            <a:off x="628650" y="6356351"/>
            <a:ext cx="2057400" cy="365125"/>
          </a:xfrm>
          <a:prstGeom prst="rect">
            <a:avLst/>
          </a:prstGeom>
        </p:spPr>
        <p:txBody>
          <a:bodyPr/>
          <a:lstStyle/>
          <a:p>
            <a:fld id="{3D7E9229-484A-47B8-98CE-B09786A76117}" type="datetime1">
              <a:rPr lang="en-US" smtClean="0">
                <a:solidFill>
                  <a:prstClr val="black"/>
                </a:solidFill>
              </a:rPr>
              <a:pPr/>
              <a:t>4/11/2019</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357347" y="2706196"/>
            <a:ext cx="3159579" cy="1691371"/>
          </a:xfrm>
          <a:prstGeom prst="rect">
            <a:avLst/>
          </a:prstGeom>
        </p:spPr>
        <p:txBody>
          <a:bodyPr>
            <a:noAutofit/>
          </a:bodyPr>
          <a:lstStyle>
            <a:lvl1pPr marL="0" indent="0">
              <a:buNone/>
              <a:defRPr sz="3000" b="1">
                <a:solidFill>
                  <a:schemeClr val="bg1"/>
                </a:solidFill>
                <a:latin typeface="Arial" panose="020B0604020202020204" pitchFamily="34" charset="0"/>
                <a:cs typeface="Arial" panose="020B0604020202020204" pitchFamily="34" charset="0"/>
              </a:defRPr>
            </a:lvl1pPr>
          </a:lstStyle>
          <a:p>
            <a:pPr lvl="0"/>
            <a:r>
              <a:rPr lang="en-US" dirty="0" smtClean="0"/>
              <a:t>Cover Slide Arial Bold White Headline 30pt.</a:t>
            </a:r>
            <a:endParaRPr lang="en-US" dirty="0"/>
          </a:p>
        </p:txBody>
      </p:sp>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29192" t="31020" r="32515" b="30909"/>
          <a:stretch/>
        </p:blipFill>
        <p:spPr>
          <a:xfrm>
            <a:off x="625279" y="5436852"/>
            <a:ext cx="1713105" cy="1102061"/>
          </a:xfrm>
          <a:prstGeom prst="rect">
            <a:avLst/>
          </a:prstGeom>
        </p:spPr>
      </p:pic>
      <p:sp>
        <p:nvSpPr>
          <p:cNvPr id="16" name="Text Placeholder 15"/>
          <p:cNvSpPr>
            <a:spLocks noGrp="1"/>
          </p:cNvSpPr>
          <p:nvPr>
            <p:ph type="body" sz="quarter" idx="14" hasCustomPrompt="1"/>
          </p:nvPr>
        </p:nvSpPr>
        <p:spPr>
          <a:xfrm>
            <a:off x="357347" y="4383369"/>
            <a:ext cx="4138613" cy="827087"/>
          </a:xfrm>
          <a:prstGeom prst="rect">
            <a:avLst/>
          </a:prstGeom>
        </p:spPr>
        <p:txBody>
          <a:bodyPr>
            <a:noAutofit/>
          </a:bodyPr>
          <a:lstStyle>
            <a:lvl1pPr marL="0" indent="0">
              <a:lnSpc>
                <a:spcPct val="150000"/>
              </a:lnSpc>
              <a:buNone/>
              <a:defRPr sz="1400" baseline="0">
                <a:solidFill>
                  <a:schemeClr val="bg1"/>
                </a:solidFill>
                <a:latin typeface="Arial" panose="020B0604020202020204" pitchFamily="34" charset="0"/>
                <a:cs typeface="Arial" panose="020B0604020202020204" pitchFamily="34" charset="0"/>
              </a:defRPr>
            </a:lvl1pPr>
          </a:lstStyle>
          <a:p>
            <a:pPr lvl="0"/>
            <a:r>
              <a:rPr lang="en-US" dirty="0" smtClean="0"/>
              <a:t>Sub-headline: Arial Regular Body Text 14pt. This body text formatted for a cover slide</a:t>
            </a:r>
            <a:endParaRPr lang="en-US" dirty="0"/>
          </a:p>
        </p:txBody>
      </p:sp>
    </p:spTree>
    <p:extLst>
      <p:ext uri="{BB962C8B-B14F-4D97-AF65-F5344CB8AC3E}">
        <p14:creationId xmlns:p14="http://schemas.microsoft.com/office/powerpoint/2010/main" val="38574143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 Single Text Box">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628650" y="403456"/>
            <a:ext cx="8069036" cy="984250"/>
          </a:xfrm>
          <a:prstGeom prst="rect">
            <a:avLst/>
          </a:prstGeom>
        </p:spPr>
        <p:txBody>
          <a:bodyPr/>
          <a:lstStyle>
            <a:lvl1pPr marL="0" indent="0">
              <a:buNone/>
              <a:defRPr sz="3000" b="0" baseline="0">
                <a:solidFill>
                  <a:srgbClr val="69369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Arial Purple Headline 30pt</a:t>
            </a:r>
            <a:endParaRPr lang="en-US" dirty="0"/>
          </a:p>
        </p:txBody>
      </p:sp>
      <p:sp>
        <p:nvSpPr>
          <p:cNvPr id="12" name="Text Placeholder 11"/>
          <p:cNvSpPr>
            <a:spLocks noGrp="1"/>
          </p:cNvSpPr>
          <p:nvPr>
            <p:ph type="body" sz="quarter" idx="14" hasCustomPrompt="1"/>
          </p:nvPr>
        </p:nvSpPr>
        <p:spPr>
          <a:xfrm>
            <a:off x="628650" y="1622425"/>
            <a:ext cx="8069263" cy="4298950"/>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en-US" dirty="0" smtClean="0"/>
              <a:t>Arial Regular Text 20pt</a:t>
            </a:r>
          </a:p>
        </p:txBody>
      </p:sp>
      <p:sp>
        <p:nvSpPr>
          <p:cNvPr id="2" name="Slide Number Placeholder 1"/>
          <p:cNvSpPr>
            <a:spLocks noGrp="1"/>
          </p:cNvSpPr>
          <p:nvPr>
            <p:ph type="sldNum" sz="quarter" idx="15"/>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3183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Slide w/2 Text Boxes">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628650" y="403456"/>
            <a:ext cx="8069036" cy="984250"/>
          </a:xfrm>
          <a:prstGeom prst="rect">
            <a:avLst/>
          </a:prstGeom>
        </p:spPr>
        <p:txBody>
          <a:bodyPr/>
          <a:lstStyle>
            <a:lvl1pPr marL="0" indent="0">
              <a:buNone/>
              <a:defRPr sz="3000" b="0" baseline="0">
                <a:solidFill>
                  <a:srgbClr val="69369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Arial Purple Headline 30pt</a:t>
            </a:r>
            <a:endParaRPr lang="en-US" dirty="0"/>
          </a:p>
        </p:txBody>
      </p:sp>
      <p:sp>
        <p:nvSpPr>
          <p:cNvPr id="12" name="Text Placeholder 11"/>
          <p:cNvSpPr>
            <a:spLocks noGrp="1"/>
          </p:cNvSpPr>
          <p:nvPr>
            <p:ph type="body" sz="quarter" idx="14" hasCustomPrompt="1"/>
          </p:nvPr>
        </p:nvSpPr>
        <p:spPr>
          <a:xfrm>
            <a:off x="628650" y="1622425"/>
            <a:ext cx="3712464" cy="4298950"/>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en-US" dirty="0" smtClean="0"/>
              <a:t>Arial Regular Text 20pt</a:t>
            </a:r>
          </a:p>
        </p:txBody>
      </p:sp>
      <p:sp>
        <p:nvSpPr>
          <p:cNvPr id="2" name="Slide Number Placeholder 1"/>
          <p:cNvSpPr>
            <a:spLocks noGrp="1"/>
          </p:cNvSpPr>
          <p:nvPr>
            <p:ph type="sldNum" sz="quarter" idx="15"/>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
        <p:nvSpPr>
          <p:cNvPr id="5" name="Text Placeholder 11"/>
          <p:cNvSpPr>
            <a:spLocks noGrp="1"/>
          </p:cNvSpPr>
          <p:nvPr>
            <p:ph type="body" sz="quarter" idx="16" hasCustomPrompt="1"/>
          </p:nvPr>
        </p:nvSpPr>
        <p:spPr>
          <a:xfrm>
            <a:off x="4985222" y="1622425"/>
            <a:ext cx="3712464" cy="4298950"/>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en-US" dirty="0" smtClean="0"/>
              <a:t>Arial Regular Text 20pt</a:t>
            </a:r>
          </a:p>
        </p:txBody>
      </p:sp>
    </p:spTree>
    <p:extLst>
      <p:ext uri="{BB962C8B-B14F-4D97-AF65-F5344CB8AC3E}">
        <p14:creationId xmlns:p14="http://schemas.microsoft.com/office/powerpoint/2010/main" val="27638837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w/ 1 Pictur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628650" y="403456"/>
            <a:ext cx="8069036" cy="984250"/>
          </a:xfrm>
          <a:prstGeom prst="rect">
            <a:avLst/>
          </a:prstGeom>
        </p:spPr>
        <p:txBody>
          <a:bodyPr/>
          <a:lstStyle>
            <a:lvl1pPr marL="0" indent="0">
              <a:buNone/>
              <a:defRPr sz="3000" b="0">
                <a:solidFill>
                  <a:srgbClr val="69369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Arial Purple Headline 30pt</a:t>
            </a:r>
            <a:endParaRPr lang="en-US" dirty="0"/>
          </a:p>
        </p:txBody>
      </p:sp>
      <p:sp>
        <p:nvSpPr>
          <p:cNvPr id="12" name="Text Placeholder 11"/>
          <p:cNvSpPr>
            <a:spLocks noGrp="1"/>
          </p:cNvSpPr>
          <p:nvPr>
            <p:ph type="body" sz="quarter" idx="14" hasCustomPrompt="1"/>
          </p:nvPr>
        </p:nvSpPr>
        <p:spPr>
          <a:xfrm>
            <a:off x="628650" y="1622425"/>
            <a:ext cx="3139482" cy="4298950"/>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en-US" dirty="0" smtClean="0"/>
              <a:t>Arial Regular Text 20pt</a:t>
            </a:r>
          </a:p>
        </p:txBody>
      </p:sp>
      <p:sp>
        <p:nvSpPr>
          <p:cNvPr id="4" name="Picture Placeholder 3"/>
          <p:cNvSpPr>
            <a:spLocks noGrp="1"/>
          </p:cNvSpPr>
          <p:nvPr>
            <p:ph type="pic" sz="quarter" idx="15"/>
          </p:nvPr>
        </p:nvSpPr>
        <p:spPr>
          <a:xfrm>
            <a:off x="4311424" y="1617663"/>
            <a:ext cx="4386262" cy="4300537"/>
          </a:xfrm>
          <a:prstGeom prst="rect">
            <a:avLst/>
          </a:prstGeom>
        </p:spPr>
        <p:txBody>
          <a:bodyPr/>
          <a:lstStyle/>
          <a:p>
            <a:r>
              <a:rPr lang="en-US" smtClean="0"/>
              <a:t>Click icon to add picture</a:t>
            </a:r>
            <a:endParaRPr lang="en-US"/>
          </a:p>
        </p:txBody>
      </p:sp>
      <p:sp>
        <p:nvSpPr>
          <p:cNvPr id="2" name="Slide Number Placeholder 1"/>
          <p:cNvSpPr>
            <a:spLocks noGrp="1"/>
          </p:cNvSpPr>
          <p:nvPr>
            <p:ph type="sldNum" sz="quarter" idx="16"/>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54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urpl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tx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Purple 30pt</a:t>
            </a:r>
            <a:endParaRPr lang="en-US" dirty="0"/>
          </a:p>
        </p:txBody>
      </p:sp>
    </p:spTree>
    <p:extLst>
      <p:ext uri="{BB962C8B-B14F-4D97-AF65-F5344CB8AC3E}">
        <p14:creationId xmlns:p14="http://schemas.microsoft.com/office/powerpoint/2010/main" val="236665542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w/ 2 Pictures">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628650" y="403456"/>
            <a:ext cx="8069036" cy="984250"/>
          </a:xfrm>
          <a:prstGeom prst="rect">
            <a:avLst/>
          </a:prstGeom>
        </p:spPr>
        <p:txBody>
          <a:bodyPr/>
          <a:lstStyle>
            <a:lvl1pPr marL="0" indent="0">
              <a:buNone/>
              <a:defRPr sz="3000" b="0">
                <a:solidFill>
                  <a:srgbClr val="69369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Arial Purple Headline 30pt</a:t>
            </a:r>
            <a:endParaRPr lang="en-US" dirty="0"/>
          </a:p>
        </p:txBody>
      </p:sp>
      <p:sp>
        <p:nvSpPr>
          <p:cNvPr id="4" name="Picture Placeholder 3"/>
          <p:cNvSpPr>
            <a:spLocks noGrp="1"/>
          </p:cNvSpPr>
          <p:nvPr>
            <p:ph type="pic" sz="quarter" idx="15"/>
          </p:nvPr>
        </p:nvSpPr>
        <p:spPr>
          <a:xfrm>
            <a:off x="5074418" y="1617663"/>
            <a:ext cx="3623268" cy="3607481"/>
          </a:xfrm>
          <a:prstGeom prst="rect">
            <a:avLst/>
          </a:prstGeom>
        </p:spPr>
        <p:txBody>
          <a:bodyPr/>
          <a:lstStyle/>
          <a:p>
            <a:r>
              <a:rPr lang="en-US" smtClean="0"/>
              <a:t>Click icon to add picture</a:t>
            </a:r>
            <a:endParaRPr lang="en-US"/>
          </a:p>
        </p:txBody>
      </p:sp>
      <p:sp>
        <p:nvSpPr>
          <p:cNvPr id="8" name="Picture Placeholder 7"/>
          <p:cNvSpPr>
            <a:spLocks noGrp="1"/>
          </p:cNvSpPr>
          <p:nvPr>
            <p:ph type="pic" sz="quarter" idx="16"/>
          </p:nvPr>
        </p:nvSpPr>
        <p:spPr>
          <a:xfrm>
            <a:off x="628650" y="1617664"/>
            <a:ext cx="3521075" cy="3607480"/>
          </a:xfrm>
          <a:prstGeom prst="rect">
            <a:avLst/>
          </a:prstGeom>
        </p:spPr>
        <p:txBody>
          <a:bodyPr/>
          <a:lstStyle/>
          <a:p>
            <a:r>
              <a:rPr lang="en-US" smtClean="0"/>
              <a:t>Click icon to add picture</a:t>
            </a:r>
            <a:endParaRPr lang="en-US"/>
          </a:p>
        </p:txBody>
      </p:sp>
      <p:sp>
        <p:nvSpPr>
          <p:cNvPr id="10" name="Text Placeholder 9"/>
          <p:cNvSpPr>
            <a:spLocks noGrp="1"/>
          </p:cNvSpPr>
          <p:nvPr>
            <p:ph type="body" sz="quarter" idx="17" hasCustomPrompt="1"/>
          </p:nvPr>
        </p:nvSpPr>
        <p:spPr>
          <a:xfrm>
            <a:off x="628650" y="5386388"/>
            <a:ext cx="3521075" cy="341312"/>
          </a:xfrm>
          <a:prstGeom prst="rect">
            <a:avLst/>
          </a:prstGeom>
        </p:spPr>
        <p:txBody>
          <a:bodyPr>
            <a:normAutofit/>
          </a:bodyPr>
          <a:lstStyle>
            <a:lvl1pPr>
              <a:defRPr sz="1200"/>
            </a:lvl1pPr>
          </a:lstStyle>
          <a:p>
            <a:pPr lvl="0"/>
            <a:r>
              <a:rPr lang="en-US" dirty="0" smtClean="0"/>
              <a:t>Arial Regular Caption 12pt</a:t>
            </a:r>
            <a:endParaRPr lang="en-US" dirty="0"/>
          </a:p>
        </p:txBody>
      </p:sp>
      <p:sp>
        <p:nvSpPr>
          <p:cNvPr id="13" name="Text Placeholder 12"/>
          <p:cNvSpPr>
            <a:spLocks noGrp="1"/>
          </p:cNvSpPr>
          <p:nvPr>
            <p:ph type="body" sz="quarter" idx="18" hasCustomPrompt="1"/>
          </p:nvPr>
        </p:nvSpPr>
        <p:spPr>
          <a:xfrm>
            <a:off x="5073650" y="5386388"/>
            <a:ext cx="3624263" cy="341312"/>
          </a:xfrm>
          <a:prstGeom prst="rect">
            <a:avLst/>
          </a:prstGeom>
        </p:spPr>
        <p:txBody>
          <a:bodyPr>
            <a:normAutofit/>
          </a:bodyPr>
          <a:lstStyle>
            <a:lvl1pPr>
              <a:defRPr sz="1200"/>
            </a:lvl1pPr>
          </a:lstStyle>
          <a:p>
            <a:pPr lvl="0"/>
            <a:r>
              <a:rPr lang="en-US" dirty="0" smtClean="0"/>
              <a:t>Arial Regular Caption 12pt</a:t>
            </a:r>
            <a:endParaRPr lang="en-US" dirty="0"/>
          </a:p>
        </p:txBody>
      </p:sp>
      <p:sp>
        <p:nvSpPr>
          <p:cNvPr id="2" name="Slide Number Placeholder 1"/>
          <p:cNvSpPr>
            <a:spLocks noGrp="1"/>
          </p:cNvSpPr>
          <p:nvPr>
            <p:ph type="sldNum" sz="quarter" idx="19"/>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449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628650" y="403456"/>
            <a:ext cx="8069036" cy="984250"/>
          </a:xfrm>
          <a:prstGeom prst="rect">
            <a:avLst/>
          </a:prstGeom>
        </p:spPr>
        <p:txBody>
          <a:bodyPr/>
          <a:lstStyle>
            <a:lvl1pPr marL="0" indent="0">
              <a:buNone/>
              <a:defRPr sz="3000" b="0">
                <a:solidFill>
                  <a:srgbClr val="69369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Arial Purple Headline 30pt</a:t>
            </a:r>
            <a:endParaRPr lang="en-US" dirty="0"/>
          </a:p>
        </p:txBody>
      </p:sp>
      <p:sp>
        <p:nvSpPr>
          <p:cNvPr id="12" name="Chart Placeholder 11"/>
          <p:cNvSpPr>
            <a:spLocks noGrp="1"/>
          </p:cNvSpPr>
          <p:nvPr>
            <p:ph type="chart" sz="quarter" idx="14"/>
          </p:nvPr>
        </p:nvSpPr>
        <p:spPr>
          <a:xfrm>
            <a:off x="628650" y="1617349"/>
            <a:ext cx="8069036" cy="2623055"/>
          </a:xfrm>
          <a:prstGeom prst="rect">
            <a:avLst/>
          </a:prstGeom>
        </p:spPr>
        <p:txBody>
          <a:bodyPr/>
          <a:lstStyle/>
          <a:p>
            <a:r>
              <a:rPr lang="en-US" smtClean="0"/>
              <a:t>Click icon to add chart</a:t>
            </a:r>
            <a:endParaRPr lang="en-US"/>
          </a:p>
        </p:txBody>
      </p:sp>
      <p:sp>
        <p:nvSpPr>
          <p:cNvPr id="15" name="Text Placeholder 14"/>
          <p:cNvSpPr>
            <a:spLocks noGrp="1"/>
          </p:cNvSpPr>
          <p:nvPr>
            <p:ph type="body" sz="quarter" idx="15" hasCustomPrompt="1"/>
          </p:nvPr>
        </p:nvSpPr>
        <p:spPr>
          <a:xfrm>
            <a:off x="628650" y="4642338"/>
            <a:ext cx="8069263" cy="532563"/>
          </a:xfrm>
          <a:prstGeom prst="rect">
            <a:avLst/>
          </a:prstGeom>
        </p:spPr>
        <p:txBody>
          <a:bodyPr>
            <a:normAutofit/>
          </a:bodyPr>
          <a:lstStyle>
            <a:lvl1pPr>
              <a:defRPr sz="1200" baseline="0"/>
            </a:lvl1pPr>
          </a:lstStyle>
          <a:p>
            <a:pPr lvl="0"/>
            <a:r>
              <a:rPr lang="en-US" dirty="0" smtClean="0"/>
              <a:t>Chart Notes: Arial Regular Body Text 12pt</a:t>
            </a:r>
            <a:endParaRPr lang="en-US" dirty="0"/>
          </a:p>
        </p:txBody>
      </p:sp>
      <p:sp>
        <p:nvSpPr>
          <p:cNvPr id="2" name="Slide Number Placeholder 1"/>
          <p:cNvSpPr>
            <a:spLocks noGrp="1"/>
          </p:cNvSpPr>
          <p:nvPr>
            <p:ph type="sldNum" sz="quarter" idx="16"/>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7308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8"/>
          <p:cNvSpPr>
            <a:spLocks noGrp="1"/>
          </p:cNvSpPr>
          <p:nvPr>
            <p:ph type="body" sz="quarter" idx="13" hasCustomPrompt="1"/>
          </p:nvPr>
        </p:nvSpPr>
        <p:spPr>
          <a:xfrm>
            <a:off x="628650" y="2510302"/>
            <a:ext cx="4255322" cy="1806575"/>
          </a:xfrm>
          <a:prstGeom prst="rect">
            <a:avLst/>
          </a:prstGeom>
        </p:spPr>
        <p:txBody>
          <a:bodyPr>
            <a:normAutofit/>
          </a:bodyPr>
          <a:lstStyle>
            <a:lvl1pPr marL="0" indent="0">
              <a:buNone/>
              <a:defRPr sz="3000" b="1" baseline="0">
                <a:solidFill>
                  <a:srgbClr val="693699"/>
                </a:solidFill>
                <a:latin typeface="Arial" panose="020B0604020202020204" pitchFamily="34" charset="0"/>
                <a:cs typeface="Arial" panose="020B0604020202020204" pitchFamily="34" charset="0"/>
              </a:defRPr>
            </a:lvl1pPr>
          </a:lstStyle>
          <a:p>
            <a:pPr lvl="0"/>
            <a:r>
              <a:rPr lang="en-US" dirty="0" smtClean="0"/>
              <a:t>Section Divider Arial Bold Purple 30pt</a:t>
            </a:r>
          </a:p>
        </p:txBody>
      </p:sp>
      <p:sp>
        <p:nvSpPr>
          <p:cNvPr id="2" name="Slide Number Placeholder 1"/>
          <p:cNvSpPr>
            <a:spLocks noGrp="1"/>
          </p:cNvSpPr>
          <p:nvPr>
            <p:ph type="sldNum" sz="quarter" idx="14"/>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5482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628650" y="2510302"/>
            <a:ext cx="4255322" cy="1806575"/>
          </a:xfrm>
          <a:prstGeom prst="rect">
            <a:avLst/>
          </a:prstGeom>
        </p:spPr>
        <p:txBody>
          <a:bodyPr>
            <a:normAutofit/>
          </a:bodyPr>
          <a:lstStyle>
            <a:lvl1pPr marL="0" indent="0">
              <a:buNone/>
              <a:defRPr sz="3000" b="1" baseline="0">
                <a:solidFill>
                  <a:srgbClr val="693699"/>
                </a:solidFill>
                <a:latin typeface="Arial" panose="020B0604020202020204" pitchFamily="34" charset="0"/>
                <a:cs typeface="Arial" panose="020B0604020202020204" pitchFamily="34" charset="0"/>
              </a:defRPr>
            </a:lvl1pPr>
          </a:lstStyle>
          <a:p>
            <a:pPr lvl="0"/>
            <a:r>
              <a:rPr lang="en-US" dirty="0" smtClean="0"/>
              <a:t>Section Divider Arial Bold Purple 30pt</a:t>
            </a:r>
          </a:p>
        </p:txBody>
      </p:sp>
      <p:sp>
        <p:nvSpPr>
          <p:cNvPr id="2" name="Slide Number Placeholder 1"/>
          <p:cNvSpPr>
            <a:spLocks noGrp="1"/>
          </p:cNvSpPr>
          <p:nvPr>
            <p:ph type="sldNum" sz="quarter" idx="14"/>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8422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9" y="0"/>
            <a:ext cx="9147810" cy="6858000"/>
          </a:xfrm>
          <a:prstGeom prst="rect">
            <a:avLst/>
          </a:prstGeom>
        </p:spPr>
      </p:pic>
      <p:sp>
        <p:nvSpPr>
          <p:cNvPr id="9" name="Text Placeholder 8"/>
          <p:cNvSpPr>
            <a:spLocks noGrp="1"/>
          </p:cNvSpPr>
          <p:nvPr>
            <p:ph type="body" sz="quarter" idx="13" hasCustomPrompt="1"/>
          </p:nvPr>
        </p:nvSpPr>
        <p:spPr>
          <a:xfrm>
            <a:off x="628650" y="2510302"/>
            <a:ext cx="4255322" cy="1806575"/>
          </a:xfrm>
          <a:prstGeom prst="rect">
            <a:avLst/>
          </a:prstGeom>
        </p:spPr>
        <p:txBody>
          <a:bodyPr>
            <a:normAutofit/>
          </a:bodyPr>
          <a:lstStyle>
            <a:lvl1pPr marL="0" indent="0">
              <a:buNone/>
              <a:defRPr sz="3000" b="1" baseline="0">
                <a:solidFill>
                  <a:srgbClr val="693699"/>
                </a:solidFill>
                <a:latin typeface="Arial" panose="020B0604020202020204" pitchFamily="34" charset="0"/>
                <a:cs typeface="Arial" panose="020B0604020202020204" pitchFamily="34" charset="0"/>
              </a:defRPr>
            </a:lvl1pPr>
          </a:lstStyle>
          <a:p>
            <a:pPr lvl="0"/>
            <a:r>
              <a:rPr lang="en-US" dirty="0" smtClean="0"/>
              <a:t>Section Divider Arial Bold Purple 30pt</a:t>
            </a:r>
          </a:p>
        </p:txBody>
      </p:sp>
      <p:sp>
        <p:nvSpPr>
          <p:cNvPr id="3" name="Slide Number Placeholder 2"/>
          <p:cNvSpPr>
            <a:spLocks noGrp="1"/>
          </p:cNvSpPr>
          <p:nvPr>
            <p:ph type="sldNum" sz="quarter" idx="14"/>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5106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9" y="15157"/>
            <a:ext cx="9147810" cy="6827685"/>
          </a:xfrm>
          <a:prstGeom prst="rect">
            <a:avLst/>
          </a:prstGeom>
        </p:spPr>
      </p:pic>
      <p:sp>
        <p:nvSpPr>
          <p:cNvPr id="9" name="Text Placeholder 8"/>
          <p:cNvSpPr>
            <a:spLocks noGrp="1"/>
          </p:cNvSpPr>
          <p:nvPr>
            <p:ph type="body" sz="quarter" idx="13" hasCustomPrompt="1"/>
          </p:nvPr>
        </p:nvSpPr>
        <p:spPr>
          <a:xfrm>
            <a:off x="2037909" y="2607124"/>
            <a:ext cx="4255322" cy="1806575"/>
          </a:xfrm>
          <a:prstGeom prst="rect">
            <a:avLst/>
          </a:prstGeom>
        </p:spPr>
        <p:txBody>
          <a:bodyPr>
            <a:normAutofit/>
          </a:bodyPr>
          <a:lstStyle>
            <a:lvl1pPr marL="0" indent="0">
              <a:buNone/>
              <a:defRPr sz="3000" b="1" baseline="0">
                <a:solidFill>
                  <a:srgbClr val="693699"/>
                </a:solidFill>
                <a:latin typeface="Arial" panose="020B0604020202020204" pitchFamily="34" charset="0"/>
                <a:cs typeface="Arial" panose="020B0604020202020204" pitchFamily="34" charset="0"/>
              </a:defRPr>
            </a:lvl1pPr>
          </a:lstStyle>
          <a:p>
            <a:pPr lvl="0"/>
            <a:r>
              <a:rPr lang="en-US" dirty="0" smtClean="0"/>
              <a:t>Section Divider Arial Bold Purple 30pt</a:t>
            </a:r>
          </a:p>
        </p:txBody>
      </p:sp>
      <p:sp>
        <p:nvSpPr>
          <p:cNvPr id="3" name="Slide Number Placeholder 2"/>
          <p:cNvSpPr>
            <a:spLocks noGrp="1"/>
          </p:cNvSpPr>
          <p:nvPr>
            <p:ph type="sldNum" sz="quarter" idx="14"/>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6708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9" y="16571"/>
            <a:ext cx="9147810" cy="6824857"/>
          </a:xfrm>
          <a:prstGeom prst="rect">
            <a:avLst/>
          </a:prstGeom>
        </p:spPr>
      </p:pic>
      <p:sp>
        <p:nvSpPr>
          <p:cNvPr id="9" name="Text Placeholder 8"/>
          <p:cNvSpPr>
            <a:spLocks noGrp="1"/>
          </p:cNvSpPr>
          <p:nvPr>
            <p:ph type="body" sz="quarter" idx="13" hasCustomPrompt="1"/>
          </p:nvPr>
        </p:nvSpPr>
        <p:spPr>
          <a:xfrm>
            <a:off x="1166535" y="1875599"/>
            <a:ext cx="4059936" cy="1806575"/>
          </a:xfrm>
          <a:prstGeom prst="rect">
            <a:avLst/>
          </a:prstGeom>
        </p:spPr>
        <p:txBody>
          <a:bodyPr>
            <a:normAutofit/>
          </a:bodyPr>
          <a:lstStyle>
            <a:lvl1pPr marL="0" indent="0">
              <a:buNone/>
              <a:defRPr sz="3000" b="1" baseline="0">
                <a:solidFill>
                  <a:schemeClr val="bg1"/>
                </a:solidFill>
                <a:latin typeface="Arial" panose="020B0604020202020204" pitchFamily="34" charset="0"/>
                <a:cs typeface="Arial" panose="020B0604020202020204" pitchFamily="34" charset="0"/>
              </a:defRPr>
            </a:lvl1pPr>
          </a:lstStyle>
          <a:p>
            <a:pPr lvl="0"/>
            <a:r>
              <a:rPr lang="en-US" dirty="0" smtClean="0"/>
              <a:t>Section Divider Arial </a:t>
            </a:r>
            <a:r>
              <a:rPr lang="en-US" smtClean="0"/>
              <a:t>Bold White </a:t>
            </a:r>
            <a:r>
              <a:rPr lang="en-US" dirty="0" smtClean="0"/>
              <a:t>30pt</a:t>
            </a:r>
          </a:p>
        </p:txBody>
      </p:sp>
      <p:sp>
        <p:nvSpPr>
          <p:cNvPr id="3" name="Slide Number Placeholder 2"/>
          <p:cNvSpPr>
            <a:spLocks noGrp="1"/>
          </p:cNvSpPr>
          <p:nvPr>
            <p:ph type="sldNum" sz="quarter" idx="14"/>
          </p:nvPr>
        </p:nvSpPr>
        <p:spPr/>
        <p:txBody>
          <a:body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sp>
        <p:nvSpPr>
          <p:cNvPr id="5" name="Text Placeholder 4"/>
          <p:cNvSpPr>
            <a:spLocks noGrp="1"/>
          </p:cNvSpPr>
          <p:nvPr>
            <p:ph type="body" sz="quarter" idx="15" hasCustomPrompt="1"/>
          </p:nvPr>
        </p:nvSpPr>
        <p:spPr>
          <a:xfrm>
            <a:off x="5734050" y="3313113"/>
            <a:ext cx="1646238" cy="828675"/>
          </a:xfrm>
          <a:prstGeom prst="rect">
            <a:avLst/>
          </a:prstGeom>
        </p:spPr>
        <p:txBody>
          <a:bodyPr/>
          <a:lstStyle>
            <a:lvl1pPr>
              <a:defRPr sz="1200" b="1" baseline="0">
                <a:solidFill>
                  <a:schemeClr val="bg1"/>
                </a:solidFill>
              </a:defRPr>
            </a:lvl1pPr>
          </a:lstStyle>
          <a:p>
            <a:pPr lvl="0"/>
            <a:r>
              <a:rPr lang="en-US" dirty="0" smtClean="0"/>
              <a:t>Arial Bold Body Text 12pt</a:t>
            </a:r>
            <a:endParaRPr lang="en-US" dirty="0"/>
          </a:p>
        </p:txBody>
      </p:sp>
    </p:spTree>
    <p:extLst>
      <p:ext uri="{BB962C8B-B14F-4D97-AF65-F5344CB8AC3E}">
        <p14:creationId xmlns:p14="http://schemas.microsoft.com/office/powerpoint/2010/main" val="12637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Orange 1">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7998"/>
          </a:xfrm>
          <a:prstGeom prst="rect">
            <a:avLst/>
          </a:prstGeom>
        </p:spPr>
      </p:pic>
      <p:sp>
        <p:nvSpPr>
          <p:cNvPr id="3" name="Slide Number Placeholder 2"/>
          <p:cNvSpPr>
            <a:spLocks noGrp="1"/>
          </p:cNvSpPr>
          <p:nvPr>
            <p:ph type="sldNum" sz="quarter" idx="10"/>
          </p:nvPr>
        </p:nvSpPr>
        <p:spPr/>
        <p:txBody>
          <a:bodyPr/>
          <a:lstStyle/>
          <a:p>
            <a:fld id="{BA6E4C2D-C50F-4016-87B2-5386F3AA44B1}" type="slidenum">
              <a:rPr lang="en-US" smtClean="0"/>
              <a:t>‹#›</a:t>
            </a:fld>
            <a:endParaRPr lang="en-US"/>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5"/>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716" y="6214408"/>
            <a:ext cx="2070836" cy="411480"/>
          </a:xfrm>
          <a:prstGeom prst="rect">
            <a:avLst/>
          </a:prstGeom>
        </p:spPr>
      </p:pic>
    </p:spTree>
    <p:extLst>
      <p:ext uri="{BB962C8B-B14F-4D97-AF65-F5344CB8AC3E}">
        <p14:creationId xmlns:p14="http://schemas.microsoft.com/office/powerpoint/2010/main" val="21757657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Blue 1">
    <p:spTree>
      <p:nvGrpSpPr>
        <p:cNvPr id="1" name=""/>
        <p:cNvGrpSpPr/>
        <p:nvPr/>
      </p:nvGrpSpPr>
      <p:grpSpPr>
        <a:xfrm>
          <a:off x="0" y="0"/>
          <a:ext cx="0" cy="0"/>
          <a:chOff x="0" y="0"/>
          <a:chExt cx="0" cy="0"/>
        </a:xfrm>
      </p:grpSpPr>
      <p:sp>
        <p:nvSpPr>
          <p:cNvPr id="10" name="Rectangle 9"/>
          <p:cNvSpPr/>
          <p:nvPr userDrawn="1"/>
        </p:nvSpPr>
        <p:spPr>
          <a:xfrm>
            <a:off x="630716" y="6177516"/>
            <a:ext cx="2070836" cy="54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3" name="Slide Number Placeholder 2"/>
          <p:cNvSpPr>
            <a:spLocks noGrp="1"/>
          </p:cNvSpPr>
          <p:nvPr>
            <p:ph type="sldNum" sz="quarter" idx="10"/>
          </p:nvPr>
        </p:nvSpPr>
        <p:spPr/>
        <p:txBody>
          <a:bodyPr/>
          <a:lstStyle/>
          <a:p>
            <a:fld id="{BA6E4C2D-C50F-4016-87B2-5386F3AA44B1}" type="slidenum">
              <a:rPr lang="en-US" smtClean="0"/>
              <a:t>‹#›</a:t>
            </a:fld>
            <a:endParaRPr lang="en-US"/>
          </a:p>
        </p:txBody>
      </p:sp>
      <p:sp>
        <p:nvSpPr>
          <p:cNvPr id="6" name="Text Placeholder 5"/>
          <p:cNvSpPr>
            <a:spLocks noGrp="1"/>
          </p:cNvSpPr>
          <p:nvPr>
            <p:ph type="body" sz="quarter" idx="11" hasCustomPrompt="1"/>
          </p:nvPr>
        </p:nvSpPr>
        <p:spPr>
          <a:xfrm>
            <a:off x="641349" y="2645923"/>
            <a:ext cx="3959833" cy="1595337"/>
          </a:xfrm>
        </p:spPr>
        <p:txBody>
          <a:bodyPr>
            <a:normAutofit/>
          </a:bodyPr>
          <a:lstStyle>
            <a:lvl1pPr marL="0" indent="0">
              <a:buNone/>
              <a:defRPr sz="3000" b="1" baseline="0">
                <a:solidFill>
                  <a:schemeClr val="accent2"/>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smtClean="0"/>
              <a:t>Section Divider Arial Bold Orange 30pt</a:t>
            </a:r>
            <a:endParaRPr lang="en-US" dirty="0"/>
          </a:p>
        </p:txBody>
      </p:sp>
      <p:sp>
        <p:nvSpPr>
          <p:cNvPr id="7" name="Rectangle 6"/>
          <p:cNvSpPr/>
          <p:nvPr userDrawn="1"/>
        </p:nvSpPr>
        <p:spPr>
          <a:xfrm>
            <a:off x="3525949" y="5114261"/>
            <a:ext cx="2566507"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716" y="6214408"/>
            <a:ext cx="2070836" cy="411479"/>
          </a:xfrm>
          <a:prstGeom prst="rect">
            <a:avLst/>
          </a:prstGeom>
        </p:spPr>
      </p:pic>
    </p:spTree>
    <p:extLst>
      <p:ext uri="{BB962C8B-B14F-4D97-AF65-F5344CB8AC3E}">
        <p14:creationId xmlns:p14="http://schemas.microsoft.com/office/powerpoint/2010/main" val="27889576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4.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4.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96111"/>
          </a:xfrm>
          <a:prstGeom prst="rect">
            <a:avLst/>
          </a:prstGeom>
        </p:spPr>
        <p:txBody>
          <a:bodyPr vert="horz" lIns="91440" tIns="45720" rIns="91440" bIns="45720" rtlCol="0" anchor="ctr">
            <a:normAutofit/>
          </a:bodyPr>
          <a:lstStyle/>
          <a:p>
            <a:r>
              <a:rPr lang="en-US" dirty="0" smtClean="0"/>
              <a:t>Arial Purple Headline 30pt</a:t>
            </a:r>
            <a:endParaRPr lang="en-US" dirty="0"/>
          </a:p>
        </p:txBody>
      </p:sp>
      <p:sp>
        <p:nvSpPr>
          <p:cNvPr id="3" name="Text Placeholder 2"/>
          <p:cNvSpPr>
            <a:spLocks noGrp="1"/>
          </p:cNvSpPr>
          <p:nvPr>
            <p:ph type="body" idx="1"/>
          </p:nvPr>
        </p:nvSpPr>
        <p:spPr>
          <a:xfrm>
            <a:off x="628650" y="1084521"/>
            <a:ext cx="7886700" cy="5092442"/>
          </a:xfrm>
          <a:prstGeom prst="rect">
            <a:avLst/>
          </a:prstGeom>
        </p:spPr>
        <p:txBody>
          <a:bodyPr vert="horz" lIns="91440" tIns="45720" rIns="91440" bIns="45720" rtlCol="0">
            <a:normAutofit/>
          </a:bodyPr>
          <a:lstStyle/>
          <a:p>
            <a:pPr lvl="0"/>
            <a:r>
              <a:rPr lang="en-US" dirty="0" smtClean="0"/>
              <a:t>Arial Regular Text 24pt</a:t>
            </a:r>
          </a:p>
          <a:p>
            <a:pPr lvl="1"/>
            <a:r>
              <a:rPr lang="en-US" dirty="0" smtClean="0"/>
              <a:t>Arial Regular Text 20pt</a:t>
            </a:r>
          </a:p>
          <a:p>
            <a:pPr lvl="2"/>
            <a:r>
              <a:rPr lang="en-US" dirty="0" smtClean="0"/>
              <a:t>Arial Regular Text 18pt</a:t>
            </a:r>
          </a:p>
          <a:p>
            <a:pPr lvl="3"/>
            <a:r>
              <a:rPr lang="en-US" dirty="0" smtClean="0"/>
              <a:t>Arial Regular Text 16pt</a:t>
            </a:r>
          </a:p>
          <a:p>
            <a:pPr lvl="4"/>
            <a:r>
              <a:rPr lang="en-US" dirty="0" smtClean="0"/>
              <a:t>Arial Regular Text 14pt</a:t>
            </a:r>
            <a:endParaRPr lang="en-US" dirty="0"/>
          </a:p>
        </p:txBody>
      </p:sp>
      <p:pic>
        <p:nvPicPr>
          <p:cNvPr id="7" name="Pictur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8650" y="6204544"/>
            <a:ext cx="2057400" cy="408811"/>
          </a:xfrm>
          <a:prstGeom prst="rect">
            <a:avLst/>
          </a:prstGeom>
        </p:spPr>
      </p:pic>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8650" y="6204544"/>
            <a:ext cx="2057400" cy="408811"/>
          </a:xfrm>
          <a:prstGeom prst="rect">
            <a:avLst/>
          </a:prstGeom>
        </p:spPr>
      </p:pic>
      <p:sp>
        <p:nvSpPr>
          <p:cNvPr id="9" name="Slide Number Placeholder 8"/>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E4C2D-C50F-4016-87B2-5386F3AA44B1}" type="slidenum">
              <a:rPr lang="en-US" smtClean="0"/>
              <a:t>‹#›</a:t>
            </a:fld>
            <a:endParaRPr lang="en-US"/>
          </a:p>
        </p:txBody>
      </p:sp>
      <p:sp>
        <p:nvSpPr>
          <p:cNvPr id="5" name="TextBox 4"/>
          <p:cNvSpPr txBox="1"/>
          <p:nvPr userDrawn="1"/>
        </p:nvSpPr>
        <p:spPr>
          <a:xfrm>
            <a:off x="3468519" y="6356350"/>
            <a:ext cx="220696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50000"/>
                    <a:lumOff val="50000"/>
                  </a:schemeClr>
                </a:solidFill>
              </a:rPr>
              <a:t>proprietary and confidential</a:t>
            </a:r>
          </a:p>
          <a:p>
            <a:endParaRPr lang="en-US" dirty="0"/>
          </a:p>
        </p:txBody>
      </p:sp>
    </p:spTree>
    <p:extLst>
      <p:ext uri="{BB962C8B-B14F-4D97-AF65-F5344CB8AC3E}">
        <p14:creationId xmlns:p14="http://schemas.microsoft.com/office/powerpoint/2010/main" val="71866810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9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90000"/>
        <a:buFont typeface="Courier New" panose="02070309020205020404" pitchFamily="49" charset="0"/>
        <a:buChar char="o"/>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96111"/>
          </a:xfrm>
          <a:prstGeom prst="rect">
            <a:avLst/>
          </a:prstGeom>
        </p:spPr>
        <p:txBody>
          <a:bodyPr vert="horz" lIns="91440" tIns="45720" rIns="91440" bIns="45720" rtlCol="0" anchor="ctr">
            <a:normAutofit/>
          </a:bodyPr>
          <a:lstStyle/>
          <a:p>
            <a:r>
              <a:rPr lang="en-US" dirty="0" smtClean="0"/>
              <a:t>Arial Purple Headline 30pt</a:t>
            </a:r>
            <a:endParaRPr lang="en-US" dirty="0"/>
          </a:p>
        </p:txBody>
      </p:sp>
      <p:sp>
        <p:nvSpPr>
          <p:cNvPr id="3" name="Text Placeholder 2"/>
          <p:cNvSpPr>
            <a:spLocks noGrp="1"/>
          </p:cNvSpPr>
          <p:nvPr>
            <p:ph type="body" idx="1"/>
          </p:nvPr>
        </p:nvSpPr>
        <p:spPr>
          <a:xfrm>
            <a:off x="628650" y="1084521"/>
            <a:ext cx="7886700" cy="5092442"/>
          </a:xfrm>
          <a:prstGeom prst="rect">
            <a:avLst/>
          </a:prstGeom>
        </p:spPr>
        <p:txBody>
          <a:bodyPr vert="horz" lIns="91440" tIns="45720" rIns="91440" bIns="45720" rtlCol="0">
            <a:normAutofit/>
          </a:bodyPr>
          <a:lstStyle/>
          <a:p>
            <a:pPr lvl="0"/>
            <a:r>
              <a:rPr lang="en-US" dirty="0" smtClean="0"/>
              <a:t>Arial Regular Text 24pt</a:t>
            </a:r>
          </a:p>
          <a:p>
            <a:pPr lvl="1"/>
            <a:r>
              <a:rPr lang="en-US" dirty="0" smtClean="0"/>
              <a:t>Arial Regular Text 20pt</a:t>
            </a:r>
          </a:p>
          <a:p>
            <a:pPr lvl="2"/>
            <a:r>
              <a:rPr lang="en-US" dirty="0" smtClean="0"/>
              <a:t>Arial Regular Text 18pt</a:t>
            </a:r>
          </a:p>
          <a:p>
            <a:pPr lvl="3"/>
            <a:r>
              <a:rPr lang="en-US" dirty="0" smtClean="0"/>
              <a:t>Arial Regular Text 16pt</a:t>
            </a:r>
          </a:p>
          <a:p>
            <a:pPr lvl="4"/>
            <a:r>
              <a:rPr lang="en-US" dirty="0" smtClean="0"/>
              <a:t>Arial Regular Text 14pt</a:t>
            </a:r>
            <a:endParaRPr lang="en-US" dirty="0"/>
          </a:p>
        </p:txBody>
      </p:sp>
      <p:pic>
        <p:nvPicPr>
          <p:cNvPr id="7" name="Pictur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8650" y="6204544"/>
            <a:ext cx="2057400" cy="408811"/>
          </a:xfrm>
          <a:prstGeom prst="rect">
            <a:avLst/>
          </a:prstGeom>
        </p:spPr>
      </p:pic>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8650" y="6204544"/>
            <a:ext cx="2057400" cy="408811"/>
          </a:xfrm>
          <a:prstGeom prst="rect">
            <a:avLst/>
          </a:prstGeom>
        </p:spPr>
      </p:pic>
      <p:sp>
        <p:nvSpPr>
          <p:cNvPr id="9" name="Slide Number Placeholder 8"/>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5" name="TextBox 4"/>
          <p:cNvSpPr txBox="1"/>
          <p:nvPr userDrawn="1"/>
        </p:nvSpPr>
        <p:spPr>
          <a:xfrm>
            <a:off x="3468519" y="6356350"/>
            <a:ext cx="2206963" cy="553998"/>
          </a:xfrm>
          <a:prstGeom prst="rect">
            <a:avLst/>
          </a:prstGeom>
          <a:noFill/>
        </p:spPr>
        <p:txBody>
          <a:bodyPr wrap="square" rtlCol="0">
            <a:spAutoFit/>
          </a:bodyPr>
          <a:lstStyle/>
          <a:p>
            <a:pPr>
              <a:defRPr/>
            </a:pPr>
            <a:r>
              <a:rPr lang="en-US" sz="1200" dirty="0" smtClean="0">
                <a:solidFill>
                  <a:prstClr val="black">
                    <a:lumMod val="50000"/>
                    <a:lumOff val="50000"/>
                  </a:prstClr>
                </a:solidFill>
              </a:rPr>
              <a:t>proprietary and confidential</a:t>
            </a:r>
          </a:p>
          <a:p>
            <a:endParaRPr lang="en-US" dirty="0">
              <a:solidFill>
                <a:prstClr val="black"/>
              </a:solidFill>
            </a:endParaRPr>
          </a:p>
        </p:txBody>
      </p:sp>
    </p:spTree>
    <p:extLst>
      <p:ext uri="{BB962C8B-B14F-4D97-AF65-F5344CB8AC3E}">
        <p14:creationId xmlns:p14="http://schemas.microsoft.com/office/powerpoint/2010/main" val="233699528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9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90000"/>
        <a:buFont typeface="Courier New" panose="02070309020205020404" pitchFamily="49" charset="0"/>
        <a:buChar char="o"/>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96111"/>
          </a:xfrm>
          <a:prstGeom prst="rect">
            <a:avLst/>
          </a:prstGeom>
        </p:spPr>
        <p:txBody>
          <a:bodyPr vert="horz" lIns="91440" tIns="45720" rIns="91440" bIns="45720" rtlCol="0" anchor="ctr">
            <a:normAutofit/>
          </a:bodyPr>
          <a:lstStyle/>
          <a:p>
            <a:r>
              <a:rPr lang="en-US" dirty="0" smtClean="0"/>
              <a:t>Arial Purple Headline 30pt</a:t>
            </a:r>
            <a:endParaRPr lang="en-US" dirty="0"/>
          </a:p>
        </p:txBody>
      </p:sp>
      <p:sp>
        <p:nvSpPr>
          <p:cNvPr id="3" name="Text Placeholder 2"/>
          <p:cNvSpPr>
            <a:spLocks noGrp="1"/>
          </p:cNvSpPr>
          <p:nvPr>
            <p:ph type="body" idx="1"/>
          </p:nvPr>
        </p:nvSpPr>
        <p:spPr>
          <a:xfrm>
            <a:off x="628650" y="1084521"/>
            <a:ext cx="7886700" cy="5092442"/>
          </a:xfrm>
          <a:prstGeom prst="rect">
            <a:avLst/>
          </a:prstGeom>
        </p:spPr>
        <p:txBody>
          <a:bodyPr vert="horz" lIns="91440" tIns="45720" rIns="91440" bIns="45720" rtlCol="0">
            <a:normAutofit/>
          </a:bodyPr>
          <a:lstStyle/>
          <a:p>
            <a:pPr lvl="0"/>
            <a:r>
              <a:rPr lang="en-US" dirty="0" smtClean="0"/>
              <a:t>Arial Regular Text 24pt</a:t>
            </a:r>
          </a:p>
          <a:p>
            <a:pPr lvl="1"/>
            <a:r>
              <a:rPr lang="en-US" dirty="0" smtClean="0"/>
              <a:t>Arial Regular Text 20pt</a:t>
            </a:r>
          </a:p>
          <a:p>
            <a:pPr lvl="2"/>
            <a:r>
              <a:rPr lang="en-US" dirty="0" smtClean="0"/>
              <a:t>Arial Regular Text 18pt</a:t>
            </a:r>
          </a:p>
          <a:p>
            <a:pPr lvl="3"/>
            <a:r>
              <a:rPr lang="en-US" dirty="0" smtClean="0"/>
              <a:t>Arial Regular Text 16pt</a:t>
            </a:r>
          </a:p>
          <a:p>
            <a:pPr lvl="4"/>
            <a:r>
              <a:rPr lang="en-US" dirty="0" smtClean="0"/>
              <a:t>Arial Regular Text 14pt</a:t>
            </a:r>
            <a:endParaRPr lang="en-US" dirty="0"/>
          </a:p>
        </p:txBody>
      </p:sp>
      <p:pic>
        <p:nvPicPr>
          <p:cNvPr id="7" name="Pictur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8650" y="6204544"/>
            <a:ext cx="2057400" cy="408811"/>
          </a:xfrm>
          <a:prstGeom prst="rect">
            <a:avLst/>
          </a:prstGeom>
        </p:spPr>
      </p:pic>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8650" y="6204544"/>
            <a:ext cx="2057400" cy="408811"/>
          </a:xfrm>
          <a:prstGeom prst="rect">
            <a:avLst/>
          </a:prstGeom>
        </p:spPr>
      </p:pic>
      <p:sp>
        <p:nvSpPr>
          <p:cNvPr id="9" name="Slide Number Placeholder 8"/>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E4C2D-C50F-4016-87B2-5386F3AA44B1}" type="slidenum">
              <a:rPr lang="en-US" smtClean="0">
                <a:solidFill>
                  <a:prstClr val="black">
                    <a:tint val="75000"/>
                  </a:prstClr>
                </a:solidFill>
              </a:rPr>
              <a:pPr/>
              <a:t>‹#›</a:t>
            </a:fld>
            <a:endParaRPr lang="en-US" dirty="0">
              <a:solidFill>
                <a:prstClr val="black">
                  <a:tint val="75000"/>
                </a:prstClr>
              </a:solidFill>
            </a:endParaRPr>
          </a:p>
        </p:txBody>
      </p:sp>
      <p:sp>
        <p:nvSpPr>
          <p:cNvPr id="5" name="TextBox 4"/>
          <p:cNvSpPr txBox="1"/>
          <p:nvPr userDrawn="1"/>
        </p:nvSpPr>
        <p:spPr>
          <a:xfrm>
            <a:off x="3468519" y="6356350"/>
            <a:ext cx="2206963" cy="553998"/>
          </a:xfrm>
          <a:prstGeom prst="rect">
            <a:avLst/>
          </a:prstGeom>
          <a:noFill/>
        </p:spPr>
        <p:txBody>
          <a:bodyPr wrap="square" rtlCol="0">
            <a:spAutoFit/>
          </a:bodyPr>
          <a:lstStyle/>
          <a:p>
            <a:pPr>
              <a:defRPr/>
            </a:pPr>
            <a:r>
              <a:rPr lang="en-US" sz="1200" dirty="0" smtClean="0">
                <a:solidFill>
                  <a:prstClr val="black">
                    <a:lumMod val="50000"/>
                    <a:lumOff val="50000"/>
                  </a:prstClr>
                </a:solidFill>
              </a:rPr>
              <a:t>proprietary and confidential</a:t>
            </a:r>
          </a:p>
          <a:p>
            <a:endParaRPr lang="en-US" dirty="0">
              <a:solidFill>
                <a:prstClr val="black"/>
              </a:solidFill>
            </a:endParaRPr>
          </a:p>
        </p:txBody>
      </p:sp>
    </p:spTree>
    <p:extLst>
      <p:ext uri="{BB962C8B-B14F-4D97-AF65-F5344CB8AC3E}">
        <p14:creationId xmlns:p14="http://schemas.microsoft.com/office/powerpoint/2010/main" val="167500873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9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90000"/>
        <a:buFont typeface="Courier New" panose="02070309020205020404" pitchFamily="49" charset="0"/>
        <a:buChar char="o"/>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25529" t="42227" r="25647" b="42500"/>
          <a:stretch/>
        </p:blipFill>
        <p:spPr>
          <a:xfrm>
            <a:off x="382568" y="6120419"/>
            <a:ext cx="2220783" cy="449508"/>
          </a:xfrm>
          <a:prstGeom prst="rect">
            <a:avLst/>
          </a:prstGeom>
        </p:spPr>
      </p:pic>
      <p:sp>
        <p:nvSpPr>
          <p:cNvPr id="4" name="Slide Number Placeholder 5"/>
          <p:cNvSpPr txBox="1">
            <a:spLocks/>
          </p:cNvSpPr>
          <p:nvPr userDrawn="1"/>
        </p:nvSpPr>
        <p:spPr>
          <a:xfrm>
            <a:off x="354330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rPr>
              <a:t>proprietary and confidential</a:t>
            </a:r>
            <a:endParaRPr lang="en-US" dirty="0">
              <a:solidFill>
                <a:prstClr val="black">
                  <a:tint val="75000"/>
                </a:prstClr>
              </a:solidFill>
            </a:endParaRPr>
          </a:p>
        </p:txBody>
      </p:sp>
    </p:spTree>
    <p:extLst>
      <p:ext uri="{BB962C8B-B14F-4D97-AF65-F5344CB8AC3E}">
        <p14:creationId xmlns:p14="http://schemas.microsoft.com/office/powerpoint/2010/main" val="12249785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2800" b="1" kern="1200">
          <a:solidFill>
            <a:srgbClr val="693699"/>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9C7F2-BEEA-4AC0-B462-2DD18A10699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25529" t="42227" r="25647" b="42500"/>
          <a:stretch/>
        </p:blipFill>
        <p:spPr>
          <a:xfrm>
            <a:off x="382568" y="6120419"/>
            <a:ext cx="2220783" cy="449508"/>
          </a:xfrm>
          <a:prstGeom prst="rect">
            <a:avLst/>
          </a:prstGeom>
        </p:spPr>
      </p:pic>
      <p:sp>
        <p:nvSpPr>
          <p:cNvPr id="4" name="Slide Number Placeholder 5"/>
          <p:cNvSpPr txBox="1">
            <a:spLocks/>
          </p:cNvSpPr>
          <p:nvPr userDrawn="1"/>
        </p:nvSpPr>
        <p:spPr>
          <a:xfrm>
            <a:off x="354330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rPr>
              <a:t>proprietary and confidential</a:t>
            </a:r>
            <a:endParaRPr lang="en-US" dirty="0">
              <a:solidFill>
                <a:prstClr val="black">
                  <a:tint val="75000"/>
                </a:prstClr>
              </a:solidFill>
            </a:endParaRPr>
          </a:p>
        </p:txBody>
      </p:sp>
    </p:spTree>
    <p:extLst>
      <p:ext uri="{BB962C8B-B14F-4D97-AF65-F5344CB8AC3E}">
        <p14:creationId xmlns:p14="http://schemas.microsoft.com/office/powerpoint/2010/main" val="28401753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2800" b="1" kern="1200">
          <a:solidFill>
            <a:srgbClr val="693699"/>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2.xml"/><Relationship Id="rId2" Type="http://schemas.openxmlformats.org/officeDocument/2006/relationships/diagramData" Target="../diagrams/data1.xml"/><Relationship Id="rId1" Type="http://schemas.openxmlformats.org/officeDocument/2006/relationships/slideLayout" Target="../slideLayouts/slideLayout5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4099" y="321276"/>
            <a:ext cx="7028789" cy="2916195"/>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Multi-faceted approach to Healthcare Associated Infection (HAI) reduction</a:t>
            </a:r>
            <a:endParaRPr lang="en-US" dirty="0"/>
          </a:p>
        </p:txBody>
      </p:sp>
      <p:sp>
        <p:nvSpPr>
          <p:cNvPr id="3" name="Subtitle 2"/>
          <p:cNvSpPr>
            <a:spLocks noGrp="1"/>
          </p:cNvSpPr>
          <p:nvPr>
            <p:ph type="subTitle" idx="1"/>
          </p:nvPr>
        </p:nvSpPr>
        <p:spPr>
          <a:xfrm>
            <a:off x="894099" y="4114800"/>
            <a:ext cx="4682056" cy="1747163"/>
          </a:xfrm>
        </p:spPr>
        <p:txBody>
          <a:bodyPr>
            <a:normAutofit fontScale="55000" lnSpcReduction="20000"/>
          </a:bodyPr>
          <a:lstStyle/>
          <a:p>
            <a:r>
              <a:rPr lang="en-US" dirty="0" smtClean="0"/>
              <a:t>Infection Prevention</a:t>
            </a:r>
          </a:p>
          <a:p>
            <a:r>
              <a:rPr lang="en-US" dirty="0" smtClean="0"/>
              <a:t>Jorge Bernett, MD IP </a:t>
            </a:r>
            <a:r>
              <a:rPr lang="en-US" dirty="0"/>
              <a:t>M</a:t>
            </a:r>
            <a:r>
              <a:rPr lang="en-US" dirty="0" smtClean="0"/>
              <a:t>edical Director</a:t>
            </a:r>
          </a:p>
          <a:p>
            <a:r>
              <a:rPr lang="en-US" dirty="0" smtClean="0"/>
              <a:t>Joanna Mills, RN, MSN, CNS, CIC</a:t>
            </a:r>
          </a:p>
          <a:p>
            <a:r>
              <a:rPr lang="en-US" dirty="0" smtClean="0"/>
              <a:t>Kathryn Nunnally, RN, BSN, CIC</a:t>
            </a:r>
          </a:p>
          <a:p>
            <a:r>
              <a:rPr lang="en-US" dirty="0" smtClean="0"/>
              <a:t>Lilia Ryan, MPH, CIC</a:t>
            </a:r>
          </a:p>
          <a:p>
            <a:r>
              <a:rPr lang="en-US" dirty="0" smtClean="0"/>
              <a:t>Jean Lemberger, RN, MSN, CIC</a:t>
            </a:r>
          </a:p>
          <a:p>
            <a:r>
              <a:rPr lang="en-US" dirty="0" smtClean="0"/>
              <a:t>Naomi Alcala RN, BSN ,CEN</a:t>
            </a:r>
          </a:p>
          <a:p>
            <a:r>
              <a:rPr lang="en-US" dirty="0" smtClean="0"/>
              <a:t>Melissa McRae, MSHCA, Quality &amp; Patient Safety Program Manager</a:t>
            </a:r>
          </a:p>
          <a:p>
            <a:endParaRPr lang="en-US" dirty="0"/>
          </a:p>
        </p:txBody>
      </p:sp>
    </p:spTree>
    <p:extLst>
      <p:ext uri="{BB962C8B-B14F-4D97-AF65-F5344CB8AC3E}">
        <p14:creationId xmlns:p14="http://schemas.microsoft.com/office/powerpoint/2010/main" val="3051412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28649" y="328008"/>
            <a:ext cx="8069036" cy="984250"/>
          </a:xfrm>
        </p:spPr>
        <p:txBody>
          <a:bodyPr/>
          <a:lstStyle/>
          <a:p>
            <a:r>
              <a:rPr lang="en-US" sz="2800" dirty="0" smtClean="0"/>
              <a:t>Process: Improved Hand Hygiene compliance</a:t>
            </a:r>
            <a:endParaRPr lang="en-US" sz="2800" dirty="0"/>
          </a:p>
        </p:txBody>
      </p:sp>
      <p:sp>
        <p:nvSpPr>
          <p:cNvPr id="4" name="Slide Number Placeholder 3"/>
          <p:cNvSpPr>
            <a:spLocks noGrp="1"/>
          </p:cNvSpPr>
          <p:nvPr>
            <p:ph type="sldNum" sz="quarter" idx="15"/>
          </p:nvPr>
        </p:nvSpPr>
        <p:spPr/>
        <p:txBody>
          <a:bodyPr/>
          <a:lstStyle/>
          <a:p>
            <a:fld id="{EB39C7F2-BEEA-4AC0-B462-2DD18A10699C}" type="slidenum">
              <a:rPr lang="en-US" smtClean="0">
                <a:solidFill>
                  <a:prstClr val="black">
                    <a:tint val="75000"/>
                  </a:prstClr>
                </a:solidFill>
              </a:rPr>
              <a:pPr/>
              <a:t>10</a:t>
            </a:fld>
            <a:endParaRPr lang="en-US">
              <a:solidFill>
                <a:prstClr val="black">
                  <a:tint val="75000"/>
                </a:prstClr>
              </a:solidFill>
            </a:endParaRPr>
          </a:p>
        </p:txBody>
      </p:sp>
      <p:graphicFrame>
        <p:nvGraphicFramePr>
          <p:cNvPr id="5" name="Table 4"/>
          <p:cNvGraphicFramePr>
            <a:graphicFrameLocks noGrp="1"/>
          </p:cNvGraphicFramePr>
          <p:nvPr>
            <p:extLst/>
          </p:nvPr>
        </p:nvGraphicFramePr>
        <p:xfrm>
          <a:off x="882474" y="1066019"/>
          <a:ext cx="7561384" cy="699476"/>
        </p:xfrm>
        <a:graphic>
          <a:graphicData uri="http://schemas.openxmlformats.org/drawingml/2006/table">
            <a:tbl>
              <a:tblPr firstRow="1" bandRow="1">
                <a:tableStyleId>{00A15C55-8517-42AA-B614-E9B94910E393}</a:tableStyleId>
              </a:tblPr>
              <a:tblGrid>
                <a:gridCol w="3780692"/>
                <a:gridCol w="3780692"/>
              </a:tblGrid>
              <a:tr h="364196">
                <a:tc>
                  <a:txBody>
                    <a:bodyPr/>
                    <a:lstStyle/>
                    <a:p>
                      <a:pPr algn="ctr"/>
                      <a:r>
                        <a:rPr lang="en-US" sz="1400" dirty="0" smtClean="0"/>
                        <a:t>House-wide</a:t>
                      </a:r>
                      <a:r>
                        <a:rPr lang="en-US" sz="1400" baseline="0" dirty="0" smtClean="0"/>
                        <a:t> </a:t>
                      </a:r>
                      <a:r>
                        <a:rPr lang="en-US" sz="1400" dirty="0" smtClean="0"/>
                        <a:t>Baseline</a:t>
                      </a:r>
                      <a:r>
                        <a:rPr lang="en-US" sz="1400" dirty="0" smtClean="0">
                          <a:solidFill>
                            <a:srgbClr val="FF0000"/>
                          </a:solidFill>
                        </a:rPr>
                        <a:t> </a:t>
                      </a:r>
                      <a:r>
                        <a:rPr lang="en-US" sz="1400" dirty="0" smtClean="0">
                          <a:solidFill>
                            <a:schemeClr val="bg1"/>
                          </a:solidFill>
                        </a:rPr>
                        <a:t>(11/2016-12/2016)</a:t>
                      </a:r>
                      <a:endParaRPr lang="en-US" sz="1400" dirty="0">
                        <a:solidFill>
                          <a:schemeClr val="bg1"/>
                        </a:solidFill>
                      </a:endParaRPr>
                    </a:p>
                  </a:txBody>
                  <a:tcPr anchor="b"/>
                </a:tc>
                <a:tc>
                  <a:txBody>
                    <a:bodyPr/>
                    <a:lstStyle/>
                    <a:p>
                      <a:pPr algn="ctr"/>
                      <a:r>
                        <a:rPr lang="en-US" sz="1400" dirty="0" smtClean="0"/>
                        <a:t>House-wide </a:t>
                      </a:r>
                      <a:r>
                        <a:rPr lang="en-US" sz="1400" dirty="0" smtClean="0">
                          <a:solidFill>
                            <a:schemeClr val="bg1"/>
                          </a:solidFill>
                        </a:rPr>
                        <a:t>December, 2017</a:t>
                      </a:r>
                      <a:endParaRPr lang="en-US" sz="1400" dirty="0">
                        <a:solidFill>
                          <a:schemeClr val="bg1"/>
                        </a:solidFill>
                      </a:endParaRPr>
                    </a:p>
                  </a:txBody>
                  <a:tcPr anchor="b"/>
                </a:tc>
              </a:tr>
              <a:tr h="286427">
                <a:tc>
                  <a:txBody>
                    <a:bodyPr/>
                    <a:lstStyle/>
                    <a:p>
                      <a:pPr algn="ctr"/>
                      <a:r>
                        <a:rPr lang="en-US" sz="1600" b="1" dirty="0" smtClean="0"/>
                        <a:t>51%</a:t>
                      </a:r>
                      <a:endParaRPr lang="en-US" sz="1600" b="1" dirty="0"/>
                    </a:p>
                  </a:txBody>
                  <a:tcPr anchor="ctr"/>
                </a:tc>
                <a:tc>
                  <a:txBody>
                    <a:bodyPr/>
                    <a:lstStyle/>
                    <a:p>
                      <a:pPr algn="ctr"/>
                      <a:r>
                        <a:rPr lang="en-US" sz="1600" b="1" dirty="0" smtClean="0"/>
                        <a:t>89%</a:t>
                      </a:r>
                      <a:endParaRPr lang="en-US" sz="1600" b="1" dirty="0"/>
                    </a:p>
                  </a:txBody>
                  <a:tcPr anchor="ctr"/>
                </a:tc>
              </a:tr>
            </a:tbl>
          </a:graphicData>
        </a:graphic>
      </p:graphicFrame>
      <p:graphicFrame>
        <p:nvGraphicFramePr>
          <p:cNvPr id="10" name="Chart 9"/>
          <p:cNvGraphicFramePr>
            <a:graphicFrameLocks/>
          </p:cNvGraphicFramePr>
          <p:nvPr>
            <p:extLst/>
          </p:nvPr>
        </p:nvGraphicFramePr>
        <p:xfrm>
          <a:off x="1261873" y="1922038"/>
          <a:ext cx="6815284" cy="3981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4054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28648" y="100038"/>
            <a:ext cx="8069036" cy="984250"/>
          </a:xfrm>
        </p:spPr>
        <p:txBody>
          <a:bodyPr/>
          <a:lstStyle/>
          <a:p>
            <a:pPr algn="ctr"/>
            <a:r>
              <a:rPr lang="en-US" dirty="0" smtClean="0"/>
              <a:t>Outcome: Successful HAI Reduction</a:t>
            </a:r>
            <a:endParaRPr lang="en-US" dirty="0"/>
          </a:p>
        </p:txBody>
      </p:sp>
      <p:sp>
        <p:nvSpPr>
          <p:cNvPr id="4" name="Slide Number Placeholder 3"/>
          <p:cNvSpPr>
            <a:spLocks noGrp="1"/>
          </p:cNvSpPr>
          <p:nvPr>
            <p:ph type="sldNum" sz="quarter" idx="15"/>
          </p:nvPr>
        </p:nvSpPr>
        <p:spPr/>
        <p:txBody>
          <a:bodyPr/>
          <a:lstStyle/>
          <a:p>
            <a:fld id="{EB39C7F2-BEEA-4AC0-B462-2DD18A10699C}" type="slidenum">
              <a:rPr lang="en-US" smtClean="0">
                <a:solidFill>
                  <a:prstClr val="black">
                    <a:tint val="75000"/>
                  </a:prstClr>
                </a:solidFill>
              </a:rPr>
              <a:pPr/>
              <a:t>11</a:t>
            </a:fld>
            <a:endParaRPr lang="en-US" dirty="0">
              <a:solidFill>
                <a:prstClr val="black">
                  <a:tint val="75000"/>
                </a:prstClr>
              </a:solidFill>
            </a:endParaRPr>
          </a:p>
        </p:txBody>
      </p:sp>
      <p:sp>
        <p:nvSpPr>
          <p:cNvPr id="11" name="TextBox 10"/>
          <p:cNvSpPr txBox="1"/>
          <p:nvPr/>
        </p:nvSpPr>
        <p:spPr>
          <a:xfrm>
            <a:off x="4116327" y="4870657"/>
            <a:ext cx="4036222"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rPr>
              <a:t>Measurement period at left: </a:t>
            </a:r>
            <a:r>
              <a:rPr lang="en-US" sz="1200" dirty="0" smtClean="0">
                <a:solidFill>
                  <a:prstClr val="black"/>
                </a:solidFill>
              </a:rPr>
              <a:t>1/2016-12/2017 (2 years)</a:t>
            </a:r>
            <a:endParaRPr lang="en-US" sz="1200" dirty="0">
              <a:solidFill>
                <a:prstClr val="black"/>
              </a:solidFill>
            </a:endParaRPr>
          </a:p>
          <a:p>
            <a:pPr marL="171450" indent="-171450">
              <a:buFont typeface="Arial" panose="020B0604020202020204" pitchFamily="34" charset="0"/>
              <a:buChar char="•"/>
            </a:pPr>
            <a:r>
              <a:rPr lang="en-US" sz="1200" dirty="0" smtClean="0">
                <a:solidFill>
                  <a:prstClr val="black"/>
                </a:solidFill>
              </a:rPr>
              <a:t>HAI count reported is the median</a:t>
            </a:r>
          </a:p>
          <a:p>
            <a:pPr marL="171450" indent="-171450">
              <a:buFont typeface="Arial" panose="020B0604020202020204" pitchFamily="34" charset="0"/>
              <a:buChar char="•"/>
            </a:pPr>
            <a:r>
              <a:rPr lang="en-US" sz="1200" dirty="0" smtClean="0">
                <a:solidFill>
                  <a:prstClr val="black"/>
                </a:solidFill>
              </a:rPr>
              <a:t>Hand Hygiene (HH) program implemented 1/2017</a:t>
            </a:r>
          </a:p>
          <a:p>
            <a:pPr marL="171450" indent="-171450">
              <a:buFont typeface="Arial" panose="020B0604020202020204" pitchFamily="34" charset="0"/>
              <a:buChar char="•"/>
            </a:pPr>
            <a:r>
              <a:rPr lang="en-US" sz="1200" dirty="0" smtClean="0">
                <a:solidFill>
                  <a:prstClr val="black"/>
                </a:solidFill>
              </a:rPr>
              <a:t>Change (shift) in HH behavior occurred after 3/2017</a:t>
            </a:r>
          </a:p>
          <a:p>
            <a:pPr marL="171450" indent="-171450">
              <a:buFont typeface="Arial" panose="020B0604020202020204" pitchFamily="34" charset="0"/>
              <a:buChar char="•"/>
            </a:pPr>
            <a:r>
              <a:rPr lang="en-US" sz="1200" dirty="0" smtClean="0">
                <a:solidFill>
                  <a:prstClr val="black"/>
                </a:solidFill>
              </a:rPr>
              <a:t>“Before” and “after” refer to the change that occurred after 3/2017</a:t>
            </a:r>
          </a:p>
          <a:p>
            <a:pPr marL="171450" indent="-171450">
              <a:buFont typeface="Arial" panose="020B0604020202020204" pitchFamily="34" charset="0"/>
              <a:buChar char="•"/>
            </a:pPr>
            <a:endParaRPr lang="en-US" sz="1200" dirty="0" smtClean="0">
              <a:solidFill>
                <a:prstClr val="black"/>
              </a:solidFill>
            </a:endParaRPr>
          </a:p>
        </p:txBody>
      </p:sp>
      <p:graphicFrame>
        <p:nvGraphicFramePr>
          <p:cNvPr id="15" name="Diagram 14"/>
          <p:cNvGraphicFramePr/>
          <p:nvPr>
            <p:extLst/>
          </p:nvPr>
        </p:nvGraphicFramePr>
        <p:xfrm>
          <a:off x="1295846" y="4960249"/>
          <a:ext cx="2654571" cy="979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129935" y="4656030"/>
            <a:ext cx="7066463" cy="13801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2120980" y="4656030"/>
            <a:ext cx="5084372" cy="276999"/>
          </a:xfrm>
          <a:prstGeom prst="rect">
            <a:avLst/>
          </a:prstGeom>
          <a:noFill/>
        </p:spPr>
        <p:txBody>
          <a:bodyPr wrap="square" rtlCol="0">
            <a:spAutoFit/>
          </a:bodyPr>
          <a:lstStyle/>
          <a:p>
            <a:pPr algn="ctr">
              <a:defRPr sz="2128" b="1" i="0" u="none" strike="noStrike" kern="1200" baseline="0">
                <a:solidFill>
                  <a:prstClr val="black"/>
                </a:solidFill>
                <a:latin typeface="+mn-lt"/>
                <a:ea typeface="+mn-ea"/>
                <a:cs typeface="+mn-cs"/>
              </a:defRPr>
            </a:pPr>
            <a:r>
              <a:rPr lang="en-US" sz="1200" b="1" dirty="0">
                <a:solidFill>
                  <a:prstClr val="black"/>
                </a:solidFill>
              </a:rPr>
              <a:t>2016-2017 </a:t>
            </a:r>
            <a:r>
              <a:rPr lang="en-US" sz="1200" b="1" dirty="0" smtClean="0">
                <a:solidFill>
                  <a:prstClr val="black"/>
                </a:solidFill>
              </a:rPr>
              <a:t>HAI Count Before and After Implementation</a:t>
            </a:r>
            <a:endParaRPr lang="en-US" sz="1200" b="1" dirty="0">
              <a:solidFill>
                <a:prstClr val="black"/>
              </a:solidFill>
            </a:endParaRPr>
          </a:p>
        </p:txBody>
      </p:sp>
      <p:graphicFrame>
        <p:nvGraphicFramePr>
          <p:cNvPr id="12" name="Chart 11"/>
          <p:cNvGraphicFramePr>
            <a:graphicFrameLocks/>
          </p:cNvGraphicFramePr>
          <p:nvPr>
            <p:extLst/>
          </p:nvPr>
        </p:nvGraphicFramePr>
        <p:xfrm>
          <a:off x="1129935" y="620785"/>
          <a:ext cx="7066463" cy="39848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625854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JMH Walnut Creek Medical Center</a:t>
            </a:r>
            <a:br>
              <a:rPr lang="en-US" dirty="0" smtClean="0"/>
            </a:br>
            <a:r>
              <a:rPr lang="en-US" dirty="0" smtClean="0"/>
              <a:t>Process Control CDI</a:t>
            </a:r>
            <a:endParaRPr lang="en-US" dirty="0"/>
          </a:p>
        </p:txBody>
      </p:sp>
      <p:pic>
        <p:nvPicPr>
          <p:cNvPr id="5" name="Content Placeholder 4"/>
          <p:cNvPicPr>
            <a:picLocks noGrp="1" noChangeAspect="1"/>
          </p:cNvPicPr>
          <p:nvPr>
            <p:ph sz="quarter" idx="12"/>
          </p:nvPr>
        </p:nvPicPr>
        <p:blipFill>
          <a:blip r:embed="rId2"/>
          <a:stretch>
            <a:fillRect/>
          </a:stretch>
        </p:blipFill>
        <p:spPr>
          <a:xfrm>
            <a:off x="669925" y="1134630"/>
            <a:ext cx="7804149" cy="4687888"/>
          </a:xfrm>
          <a:prstGeom prst="rect">
            <a:avLst/>
          </a:prstGeom>
        </p:spPr>
      </p:pic>
      <p:sp>
        <p:nvSpPr>
          <p:cNvPr id="4" name="Slide Number Placeholder 3"/>
          <p:cNvSpPr>
            <a:spLocks noGrp="1"/>
          </p:cNvSpPr>
          <p:nvPr>
            <p:ph type="sldNum" sz="quarter" idx="13"/>
          </p:nvPr>
        </p:nvSpPr>
        <p:spPr/>
        <p:txBody>
          <a:bodyPr/>
          <a:lstStyle/>
          <a:p>
            <a:fld id="{BA6E4C2D-C50F-4016-87B2-5386F3AA44B1}" type="slidenum">
              <a:rPr lang="en-US" smtClean="0">
                <a:solidFill>
                  <a:prstClr val="black">
                    <a:tint val="75000"/>
                  </a:prstClr>
                </a:solidFill>
              </a:rPr>
              <a:pPr/>
              <a:t>12</a:t>
            </a:fld>
            <a:endParaRPr lang="en-US" dirty="0">
              <a:solidFill>
                <a:prstClr val="black">
                  <a:tint val="75000"/>
                </a:prstClr>
              </a:solidFill>
            </a:endParaRPr>
          </a:p>
        </p:txBody>
      </p:sp>
      <p:sp>
        <p:nvSpPr>
          <p:cNvPr id="6" name="Down Arrow 5"/>
          <p:cNvSpPr/>
          <p:nvPr/>
        </p:nvSpPr>
        <p:spPr>
          <a:xfrm>
            <a:off x="2317173" y="2701636"/>
            <a:ext cx="145472" cy="1828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995232" y="4592497"/>
            <a:ext cx="789354" cy="461665"/>
          </a:xfrm>
          <a:prstGeom prst="rect">
            <a:avLst/>
          </a:prstGeom>
          <a:noFill/>
          <a:ln>
            <a:solidFill>
              <a:srgbClr val="FF0000"/>
            </a:solidFill>
          </a:ln>
        </p:spPr>
        <p:txBody>
          <a:bodyPr wrap="square" rtlCol="0">
            <a:spAutoFit/>
          </a:bodyPr>
          <a:lstStyle/>
          <a:p>
            <a:r>
              <a:rPr lang="en-US" sz="1200" dirty="0" smtClean="0">
                <a:solidFill>
                  <a:prstClr val="black"/>
                </a:solidFill>
              </a:rPr>
              <a:t>BRU Tab Cleaning</a:t>
            </a:r>
            <a:endParaRPr lang="en-US" sz="1200" dirty="0">
              <a:solidFill>
                <a:prstClr val="black"/>
              </a:solidFill>
            </a:endParaRPr>
          </a:p>
        </p:txBody>
      </p:sp>
      <p:sp>
        <p:nvSpPr>
          <p:cNvPr id="8" name="Up Arrow 7"/>
          <p:cNvSpPr/>
          <p:nvPr/>
        </p:nvSpPr>
        <p:spPr>
          <a:xfrm>
            <a:off x="3636817" y="2992582"/>
            <a:ext cx="124691" cy="153785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3003638" y="2470803"/>
            <a:ext cx="1359878" cy="461665"/>
          </a:xfrm>
          <a:prstGeom prst="rect">
            <a:avLst/>
          </a:prstGeom>
          <a:noFill/>
          <a:ln>
            <a:solidFill>
              <a:srgbClr val="FF0000"/>
            </a:solidFill>
          </a:ln>
        </p:spPr>
        <p:txBody>
          <a:bodyPr wrap="square" rtlCol="0">
            <a:spAutoFit/>
          </a:bodyPr>
          <a:lstStyle/>
          <a:p>
            <a:r>
              <a:rPr lang="en-US" sz="1200" dirty="0" smtClean="0">
                <a:solidFill>
                  <a:prstClr val="black"/>
                </a:solidFill>
              </a:rPr>
              <a:t>EPIC Screening report</a:t>
            </a:r>
            <a:endParaRPr lang="en-US" sz="1200" dirty="0">
              <a:solidFill>
                <a:prstClr val="black"/>
              </a:solidFill>
            </a:endParaRPr>
          </a:p>
        </p:txBody>
      </p:sp>
      <p:sp>
        <p:nvSpPr>
          <p:cNvPr id="10" name="Up Arrow 9"/>
          <p:cNvSpPr/>
          <p:nvPr/>
        </p:nvSpPr>
        <p:spPr>
          <a:xfrm>
            <a:off x="6172200" y="2545773"/>
            <a:ext cx="155864" cy="204672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5609270" y="2193804"/>
            <a:ext cx="1281723" cy="276999"/>
          </a:xfrm>
          <a:prstGeom prst="rect">
            <a:avLst/>
          </a:prstGeom>
          <a:noFill/>
          <a:ln>
            <a:solidFill>
              <a:srgbClr val="FF0000"/>
            </a:solidFill>
          </a:ln>
        </p:spPr>
        <p:txBody>
          <a:bodyPr wrap="square" rtlCol="0">
            <a:spAutoFit/>
          </a:bodyPr>
          <a:lstStyle/>
          <a:p>
            <a:r>
              <a:rPr lang="en-US" sz="1200" dirty="0" smtClean="0">
                <a:solidFill>
                  <a:prstClr val="black"/>
                </a:solidFill>
              </a:rPr>
              <a:t>Testing Protocol</a:t>
            </a:r>
            <a:endParaRPr lang="en-US" sz="1200" dirty="0">
              <a:solidFill>
                <a:prstClr val="black"/>
              </a:solidFill>
            </a:endParaRPr>
          </a:p>
        </p:txBody>
      </p:sp>
    </p:spTree>
    <p:extLst>
      <p:ext uri="{BB962C8B-B14F-4D97-AF65-F5344CB8AC3E}">
        <p14:creationId xmlns:p14="http://schemas.microsoft.com/office/powerpoint/2010/main" val="190135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JMH Concord Medical Center </a:t>
            </a:r>
            <a:br>
              <a:rPr lang="en-US" dirty="0" smtClean="0"/>
            </a:br>
            <a:r>
              <a:rPr lang="en-US" dirty="0" smtClean="0"/>
              <a:t>CDI Process Control </a:t>
            </a:r>
            <a:endParaRPr lang="en-US" dirty="0"/>
          </a:p>
        </p:txBody>
      </p:sp>
      <p:pic>
        <p:nvPicPr>
          <p:cNvPr id="5" name="Content Placeholder 4"/>
          <p:cNvPicPr>
            <a:picLocks noGrp="1" noChangeAspect="1"/>
          </p:cNvPicPr>
          <p:nvPr>
            <p:ph sz="quarter" idx="12"/>
          </p:nvPr>
        </p:nvPicPr>
        <p:blipFill>
          <a:blip r:embed="rId2"/>
          <a:stretch>
            <a:fillRect/>
          </a:stretch>
        </p:blipFill>
        <p:spPr>
          <a:xfrm>
            <a:off x="465503" y="996902"/>
            <a:ext cx="8042031" cy="4687888"/>
          </a:xfrm>
          <a:prstGeom prst="rect">
            <a:avLst/>
          </a:prstGeom>
        </p:spPr>
      </p:pic>
      <p:sp>
        <p:nvSpPr>
          <p:cNvPr id="4" name="Slide Number Placeholder 3"/>
          <p:cNvSpPr>
            <a:spLocks noGrp="1"/>
          </p:cNvSpPr>
          <p:nvPr>
            <p:ph type="sldNum" sz="quarter" idx="13"/>
          </p:nvPr>
        </p:nvSpPr>
        <p:spPr/>
        <p:txBody>
          <a:bodyPr/>
          <a:lstStyle/>
          <a:p>
            <a:fld id="{BA6E4C2D-C50F-4016-87B2-5386F3AA44B1}" type="slidenum">
              <a:rPr lang="en-US" smtClean="0">
                <a:solidFill>
                  <a:prstClr val="black">
                    <a:tint val="75000"/>
                  </a:prstClr>
                </a:solidFill>
              </a:rPr>
              <a:pPr/>
              <a:t>13</a:t>
            </a:fld>
            <a:endParaRPr lang="en-US" dirty="0">
              <a:solidFill>
                <a:prstClr val="black">
                  <a:tint val="75000"/>
                </a:prstClr>
              </a:solidFill>
            </a:endParaRPr>
          </a:p>
        </p:txBody>
      </p:sp>
      <p:sp>
        <p:nvSpPr>
          <p:cNvPr id="6" name="Down Arrow 5"/>
          <p:cNvSpPr/>
          <p:nvPr/>
        </p:nvSpPr>
        <p:spPr>
          <a:xfrm>
            <a:off x="2391508" y="1908998"/>
            <a:ext cx="93785" cy="22899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2043723" y="4266738"/>
            <a:ext cx="789354" cy="461665"/>
          </a:xfrm>
          <a:prstGeom prst="rect">
            <a:avLst/>
          </a:prstGeom>
          <a:noFill/>
          <a:ln>
            <a:solidFill>
              <a:srgbClr val="FF0000"/>
            </a:solidFill>
          </a:ln>
        </p:spPr>
        <p:txBody>
          <a:bodyPr wrap="square" rtlCol="0">
            <a:spAutoFit/>
          </a:bodyPr>
          <a:lstStyle/>
          <a:p>
            <a:r>
              <a:rPr lang="en-US" sz="1200" dirty="0" smtClean="0">
                <a:solidFill>
                  <a:prstClr val="black"/>
                </a:solidFill>
              </a:rPr>
              <a:t>BRU Tab Cleaning</a:t>
            </a:r>
            <a:endParaRPr lang="en-US" sz="1200" dirty="0">
              <a:solidFill>
                <a:prstClr val="black"/>
              </a:solidFill>
            </a:endParaRPr>
          </a:p>
        </p:txBody>
      </p:sp>
      <p:sp>
        <p:nvSpPr>
          <p:cNvPr id="8" name="Up Arrow 7"/>
          <p:cNvSpPr/>
          <p:nvPr/>
        </p:nvSpPr>
        <p:spPr>
          <a:xfrm>
            <a:off x="6221046" y="2414954"/>
            <a:ext cx="93785" cy="185178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5752123" y="2032000"/>
            <a:ext cx="1281723" cy="276999"/>
          </a:xfrm>
          <a:prstGeom prst="rect">
            <a:avLst/>
          </a:prstGeom>
          <a:noFill/>
          <a:ln>
            <a:solidFill>
              <a:srgbClr val="FF0000"/>
            </a:solidFill>
          </a:ln>
        </p:spPr>
        <p:txBody>
          <a:bodyPr wrap="square" rtlCol="0">
            <a:spAutoFit/>
          </a:bodyPr>
          <a:lstStyle/>
          <a:p>
            <a:r>
              <a:rPr lang="en-US" sz="1200" dirty="0" smtClean="0">
                <a:solidFill>
                  <a:prstClr val="black"/>
                </a:solidFill>
              </a:rPr>
              <a:t>Testing Protocol</a:t>
            </a:r>
            <a:endParaRPr lang="en-US" sz="1200" dirty="0">
              <a:solidFill>
                <a:prstClr val="black"/>
              </a:solidFill>
            </a:endParaRPr>
          </a:p>
        </p:txBody>
      </p:sp>
      <p:sp>
        <p:nvSpPr>
          <p:cNvPr id="11" name="Up Arrow 10"/>
          <p:cNvSpPr/>
          <p:nvPr/>
        </p:nvSpPr>
        <p:spPr>
          <a:xfrm>
            <a:off x="3532553" y="3195388"/>
            <a:ext cx="85969" cy="156307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3008923" y="2598058"/>
            <a:ext cx="1359878" cy="461665"/>
          </a:xfrm>
          <a:prstGeom prst="rect">
            <a:avLst/>
          </a:prstGeom>
          <a:noFill/>
          <a:ln>
            <a:solidFill>
              <a:srgbClr val="FF0000"/>
            </a:solidFill>
          </a:ln>
        </p:spPr>
        <p:txBody>
          <a:bodyPr wrap="square" rtlCol="0">
            <a:spAutoFit/>
          </a:bodyPr>
          <a:lstStyle/>
          <a:p>
            <a:r>
              <a:rPr lang="en-US" sz="1200" dirty="0" smtClean="0">
                <a:solidFill>
                  <a:prstClr val="black"/>
                </a:solidFill>
              </a:rPr>
              <a:t>EPIC Screening report</a:t>
            </a:r>
            <a:endParaRPr lang="en-US" sz="1200" dirty="0">
              <a:solidFill>
                <a:prstClr val="black"/>
              </a:solidFill>
            </a:endParaRPr>
          </a:p>
        </p:txBody>
      </p:sp>
    </p:spTree>
    <p:extLst>
      <p:ext uri="{BB962C8B-B14F-4D97-AF65-F5344CB8AC3E}">
        <p14:creationId xmlns:p14="http://schemas.microsoft.com/office/powerpoint/2010/main" val="17722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BA6E4C2D-C50F-4016-87B2-5386F3AA44B1}" type="slidenum">
              <a:rPr lang="en-US" smtClean="0"/>
              <a:pPr/>
              <a:t>14</a:t>
            </a:fld>
            <a:endParaRPr lang="en-US" dirty="0"/>
          </a:p>
        </p:txBody>
      </p:sp>
      <p:pic>
        <p:nvPicPr>
          <p:cNvPr id="8" name="Picture 7"/>
          <p:cNvPicPr>
            <a:picLocks noChangeAspect="1"/>
          </p:cNvPicPr>
          <p:nvPr/>
        </p:nvPicPr>
        <p:blipFill>
          <a:blip r:embed="rId2"/>
          <a:stretch>
            <a:fillRect/>
          </a:stretch>
        </p:blipFill>
        <p:spPr>
          <a:xfrm>
            <a:off x="1978818" y="0"/>
            <a:ext cx="5186363" cy="6858000"/>
          </a:xfrm>
          <a:prstGeom prst="rect">
            <a:avLst/>
          </a:prstGeom>
        </p:spPr>
      </p:pic>
    </p:spTree>
    <p:extLst>
      <p:ext uri="{BB962C8B-B14F-4D97-AF65-F5344CB8AC3E}">
        <p14:creationId xmlns:p14="http://schemas.microsoft.com/office/powerpoint/2010/main" val="195880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6E4C2D-C50F-4016-87B2-5386F3AA44B1}" type="slidenum">
              <a:rPr lang="en-US" smtClean="0">
                <a:solidFill>
                  <a:prstClr val="black">
                    <a:tint val="75000"/>
                  </a:prstClr>
                </a:solidFill>
              </a:rPr>
              <a:pPr/>
              <a:t>15</a:t>
            </a:fld>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271850" y="1"/>
            <a:ext cx="8637372" cy="6153664"/>
          </a:xfrm>
          <a:prstGeom prst="rect">
            <a:avLst/>
          </a:prstGeom>
        </p:spPr>
      </p:pic>
    </p:spTree>
    <p:extLst>
      <p:ext uri="{BB962C8B-B14F-4D97-AF65-F5344CB8AC3E}">
        <p14:creationId xmlns:p14="http://schemas.microsoft.com/office/powerpoint/2010/main" val="1231119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A6E4C2D-C50F-4016-87B2-5386F3AA44B1}" type="slidenum">
              <a:rPr lang="en-US" smtClean="0"/>
              <a:t>16</a:t>
            </a:fld>
            <a:endParaRPr lang="en-US"/>
          </a:p>
        </p:txBody>
      </p:sp>
      <p:pic>
        <p:nvPicPr>
          <p:cNvPr id="4" name="Picture 3"/>
          <p:cNvPicPr>
            <a:picLocks noChangeAspect="1"/>
          </p:cNvPicPr>
          <p:nvPr/>
        </p:nvPicPr>
        <p:blipFill>
          <a:blip r:embed="rId2"/>
          <a:stretch>
            <a:fillRect/>
          </a:stretch>
        </p:blipFill>
        <p:spPr>
          <a:xfrm>
            <a:off x="1198605" y="580768"/>
            <a:ext cx="6536725" cy="5053913"/>
          </a:xfrm>
          <a:prstGeom prst="rect">
            <a:avLst/>
          </a:prstGeom>
        </p:spPr>
      </p:pic>
    </p:spTree>
    <p:extLst>
      <p:ext uri="{BB962C8B-B14F-4D97-AF65-F5344CB8AC3E}">
        <p14:creationId xmlns:p14="http://schemas.microsoft.com/office/powerpoint/2010/main" val="2063568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a:t>
            </a:r>
            <a:endParaRPr lang="en-US" dirty="0"/>
          </a:p>
        </p:txBody>
      </p:sp>
      <p:sp>
        <p:nvSpPr>
          <p:cNvPr id="3" name="Content Placeholder 2"/>
          <p:cNvSpPr>
            <a:spLocks noGrp="1"/>
          </p:cNvSpPr>
          <p:nvPr>
            <p:ph sz="quarter" idx="12"/>
          </p:nvPr>
        </p:nvSpPr>
        <p:spPr/>
        <p:txBody>
          <a:bodyPr/>
          <a:lstStyle/>
          <a:p>
            <a:pPr marL="0" indent="0">
              <a:buNone/>
            </a:pPr>
            <a:r>
              <a:rPr lang="en-US" dirty="0"/>
              <a:t>HAI improvement can be a difficult and labor intensive task. The causes and multifactorial nature of HAIs create a situation that can be daunting endeavor for any organization. Our experience with a multi-faceted approach has produced outcomes as intended. It was a collaborative effort dependent on Nursing, Physician, pharmacy, dietary, Environmental services and all ancillary staff to focus on attainable goals with the support and guidance of senior executives. Our work is certainly not completed but with this groundwork and culture we look forward to continue and sustained improvement. </a:t>
            </a:r>
            <a:endParaRPr lang="en-US" dirty="0"/>
          </a:p>
        </p:txBody>
      </p:sp>
      <p:sp>
        <p:nvSpPr>
          <p:cNvPr id="4" name="Slide Number Placeholder 3"/>
          <p:cNvSpPr>
            <a:spLocks noGrp="1"/>
          </p:cNvSpPr>
          <p:nvPr>
            <p:ph type="sldNum" sz="quarter" idx="13"/>
          </p:nvPr>
        </p:nvSpPr>
        <p:spPr/>
        <p:txBody>
          <a:bodyPr/>
          <a:lstStyle/>
          <a:p>
            <a:fld id="{BA6E4C2D-C50F-4016-87B2-5386F3AA44B1}"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379053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a:t>
            </a:r>
            <a:r>
              <a:rPr lang="en-US" dirty="0" smtClean="0"/>
              <a:t>bjectives</a:t>
            </a:r>
            <a:endParaRPr lang="en-US" dirty="0"/>
          </a:p>
        </p:txBody>
      </p:sp>
      <p:sp>
        <p:nvSpPr>
          <p:cNvPr id="3" name="Content Placeholder 2"/>
          <p:cNvSpPr>
            <a:spLocks noGrp="1"/>
          </p:cNvSpPr>
          <p:nvPr>
            <p:ph sz="quarter" idx="12"/>
          </p:nvPr>
        </p:nvSpPr>
        <p:spPr/>
        <p:txBody>
          <a:bodyPr/>
          <a:lstStyle/>
          <a:p>
            <a:r>
              <a:rPr lang="en-US" dirty="0" smtClean="0"/>
              <a:t>Describe methods utilized for device HAI reduction</a:t>
            </a:r>
          </a:p>
          <a:p>
            <a:r>
              <a:rPr lang="en-US" dirty="0" smtClean="0"/>
              <a:t>Understand elements of </a:t>
            </a:r>
            <a:r>
              <a:rPr lang="en-US" smtClean="0"/>
              <a:t>CDI risk </a:t>
            </a:r>
            <a:r>
              <a:rPr lang="en-US" dirty="0" smtClean="0"/>
              <a:t>assessment and testing protocol</a:t>
            </a:r>
          </a:p>
          <a:p>
            <a:r>
              <a:rPr lang="en-US" dirty="0" smtClean="0"/>
              <a:t>Identify components of a successful hand hygiene program</a:t>
            </a:r>
            <a:endParaRPr lang="en-US" dirty="0"/>
          </a:p>
        </p:txBody>
      </p:sp>
      <p:sp>
        <p:nvSpPr>
          <p:cNvPr id="4" name="Slide Number Placeholder 3"/>
          <p:cNvSpPr>
            <a:spLocks noGrp="1"/>
          </p:cNvSpPr>
          <p:nvPr>
            <p:ph type="sldNum" sz="quarter" idx="13"/>
          </p:nvPr>
        </p:nvSpPr>
        <p:spPr/>
        <p:txBody>
          <a:bodyPr/>
          <a:lstStyle/>
          <a:p>
            <a:fld id="{BA6E4C2D-C50F-4016-87B2-5386F3AA44B1}" type="slidenum">
              <a:rPr lang="en-US" smtClean="0"/>
              <a:t>2</a:t>
            </a:fld>
            <a:endParaRPr lang="en-US"/>
          </a:p>
        </p:txBody>
      </p:sp>
    </p:spTree>
    <p:extLst>
      <p:ext uri="{BB962C8B-B14F-4D97-AF65-F5344CB8AC3E}">
        <p14:creationId xmlns:p14="http://schemas.microsoft.com/office/powerpoint/2010/main" val="249796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a:t>
            </a:r>
            <a:endParaRPr lang="en-US" dirty="0"/>
          </a:p>
        </p:txBody>
      </p:sp>
      <p:sp>
        <p:nvSpPr>
          <p:cNvPr id="3" name="Content Placeholder 2"/>
          <p:cNvSpPr>
            <a:spLocks noGrp="1"/>
          </p:cNvSpPr>
          <p:nvPr>
            <p:ph sz="quarter" idx="12"/>
          </p:nvPr>
        </p:nvSpPr>
        <p:spPr/>
        <p:txBody>
          <a:bodyPr/>
          <a:lstStyle/>
          <a:p>
            <a:pPr marL="0" indent="0">
              <a:buNone/>
            </a:pPr>
            <a:r>
              <a:rPr lang="en-US" dirty="0" smtClean="0"/>
              <a:t>John Muir Health is a community based healthcare system comprised of two acute </a:t>
            </a:r>
            <a:r>
              <a:rPr lang="en-US" dirty="0"/>
              <a:t>care </a:t>
            </a:r>
            <a:r>
              <a:rPr lang="en-US" dirty="0" smtClean="0"/>
              <a:t>hospitals with </a:t>
            </a:r>
            <a:r>
              <a:rPr lang="en-US" dirty="0"/>
              <a:t>a combined total of 799 licensed beds </a:t>
            </a:r>
            <a:r>
              <a:rPr lang="en-US" dirty="0" smtClean="0"/>
              <a:t>and extensive </a:t>
            </a:r>
            <a:r>
              <a:rPr lang="en-US" dirty="0"/>
              <a:t>clinic </a:t>
            </a:r>
            <a:r>
              <a:rPr lang="en-US" dirty="0" smtClean="0"/>
              <a:t>system in Contra Costa County CA. </a:t>
            </a:r>
            <a:r>
              <a:rPr lang="en-US" dirty="0"/>
              <a:t>As of early 2016, John Muir Health (JMH) Medical Centers had sustained high rates of HAIs for a few years with little change despite various practice interventions. </a:t>
            </a:r>
            <a:r>
              <a:rPr lang="en-US" dirty="0" smtClean="0"/>
              <a:t>It became apparent that to address healthcare </a:t>
            </a:r>
            <a:r>
              <a:rPr lang="en-US" dirty="0"/>
              <a:t>associated infections (HAIs) </a:t>
            </a:r>
            <a:r>
              <a:rPr lang="en-US" dirty="0" smtClean="0"/>
              <a:t>a variety </a:t>
            </a:r>
            <a:r>
              <a:rPr lang="en-US" dirty="0"/>
              <a:t>of interventions must be employed in both prevention and reduction strategies.</a:t>
            </a:r>
          </a:p>
        </p:txBody>
      </p:sp>
      <p:sp>
        <p:nvSpPr>
          <p:cNvPr id="4" name="Slide Number Placeholder 3"/>
          <p:cNvSpPr>
            <a:spLocks noGrp="1"/>
          </p:cNvSpPr>
          <p:nvPr>
            <p:ph type="sldNum" sz="quarter" idx="13"/>
          </p:nvPr>
        </p:nvSpPr>
        <p:spPr/>
        <p:txBody>
          <a:bodyPr/>
          <a:lstStyle/>
          <a:p>
            <a:fld id="{BA6E4C2D-C50F-4016-87B2-5386F3AA44B1}" type="slidenum">
              <a:rPr lang="en-US" smtClean="0"/>
              <a:t>3</a:t>
            </a:fld>
            <a:endParaRPr lang="en-US"/>
          </a:p>
        </p:txBody>
      </p:sp>
    </p:spTree>
    <p:extLst>
      <p:ext uri="{BB962C8B-B14F-4D97-AF65-F5344CB8AC3E}">
        <p14:creationId xmlns:p14="http://schemas.microsoft.com/office/powerpoint/2010/main" val="1759510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a:t>
            </a:r>
            <a:endParaRPr lang="en-US" dirty="0"/>
          </a:p>
        </p:txBody>
      </p:sp>
      <p:sp>
        <p:nvSpPr>
          <p:cNvPr id="3" name="Content Placeholder 2"/>
          <p:cNvSpPr>
            <a:spLocks noGrp="1"/>
          </p:cNvSpPr>
          <p:nvPr>
            <p:ph sz="quarter" idx="12"/>
          </p:nvPr>
        </p:nvSpPr>
        <p:spPr/>
        <p:txBody>
          <a:bodyPr>
            <a:normAutofit/>
          </a:bodyPr>
          <a:lstStyle/>
          <a:p>
            <a:pPr marL="0" indent="0">
              <a:buNone/>
            </a:pPr>
            <a:r>
              <a:rPr lang="en-US" dirty="0"/>
              <a:t>There were numerous efforts by multi-disciplinary teams that had an influence on improvement. </a:t>
            </a:r>
            <a:r>
              <a:rPr lang="en-US" dirty="0" smtClean="0"/>
              <a:t>The areas of focus that comprised the multifaceted approach included:</a:t>
            </a:r>
          </a:p>
          <a:p>
            <a:r>
              <a:rPr lang="en-US" dirty="0"/>
              <a:t>IP workflow, data analysis, physician engagement</a:t>
            </a:r>
          </a:p>
          <a:p>
            <a:r>
              <a:rPr lang="en-US" dirty="0" smtClean="0"/>
              <a:t>HAI Improvement Team (Nursing</a:t>
            </a:r>
            <a:r>
              <a:rPr lang="en-US" dirty="0"/>
              <a:t>)</a:t>
            </a:r>
          </a:p>
          <a:p>
            <a:r>
              <a:rPr lang="en-US" dirty="0"/>
              <a:t>CDI Task Force</a:t>
            </a:r>
          </a:p>
          <a:p>
            <a:r>
              <a:rPr lang="en-US" dirty="0"/>
              <a:t>Hand Hygiene Program</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3"/>
          </p:nvPr>
        </p:nvSpPr>
        <p:spPr/>
        <p:txBody>
          <a:bodyPr/>
          <a:lstStyle/>
          <a:p>
            <a:fld id="{BA6E4C2D-C50F-4016-87B2-5386F3AA44B1}" type="slidenum">
              <a:rPr lang="en-US" smtClean="0"/>
              <a:t>4</a:t>
            </a:fld>
            <a:endParaRPr lang="en-US"/>
          </a:p>
        </p:txBody>
      </p:sp>
    </p:spTree>
    <p:extLst>
      <p:ext uri="{BB962C8B-B14F-4D97-AF65-F5344CB8AC3E}">
        <p14:creationId xmlns:p14="http://schemas.microsoft.com/office/powerpoint/2010/main" val="53062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IP </a:t>
            </a:r>
            <a:r>
              <a:rPr lang="en-US" dirty="0"/>
              <a:t>workflow, data analysis, physician </a:t>
            </a:r>
            <a:r>
              <a:rPr lang="en-US" dirty="0" smtClean="0"/>
              <a:t>engagement</a:t>
            </a:r>
            <a:endParaRPr lang="en-US" dirty="0"/>
          </a:p>
        </p:txBody>
      </p:sp>
      <p:sp>
        <p:nvSpPr>
          <p:cNvPr id="3" name="Content Placeholder 2"/>
          <p:cNvSpPr>
            <a:spLocks noGrp="1"/>
          </p:cNvSpPr>
          <p:nvPr>
            <p:ph sz="quarter" idx="12"/>
          </p:nvPr>
        </p:nvSpPr>
        <p:spPr/>
        <p:txBody>
          <a:bodyPr>
            <a:normAutofit/>
          </a:bodyPr>
          <a:lstStyle/>
          <a:p>
            <a:pPr marL="0" indent="0">
              <a:buNone/>
            </a:pPr>
            <a:r>
              <a:rPr lang="en-US" dirty="0"/>
              <a:t>The Infection Prevention Department led by the Medical Director conducted in-depth analysis that identified opportunities, developed approaches and disseminated strategies to medical and nursing staff who in turn developed operational action plans. </a:t>
            </a:r>
            <a:endParaRPr lang="en-US" dirty="0" smtClean="0"/>
          </a:p>
          <a:p>
            <a:pPr marL="0" indent="0">
              <a:buNone/>
            </a:pPr>
            <a:endParaRPr lang="en-US" dirty="0"/>
          </a:p>
          <a:p>
            <a:pPr marL="0" indent="0">
              <a:buNone/>
            </a:pPr>
            <a:r>
              <a:rPr lang="en-US" dirty="0" smtClean="0"/>
              <a:t>The IP practitioners streamlined their work flow to focus on rounding, staff engagement, education and participation in Quality nursing councils for trends, analysis and outcomes. They are responsible for the hand </a:t>
            </a:r>
            <a:r>
              <a:rPr lang="en-US" dirty="0"/>
              <a:t>hygiene </a:t>
            </a:r>
            <a:r>
              <a:rPr lang="en-US" dirty="0" smtClean="0"/>
              <a:t>compliance data collection and coaching.</a:t>
            </a:r>
            <a:endParaRPr lang="en-US" dirty="0"/>
          </a:p>
          <a:p>
            <a:pPr marL="0" indent="0">
              <a:buNone/>
            </a:pPr>
            <a:endParaRPr lang="en-US" dirty="0"/>
          </a:p>
        </p:txBody>
      </p:sp>
      <p:sp>
        <p:nvSpPr>
          <p:cNvPr id="4" name="Slide Number Placeholder 3"/>
          <p:cNvSpPr>
            <a:spLocks noGrp="1"/>
          </p:cNvSpPr>
          <p:nvPr>
            <p:ph type="sldNum" sz="quarter" idx="13"/>
          </p:nvPr>
        </p:nvSpPr>
        <p:spPr/>
        <p:txBody>
          <a:bodyPr/>
          <a:lstStyle/>
          <a:p>
            <a:fld id="{BA6E4C2D-C50F-4016-87B2-5386F3AA44B1}" type="slidenum">
              <a:rPr lang="en-US" smtClean="0"/>
              <a:t>5</a:t>
            </a:fld>
            <a:endParaRPr lang="en-US"/>
          </a:p>
        </p:txBody>
      </p:sp>
    </p:spTree>
    <p:extLst>
      <p:ext uri="{BB962C8B-B14F-4D97-AF65-F5344CB8AC3E}">
        <p14:creationId xmlns:p14="http://schemas.microsoft.com/office/powerpoint/2010/main" val="374739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Methods: HAI Improvement Team </a:t>
            </a:r>
            <a:r>
              <a:rPr lang="en-US" dirty="0" smtClean="0"/>
              <a:t>(Nursing</a:t>
            </a:r>
            <a:r>
              <a:rPr lang="en-US" dirty="0"/>
              <a:t>)</a:t>
            </a:r>
            <a:br>
              <a:rPr lang="en-US" dirty="0"/>
            </a:br>
            <a:endParaRPr lang="en-US" dirty="0"/>
          </a:p>
        </p:txBody>
      </p:sp>
      <p:sp>
        <p:nvSpPr>
          <p:cNvPr id="3" name="Content Placeholder 2"/>
          <p:cNvSpPr>
            <a:spLocks noGrp="1"/>
          </p:cNvSpPr>
          <p:nvPr>
            <p:ph sz="quarter" idx="12"/>
          </p:nvPr>
        </p:nvSpPr>
        <p:spPr/>
        <p:txBody>
          <a:bodyPr>
            <a:normAutofit fontScale="85000" lnSpcReduction="10000"/>
          </a:bodyPr>
          <a:lstStyle/>
          <a:p>
            <a:r>
              <a:rPr lang="en-US" dirty="0"/>
              <a:t>Nursing formalized a case review process that engaged bedside staff from all disciplines and empowered them to create the change necessary for improvement</a:t>
            </a:r>
            <a:r>
              <a:rPr lang="en-US" dirty="0" smtClean="0"/>
              <a:t>.</a:t>
            </a:r>
          </a:p>
          <a:p>
            <a:pPr lvl="1"/>
            <a:r>
              <a:rPr lang="en-US" dirty="0" smtClean="0"/>
              <a:t>Developed case review forms</a:t>
            </a:r>
          </a:p>
          <a:p>
            <a:pPr lvl="1"/>
            <a:r>
              <a:rPr lang="en-US" dirty="0" smtClean="0"/>
              <a:t>Conducted Case reviews, lead by bedside staff on the nursing units</a:t>
            </a:r>
          </a:p>
          <a:p>
            <a:pPr lvl="1"/>
            <a:r>
              <a:rPr lang="en-US" dirty="0" smtClean="0"/>
              <a:t>Extended process to include collaborative coordinated structure which included nursing staff from both Walnut Creek and Concord Medical </a:t>
            </a:r>
            <a:r>
              <a:rPr lang="en-US" dirty="0"/>
              <a:t>C</a:t>
            </a:r>
            <a:r>
              <a:rPr lang="en-US" dirty="0" smtClean="0"/>
              <a:t>enters </a:t>
            </a:r>
          </a:p>
          <a:p>
            <a:pPr lvl="1"/>
            <a:r>
              <a:rPr lang="en-US" dirty="0"/>
              <a:t>Expanded scope to include all HAIs</a:t>
            </a:r>
          </a:p>
          <a:p>
            <a:r>
              <a:rPr lang="en-US" dirty="0"/>
              <a:t>Identified obstacles to care,  practice </a:t>
            </a:r>
            <a:r>
              <a:rPr lang="en-US" dirty="0" smtClean="0"/>
              <a:t>issues and implemented </a:t>
            </a:r>
            <a:r>
              <a:rPr lang="en-US" dirty="0"/>
              <a:t>practice changes and actions</a:t>
            </a:r>
          </a:p>
          <a:p>
            <a:pPr lvl="1"/>
            <a:r>
              <a:rPr lang="en-US" dirty="0"/>
              <a:t>Standardized catheter care and </a:t>
            </a:r>
            <a:r>
              <a:rPr lang="en-US" dirty="0" smtClean="0"/>
              <a:t>timing</a:t>
            </a:r>
          </a:p>
          <a:p>
            <a:pPr lvl="1"/>
            <a:r>
              <a:rPr lang="en-US" dirty="0" smtClean="0"/>
              <a:t>Developed bathing process with </a:t>
            </a:r>
            <a:r>
              <a:rPr lang="en-US" dirty="0" err="1" smtClean="0"/>
              <a:t>Theraworx</a:t>
            </a:r>
            <a:r>
              <a:rPr lang="en-US" dirty="0"/>
              <a:t>,</a:t>
            </a:r>
            <a:r>
              <a:rPr lang="en-US" dirty="0" smtClean="0"/>
              <a:t> </a:t>
            </a:r>
            <a:r>
              <a:rPr lang="en-US" dirty="0"/>
              <a:t>completed within 4 hours of a patient transferring from critical care or a stepdown unit to a medical/surgical unit to decrease chance that a bath would not occur for over 24 hours</a:t>
            </a:r>
            <a:endParaRPr lang="en-US" dirty="0" smtClean="0"/>
          </a:p>
          <a:p>
            <a:pPr lvl="1"/>
            <a:r>
              <a:rPr lang="en-US" dirty="0" smtClean="0"/>
              <a:t>Instituted </a:t>
            </a:r>
            <a:r>
              <a:rPr lang="en-US" dirty="0"/>
              <a:t>patient hand hygiene </a:t>
            </a:r>
            <a:r>
              <a:rPr lang="en-US" dirty="0" smtClean="0"/>
              <a:t>standard</a:t>
            </a:r>
          </a:p>
          <a:p>
            <a:pPr lvl="1"/>
            <a:r>
              <a:rPr lang="en-US" dirty="0" smtClean="0"/>
              <a:t>Updated Nurse driven catheter removal policy</a:t>
            </a:r>
            <a:endParaRPr lang="en-US" dirty="0"/>
          </a:p>
          <a:p>
            <a:pPr lvl="1"/>
            <a:endParaRPr lang="en-US" dirty="0" smtClean="0"/>
          </a:p>
          <a:p>
            <a:pPr lvl="1"/>
            <a:endParaRPr lang="en-US" dirty="0"/>
          </a:p>
          <a:p>
            <a:endParaRPr lang="en-US" dirty="0"/>
          </a:p>
        </p:txBody>
      </p:sp>
      <p:sp>
        <p:nvSpPr>
          <p:cNvPr id="4" name="Slide Number Placeholder 3"/>
          <p:cNvSpPr>
            <a:spLocks noGrp="1"/>
          </p:cNvSpPr>
          <p:nvPr>
            <p:ph type="sldNum" sz="quarter" idx="13"/>
          </p:nvPr>
        </p:nvSpPr>
        <p:spPr/>
        <p:txBody>
          <a:bodyPr/>
          <a:lstStyle/>
          <a:p>
            <a:fld id="{BA6E4C2D-C50F-4016-87B2-5386F3AA44B1}" type="slidenum">
              <a:rPr lang="en-US" smtClean="0"/>
              <a:t>6</a:t>
            </a:fld>
            <a:endParaRPr lang="en-US"/>
          </a:p>
        </p:txBody>
      </p:sp>
    </p:spTree>
    <p:extLst>
      <p:ext uri="{BB962C8B-B14F-4D97-AF65-F5344CB8AC3E}">
        <p14:creationId xmlns:p14="http://schemas.microsoft.com/office/powerpoint/2010/main" val="66350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CDI Task force</a:t>
            </a:r>
            <a:endParaRPr lang="en-US" dirty="0"/>
          </a:p>
        </p:txBody>
      </p:sp>
      <p:sp>
        <p:nvSpPr>
          <p:cNvPr id="3" name="Content Placeholder 2"/>
          <p:cNvSpPr>
            <a:spLocks noGrp="1"/>
          </p:cNvSpPr>
          <p:nvPr>
            <p:ph sz="quarter" idx="12"/>
          </p:nvPr>
        </p:nvSpPr>
        <p:spPr/>
        <p:txBody>
          <a:bodyPr>
            <a:normAutofit fontScale="92500" lnSpcReduction="10000"/>
          </a:bodyPr>
          <a:lstStyle/>
          <a:p>
            <a:pPr marL="0" indent="0">
              <a:buNone/>
            </a:pPr>
            <a:r>
              <a:rPr lang="en-US" dirty="0" smtClean="0"/>
              <a:t>The CDI task Force began in late 2015 after a review and recommendations from CDPH. In mid 2016 the team expanded membership and refocused efforts to address prompt identification of risk and testing. Utilizing evidence based guidelines, historical analysis trends  </a:t>
            </a:r>
            <a:r>
              <a:rPr lang="en-US" dirty="0"/>
              <a:t>and </a:t>
            </a:r>
            <a:r>
              <a:rPr lang="en-US" dirty="0" smtClean="0"/>
              <a:t>clinical case reviews, the team developed, trialed and implemented a testing algorithm that significantly improved outcomes. By the end of 2017 the rate of HO </a:t>
            </a:r>
            <a:r>
              <a:rPr lang="en-US" dirty="0"/>
              <a:t>CDI </a:t>
            </a:r>
            <a:r>
              <a:rPr lang="en-US" dirty="0" smtClean="0"/>
              <a:t>decreased below the CMS baseline. </a:t>
            </a:r>
          </a:p>
          <a:p>
            <a:pPr marL="0" indent="0">
              <a:buNone/>
            </a:pPr>
            <a:r>
              <a:rPr lang="en-US" dirty="0" smtClean="0"/>
              <a:t>Interventions included:</a:t>
            </a:r>
          </a:p>
          <a:p>
            <a:pPr lvl="1"/>
            <a:r>
              <a:rPr lang="en-US" dirty="0" smtClean="0"/>
              <a:t>CDI Testing algorithm, prompt risk identification and testing</a:t>
            </a:r>
          </a:p>
          <a:p>
            <a:pPr lvl="1"/>
            <a:r>
              <a:rPr lang="en-US" dirty="0" smtClean="0"/>
              <a:t>Focused and enhanced daily cleaning (</a:t>
            </a:r>
            <a:r>
              <a:rPr lang="en-US" dirty="0"/>
              <a:t>N</a:t>
            </a:r>
            <a:r>
              <a:rPr lang="en-US" dirty="0" smtClean="0"/>
              <a:t>ew beach based product)</a:t>
            </a:r>
          </a:p>
          <a:p>
            <a:pPr lvl="1"/>
            <a:r>
              <a:rPr lang="en-US" dirty="0" smtClean="0"/>
              <a:t>Patient and staff hand hygiene</a:t>
            </a:r>
          </a:p>
          <a:p>
            <a:pPr lvl="1"/>
            <a:r>
              <a:rPr lang="en-US" dirty="0" smtClean="0"/>
              <a:t>EMR enhancements: documentation, orders and reports</a:t>
            </a:r>
          </a:p>
          <a:p>
            <a:pPr lvl="1"/>
            <a:r>
              <a:rPr lang="en-US" dirty="0" smtClean="0"/>
              <a:t>Antibiotic Stewardship</a:t>
            </a:r>
          </a:p>
          <a:p>
            <a:pPr lvl="1"/>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3"/>
          </p:nvPr>
        </p:nvSpPr>
        <p:spPr/>
        <p:txBody>
          <a:bodyPr/>
          <a:lstStyle/>
          <a:p>
            <a:fld id="{BA6E4C2D-C50F-4016-87B2-5386F3AA44B1}" type="slidenum">
              <a:rPr lang="en-US" smtClean="0"/>
              <a:t>7</a:t>
            </a:fld>
            <a:endParaRPr lang="en-US"/>
          </a:p>
        </p:txBody>
      </p:sp>
    </p:spTree>
    <p:extLst>
      <p:ext uri="{BB962C8B-B14F-4D97-AF65-F5344CB8AC3E}">
        <p14:creationId xmlns:p14="http://schemas.microsoft.com/office/powerpoint/2010/main" val="88414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Hand </a:t>
            </a:r>
            <a:r>
              <a:rPr lang="en-US" dirty="0"/>
              <a:t>Hygiene Program </a:t>
            </a:r>
          </a:p>
        </p:txBody>
      </p:sp>
      <p:sp>
        <p:nvSpPr>
          <p:cNvPr id="3" name="Content Placeholder 2"/>
          <p:cNvSpPr>
            <a:spLocks noGrp="1"/>
          </p:cNvSpPr>
          <p:nvPr>
            <p:ph sz="quarter" idx="12"/>
          </p:nvPr>
        </p:nvSpPr>
        <p:spPr>
          <a:xfrm>
            <a:off x="628650" y="1082646"/>
            <a:ext cx="7886700" cy="5182230"/>
          </a:xfrm>
        </p:spPr>
        <p:txBody>
          <a:bodyPr>
            <a:normAutofit/>
          </a:bodyPr>
          <a:lstStyle/>
          <a:p>
            <a:pPr marL="0" indent="0">
              <a:buNone/>
            </a:pPr>
            <a:r>
              <a:rPr lang="en-US" dirty="0" smtClean="0"/>
              <a:t>The Hand </a:t>
            </a:r>
            <a:r>
              <a:rPr lang="en-US" dirty="0"/>
              <a:t>Hygiene </a:t>
            </a:r>
            <a:r>
              <a:rPr lang="en-US" dirty="0" smtClean="0"/>
              <a:t>Program was reintroduced utilizing TJC TST (targeted solutions tool) developed to reduce </a:t>
            </a:r>
            <a:r>
              <a:rPr lang="en-US" dirty="0"/>
              <a:t>variation in data </a:t>
            </a:r>
            <a:r>
              <a:rPr lang="en-US" dirty="0" smtClean="0"/>
              <a:t>quality. The program improved </a:t>
            </a:r>
            <a:r>
              <a:rPr lang="en-US" dirty="0"/>
              <a:t>HH practice through standard work, refreshed education, team coaching, and a system of accountability from front line staff up through senior leadership. </a:t>
            </a:r>
            <a:r>
              <a:rPr lang="en-US" dirty="0" smtClean="0"/>
              <a:t>Implementation utilized a </a:t>
            </a:r>
            <a:r>
              <a:rPr lang="en-US" dirty="0"/>
              <a:t>phased </a:t>
            </a:r>
            <a:r>
              <a:rPr lang="en-US" dirty="0" smtClean="0"/>
              <a:t>approach preceded by a pilot.</a:t>
            </a:r>
          </a:p>
          <a:p>
            <a:pPr lvl="1"/>
            <a:r>
              <a:rPr lang="en-US" dirty="0" smtClean="0"/>
              <a:t>Infection prevention staff function as direct and open observers, collecting compliance data and coaching staff. </a:t>
            </a:r>
          </a:p>
          <a:p>
            <a:pPr lvl="1"/>
            <a:r>
              <a:rPr lang="en-US" dirty="0" smtClean="0"/>
              <a:t>HH </a:t>
            </a:r>
            <a:r>
              <a:rPr lang="en-US" dirty="0"/>
              <a:t>coaches were </a:t>
            </a:r>
            <a:r>
              <a:rPr lang="en-US" dirty="0" smtClean="0"/>
              <a:t>recruited from unit staff and trained to focused </a:t>
            </a:r>
            <a:r>
              <a:rPr lang="en-US" dirty="0"/>
              <a:t>on collecting barrier </a:t>
            </a:r>
            <a:r>
              <a:rPr lang="en-US" dirty="0" smtClean="0"/>
              <a:t>data; </a:t>
            </a:r>
            <a:r>
              <a:rPr lang="en-US" dirty="0"/>
              <a:t>the </a:t>
            </a:r>
            <a:r>
              <a:rPr lang="en-US" dirty="0" smtClean="0"/>
              <a:t>what</a:t>
            </a:r>
            <a:r>
              <a:rPr lang="en-US" dirty="0"/>
              <a:t> </a:t>
            </a:r>
            <a:r>
              <a:rPr lang="en-US" dirty="0" smtClean="0"/>
              <a:t>and why. They also are responsible for coaching when non-compliance is observed, a major factor to create culture change. </a:t>
            </a:r>
          </a:p>
          <a:p>
            <a:pPr lvl="1"/>
            <a:r>
              <a:rPr lang="en-US" dirty="0" smtClean="0"/>
              <a:t>Each department was </a:t>
            </a:r>
            <a:r>
              <a:rPr lang="en-US" dirty="0"/>
              <a:t>responsible for Action Plans utilizing </a:t>
            </a:r>
            <a:r>
              <a:rPr lang="en-US" dirty="0" smtClean="0"/>
              <a:t>the barriers identified by unit coaches.</a:t>
            </a:r>
          </a:p>
          <a:p>
            <a:pPr lvl="1"/>
            <a:endParaRPr lang="en-US" dirty="0" smtClean="0"/>
          </a:p>
        </p:txBody>
      </p:sp>
      <p:sp>
        <p:nvSpPr>
          <p:cNvPr id="4" name="Slide Number Placeholder 3"/>
          <p:cNvSpPr>
            <a:spLocks noGrp="1"/>
          </p:cNvSpPr>
          <p:nvPr>
            <p:ph type="sldNum" sz="quarter" idx="13"/>
          </p:nvPr>
        </p:nvSpPr>
        <p:spPr/>
        <p:txBody>
          <a:bodyPr/>
          <a:lstStyle/>
          <a:p>
            <a:fld id="{BA6E4C2D-C50F-4016-87B2-5386F3AA44B1}" type="slidenum">
              <a:rPr lang="en-US" smtClean="0"/>
              <a:t>8</a:t>
            </a:fld>
            <a:endParaRPr lang="en-US"/>
          </a:p>
        </p:txBody>
      </p:sp>
    </p:spTree>
    <p:extLst>
      <p:ext uri="{BB962C8B-B14F-4D97-AF65-F5344CB8AC3E}">
        <p14:creationId xmlns:p14="http://schemas.microsoft.com/office/powerpoint/2010/main" val="37679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endParaRPr lang="en-US" dirty="0"/>
          </a:p>
        </p:txBody>
      </p:sp>
      <p:sp>
        <p:nvSpPr>
          <p:cNvPr id="3" name="Content Placeholder 2"/>
          <p:cNvSpPr>
            <a:spLocks noGrp="1"/>
          </p:cNvSpPr>
          <p:nvPr>
            <p:ph sz="quarter" idx="12"/>
          </p:nvPr>
        </p:nvSpPr>
        <p:spPr/>
        <p:txBody>
          <a:bodyPr>
            <a:normAutofit/>
          </a:bodyPr>
          <a:lstStyle/>
          <a:p>
            <a:pPr marL="0" indent="0">
              <a:buNone/>
            </a:pPr>
            <a:r>
              <a:rPr lang="en-US" dirty="0" smtClean="0"/>
              <a:t>2017 </a:t>
            </a:r>
            <a:r>
              <a:rPr lang="en-US" dirty="0"/>
              <a:t>was a very positive year related to considerable improvement in HAI prevention and outcomes for both Medical Centers. </a:t>
            </a:r>
            <a:r>
              <a:rPr lang="en-US" dirty="0" smtClean="0"/>
              <a:t>Overall </a:t>
            </a:r>
            <a:r>
              <a:rPr lang="en-US" dirty="0"/>
              <a:t>there was a 30% reduction in </a:t>
            </a:r>
            <a:r>
              <a:rPr lang="en-US" dirty="0" smtClean="0"/>
              <a:t>HAIs. The </a:t>
            </a:r>
            <a:r>
              <a:rPr lang="en-US" dirty="0"/>
              <a:t>most significant improvement was in Clostridium Difficile Infection (CDI).  Although there was a notable decrease in CAUTI, unfortunately there was not a reduction sufficient to reflect CMS SIR threshold. </a:t>
            </a:r>
            <a:r>
              <a:rPr lang="en-US" dirty="0" smtClean="0"/>
              <a:t>CLABSI results were also improved falling below </a:t>
            </a:r>
            <a:r>
              <a:rPr lang="en-US" dirty="0"/>
              <a:t>the CMS SIR threshold. </a:t>
            </a:r>
            <a:endParaRPr lang="en-US" dirty="0" smtClean="0"/>
          </a:p>
          <a:p>
            <a:pPr marL="0" indent="0">
              <a:buNone/>
            </a:pPr>
            <a:r>
              <a:rPr lang="en-US" dirty="0"/>
              <a:t>The d</a:t>
            </a:r>
            <a:r>
              <a:rPr lang="en-US" dirty="0" smtClean="0"/>
              <a:t>ramatic success </a:t>
            </a:r>
            <a:r>
              <a:rPr lang="en-US" dirty="0"/>
              <a:t>of the Hand Hygiene Program not only improved </a:t>
            </a:r>
            <a:r>
              <a:rPr lang="en-US" dirty="0" smtClean="0"/>
              <a:t>compliance from a baseline 51% to 89% but </a:t>
            </a:r>
            <a:r>
              <a:rPr lang="en-US" dirty="0"/>
              <a:t>also served to focus on HAIs </a:t>
            </a:r>
            <a:r>
              <a:rPr lang="en-US" dirty="0" smtClean="0"/>
              <a:t>that </a:t>
            </a:r>
            <a:r>
              <a:rPr lang="en-US" dirty="0"/>
              <a:t>had a direct and indirect </a:t>
            </a:r>
            <a:r>
              <a:rPr lang="en-US" dirty="0" smtClean="0"/>
              <a:t>impact on improvement. </a:t>
            </a:r>
            <a:endParaRPr lang="en-US" dirty="0"/>
          </a:p>
        </p:txBody>
      </p:sp>
      <p:sp>
        <p:nvSpPr>
          <p:cNvPr id="4" name="Slide Number Placeholder 3"/>
          <p:cNvSpPr>
            <a:spLocks noGrp="1"/>
          </p:cNvSpPr>
          <p:nvPr>
            <p:ph type="sldNum" sz="quarter" idx="13"/>
          </p:nvPr>
        </p:nvSpPr>
        <p:spPr/>
        <p:txBody>
          <a:bodyPr/>
          <a:lstStyle/>
          <a:p>
            <a:fld id="{BA6E4C2D-C50F-4016-87B2-5386F3AA44B1}" type="slidenum">
              <a:rPr lang="en-US" smtClean="0"/>
              <a:t>9</a:t>
            </a:fld>
            <a:endParaRPr lang="en-US"/>
          </a:p>
        </p:txBody>
      </p:sp>
    </p:spTree>
    <p:extLst>
      <p:ext uri="{BB962C8B-B14F-4D97-AF65-F5344CB8AC3E}">
        <p14:creationId xmlns:p14="http://schemas.microsoft.com/office/powerpoint/2010/main" val="1151012896"/>
      </p:ext>
    </p:extLst>
  </p:cSld>
  <p:clrMapOvr>
    <a:masterClrMapping/>
  </p:clrMapOvr>
</p:sld>
</file>

<file path=ppt/theme/theme1.xml><?xml version="1.0" encoding="utf-8"?>
<a:theme xmlns:a="http://schemas.openxmlformats.org/drawingml/2006/main" name="Theme1 Purple">
  <a:themeElements>
    <a:clrScheme name="Multicolor Palette">
      <a:dk1>
        <a:sysClr val="windowText" lastClr="000000"/>
      </a:dk1>
      <a:lt1>
        <a:sysClr val="window" lastClr="FFFFFF"/>
      </a:lt1>
      <a:dk2>
        <a:srgbClr val="7E57C2"/>
      </a:dk2>
      <a:lt2>
        <a:srgbClr val="220F77"/>
      </a:lt2>
      <a:accent1>
        <a:srgbClr val="5C6BC0"/>
      </a:accent1>
      <a:accent2>
        <a:srgbClr val="26C6DA"/>
      </a:accent2>
      <a:accent3>
        <a:srgbClr val="006064"/>
      </a:accent3>
      <a:accent4>
        <a:srgbClr val="5C6BC0"/>
      </a:accent4>
      <a:accent5>
        <a:srgbClr val="FF5722"/>
      </a:accent5>
      <a:accent6>
        <a:srgbClr val="731C00"/>
      </a:accent6>
      <a:hlink>
        <a:srgbClr val="FFCA28"/>
      </a:hlink>
      <a:folHlink>
        <a:srgbClr val="C656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 Week Submission 10 2018" id="{CD21A740-3EF8-4651-B8DC-7B6B44EA47AB}" vid="{970B41DE-B9EC-4D93-8C39-F276FB0A1CAE}"/>
    </a:ext>
  </a:extLst>
</a:theme>
</file>

<file path=ppt/theme/theme2.xml><?xml version="1.0" encoding="utf-8"?>
<a:theme xmlns:a="http://schemas.openxmlformats.org/drawingml/2006/main" name="1_Theme1 Purple">
  <a:themeElements>
    <a:clrScheme name="Multicolor Palette">
      <a:dk1>
        <a:sysClr val="windowText" lastClr="000000"/>
      </a:dk1>
      <a:lt1>
        <a:sysClr val="window" lastClr="FFFFFF"/>
      </a:lt1>
      <a:dk2>
        <a:srgbClr val="7E57C2"/>
      </a:dk2>
      <a:lt2>
        <a:srgbClr val="220F77"/>
      </a:lt2>
      <a:accent1>
        <a:srgbClr val="5C6BC0"/>
      </a:accent1>
      <a:accent2>
        <a:srgbClr val="26C6DA"/>
      </a:accent2>
      <a:accent3>
        <a:srgbClr val="006064"/>
      </a:accent3>
      <a:accent4>
        <a:srgbClr val="5C6BC0"/>
      </a:accent4>
      <a:accent5>
        <a:srgbClr val="FF5722"/>
      </a:accent5>
      <a:accent6>
        <a:srgbClr val="731C00"/>
      </a:accent6>
      <a:hlink>
        <a:srgbClr val="FFCA28"/>
      </a:hlink>
      <a:folHlink>
        <a:srgbClr val="C656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cord NQC 2 2018" id="{3961E208-9D41-4B3D-AD74-168311FFE4D3}" vid="{560D844D-77E3-4C1B-A7B4-0F09477FDEC5}"/>
    </a:ext>
  </a:extLst>
</a:theme>
</file>

<file path=ppt/theme/theme3.xml><?xml version="1.0" encoding="utf-8"?>
<a:theme xmlns:a="http://schemas.openxmlformats.org/drawingml/2006/main" name="2_Theme1 Purple">
  <a:themeElements>
    <a:clrScheme name="Multicolor Palette">
      <a:dk1>
        <a:sysClr val="windowText" lastClr="000000"/>
      </a:dk1>
      <a:lt1>
        <a:sysClr val="window" lastClr="FFFFFF"/>
      </a:lt1>
      <a:dk2>
        <a:srgbClr val="7E57C2"/>
      </a:dk2>
      <a:lt2>
        <a:srgbClr val="220F77"/>
      </a:lt2>
      <a:accent1>
        <a:srgbClr val="5C6BC0"/>
      </a:accent1>
      <a:accent2>
        <a:srgbClr val="26C6DA"/>
      </a:accent2>
      <a:accent3>
        <a:srgbClr val="006064"/>
      </a:accent3>
      <a:accent4>
        <a:srgbClr val="5C6BC0"/>
      </a:accent4>
      <a:accent5>
        <a:srgbClr val="FF5722"/>
      </a:accent5>
      <a:accent6>
        <a:srgbClr val="731C00"/>
      </a:accent6>
      <a:hlink>
        <a:srgbClr val="FFCA28"/>
      </a:hlink>
      <a:folHlink>
        <a:srgbClr val="C656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C annual 2017" id="{3738202B-361E-4E74-8263-4E8A39BEC32B}" vid="{4665FEC9-0B18-41FA-AFBA-12B8C7D00D5C}"/>
    </a:ext>
  </a:extLst>
</a:theme>
</file>

<file path=ppt/theme/theme4.xml><?xml version="1.0" encoding="utf-8"?>
<a:theme xmlns:a="http://schemas.openxmlformats.org/drawingml/2006/main" name="Office Theme">
  <a:themeElements>
    <a:clrScheme name="Purple Color Family">
      <a:dk1>
        <a:sysClr val="windowText" lastClr="000000"/>
      </a:dk1>
      <a:lt1>
        <a:srgbClr val="FFFFFF"/>
      </a:lt1>
      <a:dk2>
        <a:srgbClr val="808285"/>
      </a:dk2>
      <a:lt2>
        <a:srgbClr val="F1F2F2"/>
      </a:lt2>
      <a:accent1>
        <a:srgbClr val="E8CFFF"/>
      </a:accent1>
      <a:accent2>
        <a:srgbClr val="BA75FF"/>
      </a:accent2>
      <a:accent3>
        <a:srgbClr val="693699"/>
      </a:accent3>
      <a:accent4>
        <a:srgbClr val="3D2475"/>
      </a:accent4>
      <a:accent5>
        <a:srgbClr val="E8CFFF"/>
      </a:accent5>
      <a:accent6>
        <a:srgbClr val="BA75FF"/>
      </a:accent6>
      <a:hlink>
        <a:srgbClr val="693699"/>
      </a:hlink>
      <a:folHlink>
        <a:srgbClr val="3D247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 July Top Achievers_CMC" id="{858D2532-F694-4F20-BDDD-D242338BCAB1}" vid="{87F5BE6B-44BD-413C-9440-4F1EDD3FDDC5}"/>
    </a:ext>
  </a:extLst>
</a:theme>
</file>

<file path=ppt/theme/theme5.xml><?xml version="1.0" encoding="utf-8"?>
<a:theme xmlns:a="http://schemas.openxmlformats.org/drawingml/2006/main" name="1_Office Theme">
  <a:themeElements>
    <a:clrScheme name="Purple Color Family">
      <a:dk1>
        <a:sysClr val="windowText" lastClr="000000"/>
      </a:dk1>
      <a:lt1>
        <a:srgbClr val="FFFFFF"/>
      </a:lt1>
      <a:dk2>
        <a:srgbClr val="808285"/>
      </a:dk2>
      <a:lt2>
        <a:srgbClr val="F1F2F2"/>
      </a:lt2>
      <a:accent1>
        <a:srgbClr val="E8CFFF"/>
      </a:accent1>
      <a:accent2>
        <a:srgbClr val="BA75FF"/>
      </a:accent2>
      <a:accent3>
        <a:srgbClr val="693699"/>
      </a:accent3>
      <a:accent4>
        <a:srgbClr val="3D2475"/>
      </a:accent4>
      <a:accent5>
        <a:srgbClr val="E8CFFF"/>
      </a:accent5>
      <a:accent6>
        <a:srgbClr val="BA75FF"/>
      </a:accent6>
      <a:hlink>
        <a:srgbClr val="693699"/>
      </a:hlink>
      <a:folHlink>
        <a:srgbClr val="3D247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 July Top Achievers_CMC" id="{858D2532-F694-4F20-BDDD-D242338BCAB1}" vid="{87F5BE6B-44BD-413C-9440-4F1EDD3FDDC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ID Week Submission 10 2018</Template>
  <TotalTime>385</TotalTime>
  <Words>1091</Words>
  <Application>Microsoft Office PowerPoint</Application>
  <PresentationFormat>On-screen Show (4:3)</PresentationFormat>
  <Paragraphs>101</Paragraphs>
  <Slides>17</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17</vt:i4>
      </vt:variant>
    </vt:vector>
  </HeadingPairs>
  <TitlesOfParts>
    <vt:vector size="25" baseType="lpstr">
      <vt:lpstr>Arial</vt:lpstr>
      <vt:lpstr>Calibri</vt:lpstr>
      <vt:lpstr>Courier New</vt:lpstr>
      <vt:lpstr>Theme1 Purple</vt:lpstr>
      <vt:lpstr>1_Theme1 Purple</vt:lpstr>
      <vt:lpstr>2_Theme1 Purple</vt:lpstr>
      <vt:lpstr>Office Theme</vt:lpstr>
      <vt:lpstr>1_Office Theme</vt:lpstr>
      <vt:lpstr>        Multi-faceted approach to Healthcare Associated Infection (HAI) reduction</vt:lpstr>
      <vt:lpstr>Objectives</vt:lpstr>
      <vt:lpstr>Background</vt:lpstr>
      <vt:lpstr>Methods</vt:lpstr>
      <vt:lpstr>Methods: IP workflow, data analysis, physician engagement</vt:lpstr>
      <vt:lpstr>Methods: HAI Improvement Team (Nursing) </vt:lpstr>
      <vt:lpstr>Methods: CDI Task force</vt:lpstr>
      <vt:lpstr>Methods: Hand Hygiene Program </vt:lpstr>
      <vt:lpstr>Results</vt:lpstr>
      <vt:lpstr>PowerPoint Presentation</vt:lpstr>
      <vt:lpstr>PowerPoint Presentation</vt:lpstr>
      <vt:lpstr>JMH Walnut Creek Medical Center Process Control CDI</vt:lpstr>
      <vt:lpstr>JMH Concord Medical Center  CDI Process Control </vt:lpstr>
      <vt:lpstr>PowerPoint Presentation</vt:lpstr>
      <vt:lpstr>PowerPoint Presentation</vt:lpstr>
      <vt:lpstr>PowerPoint Presentation</vt:lpstr>
      <vt:lpstr>Conclusions</vt:lpstr>
    </vt:vector>
  </TitlesOfParts>
  <Company>John Muir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Multi-faceted approach to Healthcare Associated Infections (HAI) reduction</dc:title>
  <dc:creator>Joanna Mills</dc:creator>
  <cp:lastModifiedBy>Joanna Mills</cp:lastModifiedBy>
  <cp:revision>27</cp:revision>
  <cp:lastPrinted>2018-07-03T00:07:35Z</cp:lastPrinted>
  <dcterms:created xsi:type="dcterms:W3CDTF">2018-07-02T18:24:48Z</dcterms:created>
  <dcterms:modified xsi:type="dcterms:W3CDTF">2019-04-11T20:50:37Z</dcterms:modified>
</cp:coreProperties>
</file>