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8"/>
  </p:notesMasterIdLst>
  <p:sldIdLst>
    <p:sldId id="256" r:id="rId2"/>
    <p:sldId id="257" r:id="rId3"/>
    <p:sldId id="261" r:id="rId4"/>
    <p:sldId id="262" r:id="rId5"/>
    <p:sldId id="270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5C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03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E366A-0AD2-4D8A-AF71-40008F3874CF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DF011-84E7-4151-A583-3F74A23174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43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Tougher</a:t>
            </a:r>
            <a:r>
              <a:rPr lang="en-US" b="1" baseline="0" dirty="0"/>
              <a:t> than it sounds. Make the time, make the plan, don’t be afraid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DF011-84E7-4151-A583-3F74A231748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9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HAI’s must be acknowledged as defects in care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Defects  are defined as shortcomings, faults or imperfections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are viewed by senior leadership as waste.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complications means improved outcomes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HAI’s means reduced readmits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HAI’s means improved patient experience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HAI’s means elimination of waste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HAI’s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improves chance of getting $$$ back under value based purchasing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Bottom line: It all means better care at a lower cost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Who’s job is it to lower costs? IP’s or executive leadership? It’s shared.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shows an example of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document used by Ohio Health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DF011-84E7-4151-A583-3F74A231748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33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HAI’s must be acknowledged as defects in care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Defects  are defined as shortcomings, faults or imperfections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are viewed by senior leadership as waste.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complications means improved outcomes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HAI’s means reduced readmits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HAI’s means improved patient experience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HAI’s means elimination of waste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HAI’s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improves chance of getting $$$ back under value based purchasing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Bottom line: It all means better care at a lower cost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Who’s job is it to lower costs? IP’s or executive leadership? It’s shared.</a:t>
            </a:r>
          </a:p>
          <a:p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shows an example of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document used by Ohio Health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DF011-84E7-4151-A583-3F74A231748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4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 closing, Thank you </a:t>
            </a:r>
            <a:r>
              <a:rPr lang="en-US" b="1" baseline="0" dirty="0"/>
              <a:t>for t</a:t>
            </a:r>
            <a:r>
              <a:rPr lang="en-US" b="1" dirty="0"/>
              <a:t>he gift of scholarship that inspired me to come back and be a better leader. Thank you for your</a:t>
            </a:r>
            <a:r>
              <a:rPr lang="en-US" b="1" baseline="0" dirty="0"/>
              <a:t> support, generosity and investment in my professional growth and development.  I can guarantee you that our community will benefit as a result and I am sincerely grateful. 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DF011-84E7-4151-A583-3F74A231748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993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03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4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2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6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9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5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7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45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0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3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80862-E472-404D-9C3D-E3776AD3B6B2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CA5F4-318E-4438-B309-8FBEB06B9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7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APIC Conference Presentation by Educational Support Recipient: </a:t>
            </a:r>
            <a:br>
              <a:rPr lang="en-US" sz="2400" b="1" dirty="0"/>
            </a:br>
            <a:r>
              <a:rPr lang="en-US" sz="2400" b="1" dirty="0"/>
              <a:t>Name:</a:t>
            </a:r>
            <a:r>
              <a:rPr lang="en-US" sz="3200" u="sng" dirty="0"/>
              <a:t>							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219200" y="1905000"/>
            <a:ext cx="6705600" cy="144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APIC Conference Session Topic or Title: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929" y="533400"/>
            <a:ext cx="4772025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Upon completion of this presentation, APIC members will be able to:</a:t>
            </a:r>
          </a:p>
          <a:p>
            <a:pPr>
              <a:buNone/>
            </a:pPr>
            <a:endParaRPr lang="en-US" b="1" dirty="0"/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Learning objective one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Learning objective two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Key Component #2: Relationships Matter!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62000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Brief session description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Key Component #3: Data Transparency!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396240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Key takeaways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Key Component #3: Data Transparency!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396240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What I am planning to change in response to what I learned</a:t>
            </a:r>
          </a:p>
        </p:txBody>
      </p:sp>
    </p:spTree>
    <p:extLst>
      <p:ext uri="{BB962C8B-B14F-4D97-AF65-F5344CB8AC3E}">
        <p14:creationId xmlns:p14="http://schemas.microsoft.com/office/powerpoint/2010/main" val="2411907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With Deepest Appreciation</a:t>
            </a:r>
          </a:p>
        </p:txBody>
      </p:sp>
      <p:pic>
        <p:nvPicPr>
          <p:cNvPr id="4" name="Content Placeholder 3" descr="http://localwiki.net/media/pages/files/zrijv8c0gze3xcr6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143000"/>
            <a:ext cx="4038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1752600" y="5029200"/>
            <a:ext cx="548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  <a:latin typeface="Lucida Handwriting" pitchFamily="66" charset="0"/>
              </a:rPr>
              <a:t>Thank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1692</TotalTime>
  <Words>366</Words>
  <Application>Microsoft Office PowerPoint</Application>
  <PresentationFormat>On-screen Show (4:3)</PresentationFormat>
  <Paragraphs>41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Lucida Handwriting</vt:lpstr>
      <vt:lpstr>Office Theme</vt:lpstr>
      <vt:lpstr>APIC Conference Presentation by Educational Support Recipient:  Name:       </vt:lpstr>
      <vt:lpstr>Objectives</vt:lpstr>
      <vt:lpstr>Key Component #2: Relationships Matter!</vt:lpstr>
      <vt:lpstr>Key Component #3: Data Transparency!</vt:lpstr>
      <vt:lpstr>Key Component #3: Data Transparency!</vt:lpstr>
      <vt:lpstr>With Deepest Appreciation</vt:lpstr>
    </vt:vector>
  </TitlesOfParts>
  <Company>John Muir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104922</dc:creator>
  <cp:lastModifiedBy>Rowena Aseo</cp:lastModifiedBy>
  <cp:revision>41</cp:revision>
  <dcterms:created xsi:type="dcterms:W3CDTF">2010-11-05T21:47:55Z</dcterms:created>
  <dcterms:modified xsi:type="dcterms:W3CDTF">2025-02-18T09:22:47Z</dcterms:modified>
</cp:coreProperties>
</file>