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12192000" cy="6858000"/>
  <p:notesSz cx="68580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6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7762F1-E940-499F-8F25-9B05CB008C00}" type="datetimeFigureOut">
              <a:rPr lang="en-US" smtClean="0"/>
              <a:t>7/12/2023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413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73892"/>
            <a:ext cx="5486400" cy="366045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7180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967"/>
            <a:ext cx="297180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4EF640-1705-442C-9F8F-7E94ADFAB7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5484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84FF70-A196-AA84-C95B-947258E13E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FABC94-BCF1-13D5-F1B1-9577AF3560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9A655D-AD57-71CD-8279-09AE031EE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C4042-68E0-46D9-B529-76C0052C66D2}" type="datetimeFigureOut">
              <a:rPr lang="en-US" smtClean="0"/>
              <a:t>7/12/2023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E1600-0F15-FF9C-CA99-2B8FFD1733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FA7457-A8D7-B9AC-6CCE-8932DE492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A2E18-1BD9-43DC-BE6C-A5060CF611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888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049EAA-A208-81C8-C168-6A373A31F8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0F3FF92-F06A-74C8-E908-3EDD929F2A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BD8CA1-BCD2-5060-C707-6A3905B071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C4042-68E0-46D9-B529-76C0052C66D2}" type="datetimeFigureOut">
              <a:rPr lang="en-US" smtClean="0"/>
              <a:t>7/12/2023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D7B191-091D-9234-BA70-2331E3EF71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6FE9A7-6853-EFF7-742B-ADDB7A688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A2E18-1BD9-43DC-BE6C-A5060CF611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963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F3EF685-E8B3-ABCA-F463-B995C9DF7C1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4D447E3-2C45-16B4-4BE0-74987B2E85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106287-4157-7CFD-0D9A-ED22233BF4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C4042-68E0-46D9-B529-76C0052C66D2}" type="datetimeFigureOut">
              <a:rPr lang="en-US" smtClean="0"/>
              <a:t>7/12/2023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D330D7-F762-50E9-919C-84063D4280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D938EC-E7D0-E6C8-B84A-B9DB3E9E1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A2E18-1BD9-43DC-BE6C-A5060CF611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4639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B64F85-2CBD-7C5A-4091-E7135C84C1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80B361-BA6C-20C8-379F-09F4730E54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C4042-68E0-46D9-B529-76C0052C66D2}" type="datetimeFigureOut">
              <a:rPr lang="en-US" smtClean="0"/>
              <a:t>7/12/2023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A27D78-AB61-2D95-3D73-558F25BC5A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43925D-9E7D-CF27-ED1A-B2864EF0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A2E18-1BD9-43DC-BE6C-A5060CF611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0522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87375-7A88-1245-22B5-48A21599F3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B89065-24BE-8E3D-D094-1CB2730B54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F64BCD-19A2-3D65-DD58-3ADB69D887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C4042-68E0-46D9-B529-76C0052C66D2}" type="datetimeFigureOut">
              <a:rPr lang="en-US" smtClean="0"/>
              <a:t>7/12/2023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86769E-C05A-B02D-D804-4FBC492F5C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37626F-203F-A8F0-AF2D-8B1D51DDBD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A2E18-1BD9-43DC-BE6C-A5060CF611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363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946D15-EEB2-313C-9245-9112A07DB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C8A7ED-4009-2B09-A55A-5830912C45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ACEBD0-98C4-1A2B-CAB7-5D6A5AAE60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C11D49-3B78-2EC1-9C2B-FC7F14A6DE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C4042-68E0-46D9-B529-76C0052C66D2}" type="datetimeFigureOut">
              <a:rPr lang="en-US" smtClean="0"/>
              <a:t>7/12/2023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8114DE-C16F-B151-F269-D4FF34D0E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65079D-5E6F-D1A4-9F7D-48D8003ACB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A2E18-1BD9-43DC-BE6C-A5060CF611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161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BC2971-216D-A136-41E8-5875C6DFA1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41ACE9-A608-9A82-FE42-C1798156C0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5E1D95-5CF8-8D69-E235-30E4450FC9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EF6C223-5427-0D7F-B22F-3416848EF3A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4161436-3D7A-2187-16D7-36BAB07073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45A6886-5056-508B-4461-E088A34C8B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C4042-68E0-46D9-B529-76C0052C66D2}" type="datetimeFigureOut">
              <a:rPr lang="en-US" smtClean="0"/>
              <a:t>7/12/2023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0482B55-4FA6-8D92-4118-5FC7FDCE0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232BB09-E91F-6243-B671-B3504AC45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A2E18-1BD9-43DC-BE6C-A5060CF611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357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B7BCA-BC49-5448-A256-3F1590CA5D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AD51FD-8C37-0683-47F0-6275F5149B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C4042-68E0-46D9-B529-76C0052C66D2}" type="datetimeFigureOut">
              <a:rPr lang="en-US" smtClean="0"/>
              <a:t>7/12/2023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245F24C-BED6-B1BA-CC6C-8C0D6EC65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E80A71-A620-612D-01E0-1C86E97E16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A2E18-1BD9-43DC-BE6C-A5060CF611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22479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120F071-D3DB-1770-6D00-D99475BED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C4042-68E0-46D9-B529-76C0052C66D2}" type="datetimeFigureOut">
              <a:rPr lang="en-US" smtClean="0"/>
              <a:t>7/12/2023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152310-D243-0CB9-45EE-5EE1A509C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2BC456-2181-F4FC-B5C8-57A40CDFC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A2E18-1BD9-43DC-BE6C-A5060CF611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9216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103C91-DA7E-CCB6-39FF-BAF0FA530A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AE7E39-9C3A-AC7B-0FEC-3DA4F87BEA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D168AD-95E5-EDCC-81A0-19512BC4DB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9FA28A-88D6-C68C-9898-B03288BEE2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C4042-68E0-46D9-B529-76C0052C66D2}" type="datetimeFigureOut">
              <a:rPr lang="en-US" smtClean="0"/>
              <a:t>7/12/2023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0EE3FF-CF34-33A7-D3F1-C1423B034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AAC4F5-C2C5-FDA9-3717-6D5406D38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A2E18-1BD9-43DC-BE6C-A5060CF611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9543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3ED05C-2FF0-C35B-FE62-61D130F84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2E5CAFB-2CBD-F758-8292-BD2F549E297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B716E3-CE4F-EC12-A16C-A170C638C5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41B415-985F-2040-05FC-A5E9AC94C3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C4042-68E0-46D9-B529-76C0052C66D2}" type="datetimeFigureOut">
              <a:rPr lang="en-US" smtClean="0"/>
              <a:t>7/12/2023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15A4AF-A3C7-672D-1336-7CA0685988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AE9CC3-A591-CBF7-3EFC-48CED4FC37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A2E18-1BD9-43DC-BE6C-A5060CF611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0035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CD9CB0-C501-FB3F-305D-AC7FCFA764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1C4042-68E0-46D9-B529-76C0052C66D2}" type="datetimeFigureOut">
              <a:rPr lang="en-US" smtClean="0"/>
              <a:t>7/12/2023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001FF8-86DF-E222-33ED-27C1C673C2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8358F3-08C6-2285-FEA5-988AFB19E3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1A2E18-1BD9-43DC-BE6C-A5060CF611A5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DD6FF7B-4198-44CC-3A29-1D04506917C5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9229312" y="331511"/>
            <a:ext cx="2646126" cy="582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640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652E3BC-86C8-66DD-13DD-7168FB3284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781" y="5069419"/>
            <a:ext cx="9193565" cy="1048603"/>
          </a:xfrm>
          <a:prstGeom prst="rect">
            <a:avLst/>
          </a:prstGeom>
        </p:spPr>
      </p:pic>
      <p:sp>
        <p:nvSpPr>
          <p:cNvPr id="8" name="Subtitle 1">
            <a:extLst>
              <a:ext uri="{FF2B5EF4-FFF2-40B4-BE49-F238E27FC236}">
                <a16:creationId xmlns:a16="http://schemas.microsoft.com/office/drawing/2014/main" id="{F0EBBDEC-3D3A-33E3-61E3-0AA351485F7D}"/>
              </a:ext>
            </a:extLst>
          </p:cNvPr>
          <p:cNvSpPr txBox="1">
            <a:spLocks/>
          </p:cNvSpPr>
          <p:nvPr/>
        </p:nvSpPr>
        <p:spPr>
          <a:xfrm>
            <a:off x="2393342" y="2965837"/>
            <a:ext cx="7245033" cy="76944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800" kern="12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i="1" dirty="0">
                <a:solidFill>
                  <a:schemeClr val="tx1"/>
                </a:solidFill>
              </a:rPr>
              <a:t>APIC 2023 Annual conference </a:t>
            </a:r>
          </a:p>
        </p:txBody>
      </p:sp>
    </p:spTree>
    <p:extLst>
      <p:ext uri="{BB962C8B-B14F-4D97-AF65-F5344CB8AC3E}">
        <p14:creationId xmlns:p14="http://schemas.microsoft.com/office/powerpoint/2010/main" val="41616748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119D1C9-2DD0-5E34-5546-1485381F5B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7910" y="252871"/>
            <a:ext cx="4795496" cy="271574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66A020D-ED5F-8EE2-B2F8-FBEBE69DE7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0361" y="3128873"/>
            <a:ext cx="4958494" cy="278556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7E82605-3495-3292-22FA-26E29C22F0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912" y="3128873"/>
            <a:ext cx="4795497" cy="2715746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40D15208-0E20-4BF1-E59E-B4234BE0986D}"/>
              </a:ext>
            </a:extLst>
          </p:cNvPr>
          <p:cNvSpPr txBox="1">
            <a:spLocks/>
          </p:cNvSpPr>
          <p:nvPr/>
        </p:nvSpPr>
        <p:spPr>
          <a:xfrm>
            <a:off x="194553" y="6466110"/>
            <a:ext cx="10714635" cy="26864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200" i="1" dirty="0"/>
              <a:t>Taken from presentation: Pharmacy Cleanroom Environmental Monitoring: The microbe Matters, APIC Conference, June 28, 2023. </a:t>
            </a:r>
            <a:endParaRPr lang="en-US" i="1" dirty="0"/>
          </a:p>
          <a:p>
            <a:r>
              <a:rPr lang="en-US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41186790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5E4DF81-7237-E0C1-9546-CD6611974F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3005" y="1283410"/>
            <a:ext cx="8730299" cy="4931942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A1E66838-6F81-BA7A-8457-A4D3A350687B}"/>
              </a:ext>
            </a:extLst>
          </p:cNvPr>
          <p:cNvSpPr txBox="1">
            <a:spLocks/>
          </p:cNvSpPr>
          <p:nvPr/>
        </p:nvSpPr>
        <p:spPr>
          <a:xfrm>
            <a:off x="194553" y="6466110"/>
            <a:ext cx="10714635" cy="26864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200" i="1" dirty="0"/>
              <a:t>Taken from presentation: Pharmacy Cleanroom Environmental Monitoring: The microbe Matters, APIC Conference, June 28, 2023. </a:t>
            </a:r>
            <a:endParaRPr lang="en-US" i="1" dirty="0"/>
          </a:p>
          <a:p>
            <a:r>
              <a:rPr lang="en-US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5483086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A492F8B-323C-73BD-D49C-9C4CFD9826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689" y="1121614"/>
            <a:ext cx="5477298" cy="327895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0861652-5E47-DC1C-D5AE-7BA5A802BE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1659" y="1121614"/>
            <a:ext cx="5794311" cy="3278951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38D86A44-7CD4-8B4F-F8B8-D22884DEC634}"/>
              </a:ext>
            </a:extLst>
          </p:cNvPr>
          <p:cNvSpPr txBox="1">
            <a:spLocks/>
          </p:cNvSpPr>
          <p:nvPr/>
        </p:nvSpPr>
        <p:spPr>
          <a:xfrm>
            <a:off x="301689" y="6148058"/>
            <a:ext cx="10714635" cy="26864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200" i="1" dirty="0"/>
              <a:t>Taken from presentation: Pharmacy Cleanroom Environmental Monitoring: The microbe Matters, APIC Conference, June 28, 2023. </a:t>
            </a:r>
            <a:endParaRPr lang="en-US" i="1" dirty="0"/>
          </a:p>
          <a:p>
            <a:r>
              <a:rPr lang="en-US" dirty="0"/>
              <a:t>  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E2C7D65-7C6A-6E86-F626-91031FD4C0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187" y="4902780"/>
            <a:ext cx="10515600" cy="1187919"/>
          </a:xfrm>
        </p:spPr>
        <p:txBody>
          <a:bodyPr/>
          <a:lstStyle/>
          <a:p>
            <a:r>
              <a:rPr lang="en-US" dirty="0"/>
              <a:t>Map where the samples are being collected.</a:t>
            </a:r>
          </a:p>
          <a:p>
            <a:r>
              <a:rPr lang="en-US" dirty="0"/>
              <a:t>Trend of what is growing inside the SCA.</a:t>
            </a:r>
          </a:p>
        </p:txBody>
      </p:sp>
    </p:spTree>
    <p:extLst>
      <p:ext uri="{BB962C8B-B14F-4D97-AF65-F5344CB8AC3E}">
        <p14:creationId xmlns:p14="http://schemas.microsoft.com/office/powerpoint/2010/main" val="7256958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9544061-6082-8434-B37D-77CCA658E1B7}"/>
              </a:ext>
            </a:extLst>
          </p:cNvPr>
          <p:cNvSpPr txBox="1"/>
          <p:nvPr/>
        </p:nvSpPr>
        <p:spPr>
          <a:xfrm>
            <a:off x="1791032" y="1098145"/>
            <a:ext cx="793341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Coolest thing : Take a picture of my aura – Aura Cam (16,000)</a:t>
            </a:r>
          </a:p>
          <a:p>
            <a:pPr algn="ctr"/>
            <a:r>
              <a:rPr lang="en-US" dirty="0">
                <a:solidFill>
                  <a:srgbClr val="535353"/>
                </a:solidFill>
                <a:latin typeface="brandon_text"/>
              </a:rPr>
              <a:t>E</a:t>
            </a:r>
            <a:r>
              <a:rPr lang="en-US" b="0" i="0" dirty="0">
                <a:solidFill>
                  <a:srgbClr val="535353"/>
                </a:solidFill>
                <a:effectLst/>
                <a:latin typeface="brandon_text"/>
              </a:rPr>
              <a:t>lectromagnetic field surrounding the body</a:t>
            </a:r>
            <a:endParaRPr lang="en-US" dirty="0"/>
          </a:p>
        </p:txBody>
      </p:sp>
      <p:pic>
        <p:nvPicPr>
          <p:cNvPr id="3" name="Picture 2" descr="A person with a beard and mustache&#10;&#10;Description automatically generated">
            <a:extLst>
              <a:ext uri="{FF2B5EF4-FFF2-40B4-BE49-F238E27FC236}">
                <a16:creationId xmlns:a16="http://schemas.microsoft.com/office/drawing/2014/main" id="{8F2FB00A-83B3-ADF0-FDC3-C73AE7E98C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0010" y="1806050"/>
            <a:ext cx="3568313" cy="4757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5185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149AEF-49B0-26F4-40E0-ADCBB5F0D99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54522" y="321558"/>
            <a:ext cx="3848351" cy="718957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My experience: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B2721F-11F7-B5B0-D117-291B2A4936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5396" y="1109187"/>
            <a:ext cx="10515600" cy="5331369"/>
          </a:xfrm>
        </p:spPr>
        <p:txBody>
          <a:bodyPr/>
          <a:lstStyle/>
          <a:p>
            <a:r>
              <a:rPr lang="en-US" dirty="0"/>
              <a:t>1</a:t>
            </a:r>
            <a:r>
              <a:rPr lang="en-US" baseline="30000" dirty="0"/>
              <a:t>st</a:t>
            </a:r>
            <a:r>
              <a:rPr lang="en-US" dirty="0"/>
              <a:t> Conference since in the Infection Prevention role:</a:t>
            </a:r>
          </a:p>
          <a:p>
            <a:pPr lvl="1"/>
            <a:r>
              <a:rPr lang="en-US" dirty="0"/>
              <a:t>Opportunity for learning. </a:t>
            </a:r>
          </a:p>
          <a:p>
            <a:pPr lvl="1"/>
            <a:r>
              <a:rPr lang="en-US" dirty="0"/>
              <a:t>Different fields and areas of research. </a:t>
            </a:r>
          </a:p>
          <a:p>
            <a:pPr lvl="1"/>
            <a:r>
              <a:rPr lang="en-US" dirty="0"/>
              <a:t>Peers and validation.</a:t>
            </a:r>
          </a:p>
          <a:p>
            <a:pPr lvl="1"/>
            <a:r>
              <a:rPr lang="en-US" dirty="0"/>
              <a:t>Sharing our experiences. </a:t>
            </a:r>
          </a:p>
          <a:p>
            <a:pPr lvl="1"/>
            <a:r>
              <a:rPr lang="en-US" dirty="0"/>
              <a:t>Apply what I learn.</a:t>
            </a:r>
          </a:p>
          <a:p>
            <a:pPr lvl="1"/>
            <a:r>
              <a:rPr lang="en-US" dirty="0"/>
              <a:t>I chose to participate in topics I am not strong in terms of knowledge. </a:t>
            </a:r>
          </a:p>
          <a:p>
            <a:r>
              <a:rPr lang="en-US" dirty="0"/>
              <a:t>What would I change next:</a:t>
            </a:r>
          </a:p>
          <a:p>
            <a:pPr lvl="1"/>
            <a:r>
              <a:rPr lang="en-US" dirty="0"/>
              <a:t>Arrived the day earlier.</a:t>
            </a:r>
          </a:p>
          <a:p>
            <a:pPr lvl="1"/>
            <a:r>
              <a:rPr lang="en-US" dirty="0"/>
              <a:t>Bring a printed calendar.</a:t>
            </a:r>
          </a:p>
          <a:p>
            <a:pPr lvl="1"/>
            <a:r>
              <a:rPr lang="en-US" dirty="0"/>
              <a:t>Attended Meet and Greet. </a:t>
            </a:r>
          </a:p>
          <a:p>
            <a:r>
              <a:rPr lang="en-US" dirty="0"/>
              <a:t>Exhibitor Hall most call my attention: UV Light technology. </a:t>
            </a:r>
          </a:p>
        </p:txBody>
      </p:sp>
    </p:spTree>
    <p:extLst>
      <p:ext uri="{BB962C8B-B14F-4D97-AF65-F5344CB8AC3E}">
        <p14:creationId xmlns:p14="http://schemas.microsoft.com/office/powerpoint/2010/main" val="36459634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AD884A-977F-BBCC-6CB1-10253986C08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66639" y="395947"/>
            <a:ext cx="1608916" cy="72584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Topic: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704E13-EF43-0368-F4BF-66A7204141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21792"/>
            <a:ext cx="10515600" cy="2201854"/>
          </a:xfrm>
        </p:spPr>
        <p:txBody>
          <a:bodyPr/>
          <a:lstStyle/>
          <a:p>
            <a:pPr marL="0" indent="0">
              <a:buNone/>
            </a:pPr>
            <a:r>
              <a:rPr lang="en-US" u="sng" dirty="0"/>
              <a:t>Pharmacy Cleanroom Environmental Monitoring: The microbe Matters</a:t>
            </a:r>
          </a:p>
          <a:p>
            <a:pPr marL="0" indent="0">
              <a:buNone/>
            </a:pPr>
            <a:r>
              <a:rPr lang="en-US" dirty="0"/>
              <a:t>Wendy Littlejohn, MT (ASCP), CIC  - University of Michigan</a:t>
            </a:r>
          </a:p>
          <a:p>
            <a:pPr marL="0" indent="0">
              <a:buNone/>
            </a:pPr>
            <a:r>
              <a:rPr lang="en-US" dirty="0"/>
              <a:t>June 28, 2023 at 2:30pm </a:t>
            </a:r>
          </a:p>
          <a:p>
            <a:pPr marL="0" indent="0" algn="ctr">
              <a:buNone/>
            </a:pPr>
            <a:r>
              <a:rPr lang="en-US" dirty="0"/>
              <a:t>“Environmental Monitoring is an area of my interest” 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365B3A7-DD23-C488-29F7-D916ABE3941D}"/>
              </a:ext>
            </a:extLst>
          </p:cNvPr>
          <p:cNvSpPr txBox="1">
            <a:spLocks/>
          </p:cNvSpPr>
          <p:nvPr/>
        </p:nvSpPr>
        <p:spPr>
          <a:xfrm>
            <a:off x="966746" y="3414422"/>
            <a:ext cx="10515600" cy="287505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Objectives:</a:t>
            </a:r>
          </a:p>
          <a:p>
            <a:r>
              <a:rPr lang="en-US" b="0" i="0" dirty="0">
                <a:solidFill>
                  <a:srgbClr val="1F1F1F"/>
                </a:solidFill>
                <a:effectLst/>
                <a:latin typeface="Google Sans"/>
              </a:rPr>
              <a:t>To understand the importance of collecting and analyzing environmental data to identify and mitigate microbial contamination risks.</a:t>
            </a:r>
          </a:p>
          <a:p>
            <a:r>
              <a:rPr lang="en-US" b="0" i="0" dirty="0">
                <a:solidFill>
                  <a:srgbClr val="1F1F1F"/>
                </a:solidFill>
                <a:effectLst/>
                <a:latin typeface="Google Sans"/>
              </a:rPr>
              <a:t>Identify the corrective actions that were taken to remediate the issue.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06206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D5ACD02-70E5-CBF8-9D90-50C37D5A72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5667" y="968238"/>
            <a:ext cx="9179744" cy="5166935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B98F7FD7-949F-531A-9879-CFF29569D0DD}"/>
              </a:ext>
            </a:extLst>
          </p:cNvPr>
          <p:cNvSpPr txBox="1">
            <a:spLocks/>
          </p:cNvSpPr>
          <p:nvPr/>
        </p:nvSpPr>
        <p:spPr>
          <a:xfrm>
            <a:off x="194553" y="6466110"/>
            <a:ext cx="10714635" cy="26864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200" i="1" dirty="0"/>
              <a:t>Taken from presentation: Pharmacy Cleanroom Environmental Monitoring: The microbe Matters, APIC Conference, June 28, 2023. </a:t>
            </a:r>
            <a:endParaRPr lang="en-US" i="1" dirty="0"/>
          </a:p>
          <a:p>
            <a:r>
              <a:rPr lang="en-US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2701722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D73AE50-9BAC-BB9E-DC18-18B21B8100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9894" y="320697"/>
            <a:ext cx="6071484" cy="408692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Why doing EM in Pharmacy clean room?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4A3F3CD-A7A0-C611-FD9B-030C88FC36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987" y="1087875"/>
            <a:ext cx="4452334" cy="23411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F03553A-1388-2FD8-BA9C-CAC2005B50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2403" y="1087875"/>
            <a:ext cx="4452335" cy="234112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6CF76B3-A443-80D1-966E-EEA017126B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2755" y="3542389"/>
            <a:ext cx="4603805" cy="2614783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23283868-7595-7CFC-0ACF-7D94B567BC67}"/>
              </a:ext>
            </a:extLst>
          </p:cNvPr>
          <p:cNvSpPr txBox="1">
            <a:spLocks/>
          </p:cNvSpPr>
          <p:nvPr/>
        </p:nvSpPr>
        <p:spPr>
          <a:xfrm>
            <a:off x="194553" y="6466110"/>
            <a:ext cx="10714635" cy="26864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200" i="1" dirty="0"/>
              <a:t>Taken from presentation: Pharmacy Cleanroom Environmental Monitoring: The microbe Matters, APIC Conference, June 28, 2023. </a:t>
            </a:r>
            <a:endParaRPr lang="en-US" i="1" dirty="0"/>
          </a:p>
          <a:p>
            <a:r>
              <a:rPr lang="en-US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2633265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5BAA4E0-BA23-B141-946E-4093D77221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3408" y="1080594"/>
            <a:ext cx="9297793" cy="5255275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346B19E7-BEBD-0DE0-FDE5-6C4957080866}"/>
              </a:ext>
            </a:extLst>
          </p:cNvPr>
          <p:cNvSpPr txBox="1">
            <a:spLocks/>
          </p:cNvSpPr>
          <p:nvPr/>
        </p:nvSpPr>
        <p:spPr>
          <a:xfrm>
            <a:off x="194553" y="6466110"/>
            <a:ext cx="10714635" cy="26864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200" i="1" dirty="0"/>
              <a:t>Taken from presentation: Pharmacy Cleanroom Environmental Monitoring: The microbe Matters, APIC Conference, June 28, 2023. </a:t>
            </a:r>
            <a:endParaRPr lang="en-US" i="1" dirty="0"/>
          </a:p>
          <a:p>
            <a:r>
              <a:rPr lang="en-US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6272315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7996FC1-B1A7-03D8-69C8-805634483A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4703" y="864326"/>
            <a:ext cx="9802593" cy="5525271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00056E9-772A-42C8-1525-66935FBA80BE}"/>
              </a:ext>
            </a:extLst>
          </p:cNvPr>
          <p:cNvSpPr txBox="1">
            <a:spLocks/>
          </p:cNvSpPr>
          <p:nvPr/>
        </p:nvSpPr>
        <p:spPr>
          <a:xfrm>
            <a:off x="194553" y="6466110"/>
            <a:ext cx="10714635" cy="26864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200" i="1" dirty="0"/>
              <a:t>Taken from presentation: Pharmacy Cleanroom Environmental Monitoring: The microbe Matters, APIC Conference, June 28, 2023. </a:t>
            </a:r>
            <a:endParaRPr lang="en-US" i="1" dirty="0"/>
          </a:p>
          <a:p>
            <a:r>
              <a:rPr lang="en-US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0721367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52E2E6C-6435-5789-B491-4BF528E202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6495" y="1514245"/>
            <a:ext cx="4782217" cy="159916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B11A959-DBD7-701B-9DC5-6BC927ACA4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000" y="433046"/>
            <a:ext cx="5357506" cy="3761563"/>
          </a:xfrm>
          <a:prstGeom prst="rect">
            <a:avLst/>
          </a:prstGeom>
        </p:spPr>
      </p:pic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3B582516-B6A5-F5C4-1B3E-90DD9208C6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91862" y="1014592"/>
            <a:ext cx="6071484" cy="408692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Focus on </a:t>
            </a:r>
            <a:r>
              <a:rPr lang="en-US" i="1" dirty="0"/>
              <a:t>Bacillus</a:t>
            </a:r>
            <a:r>
              <a:rPr lang="en-US" dirty="0"/>
              <a:t>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20902A9-27E2-D570-BE98-23FCFC59FE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2751151"/>
            <a:ext cx="5890282" cy="3673804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EBC39B73-43D5-11B4-D05F-A9957AA5CC3C}"/>
              </a:ext>
            </a:extLst>
          </p:cNvPr>
          <p:cNvSpPr txBox="1">
            <a:spLocks/>
          </p:cNvSpPr>
          <p:nvPr/>
        </p:nvSpPr>
        <p:spPr>
          <a:xfrm>
            <a:off x="194553" y="6466110"/>
            <a:ext cx="10714635" cy="26864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200" i="1" dirty="0"/>
              <a:t>Taken from presentation: Pharmacy Cleanroom Environmental Monitoring: The microbe Matters, APIC Conference, June 28, 2023. </a:t>
            </a:r>
            <a:endParaRPr lang="en-US" i="1" dirty="0"/>
          </a:p>
          <a:p>
            <a:r>
              <a:rPr lang="en-US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8603382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2C06CF3-ED6C-A89A-D3EF-3B7D0C579D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441" y="1799681"/>
            <a:ext cx="5375834" cy="327955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C477EBD-1C07-3ED9-1B67-1DC775DCEE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0355" y="1799681"/>
            <a:ext cx="5782816" cy="3279554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993485A7-8669-145B-A20A-C29E689D87F0}"/>
              </a:ext>
            </a:extLst>
          </p:cNvPr>
          <p:cNvSpPr txBox="1">
            <a:spLocks/>
          </p:cNvSpPr>
          <p:nvPr/>
        </p:nvSpPr>
        <p:spPr>
          <a:xfrm>
            <a:off x="194553" y="6466110"/>
            <a:ext cx="10714635" cy="26864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200" i="1" dirty="0"/>
              <a:t>Taken from presentation: Pharmacy Cleanroom Environmental Monitoring: The microbe Matters, APIC Conference, June 28, 2023. </a:t>
            </a:r>
            <a:endParaRPr lang="en-US" i="1" dirty="0"/>
          </a:p>
          <a:p>
            <a:r>
              <a:rPr lang="en-US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6043618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404</Words>
  <Application>Microsoft Office PowerPoint</Application>
  <PresentationFormat>Widescreen</PresentationFormat>
  <Paragraphs>46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brandon_text</vt:lpstr>
      <vt:lpstr>Calibri</vt:lpstr>
      <vt:lpstr>Calibri Light</vt:lpstr>
      <vt:lpstr>Google Sans</vt:lpstr>
      <vt:lpstr>Office Theme</vt:lpstr>
      <vt:lpstr>PowerPoint Presentation</vt:lpstr>
      <vt:lpstr>My experience: </vt:lpstr>
      <vt:lpstr>Topic: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Nino-Lopez,  David</dc:creator>
  <cp:lastModifiedBy>Telmo, Maricar S.</cp:lastModifiedBy>
  <cp:revision>4</cp:revision>
  <cp:lastPrinted>2023-07-11T01:11:23Z</cp:lastPrinted>
  <dcterms:created xsi:type="dcterms:W3CDTF">2023-07-10T23:03:21Z</dcterms:created>
  <dcterms:modified xsi:type="dcterms:W3CDTF">2023-07-12T19:12:04Z</dcterms:modified>
</cp:coreProperties>
</file>