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Open Sans" panose="020B0606030504020204" pitchFamily="34" charset="0"/>
      <p:regular r:id="rId5"/>
      <p:bold r:id="rId6"/>
      <p:italic r:id="rId7"/>
      <p:boldItalic r:id="rId8"/>
    </p:embeddedFont>
    <p:embeddedFont>
      <p:font typeface="Open Sans Bold" panose="020B0806030504020204" pitchFamily="34" charset="0"/>
      <p:regular r:id="rId9"/>
      <p:bold r:id="rId10"/>
    </p:embeddedFont>
    <p:embeddedFont>
      <p:font typeface="Open Sans Italics" panose="020B0606030504020204" pitchFamily="34" charset="0"/>
      <p:regular r:id="rId11"/>
      <p:italic r:id="rId12"/>
    </p:embeddedFont>
    <p:embeddedFont>
      <p:font typeface="Open Sans Light" panose="020B030603050402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45" autoAdjust="0"/>
    <p:restoredTop sz="94597" autoAdjust="0"/>
  </p:normalViewPr>
  <p:slideViewPr>
    <p:cSldViewPr>
      <p:cViewPr varScale="1">
        <p:scale>
          <a:sx n="139" d="100"/>
          <a:sy n="139" d="100"/>
        </p:scale>
        <p:origin x="1592" y="192"/>
      </p:cViewPr>
      <p:guideLst>
        <p:guide orient="horz" pos="216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9414" y="9617570"/>
            <a:ext cx="17169172" cy="0"/>
          </a:xfrm>
          <a:prstGeom prst="line">
            <a:avLst/>
          </a:prstGeom>
          <a:ln w="9525" cap="flat">
            <a:solidFill>
              <a:srgbClr val="B4305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907086" y="3253426"/>
            <a:ext cx="6384758" cy="1419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400" dirty="0">
                <a:solidFill>
                  <a:srgbClr val="CF003E"/>
                </a:solidFill>
                <a:latin typeface="Open Sans Bold"/>
              </a:rPr>
              <a:t>[Title] </a:t>
            </a:r>
          </a:p>
          <a:p>
            <a:pPr algn="l">
              <a:lnSpc>
                <a:spcPts val="5740"/>
              </a:lnSpc>
            </a:pPr>
            <a:r>
              <a:rPr lang="en-US" sz="3200" dirty="0">
                <a:solidFill>
                  <a:srgbClr val="181B24"/>
                </a:solidFill>
                <a:latin typeface="Open Sans"/>
              </a:rPr>
              <a:t>[</a:t>
            </a:r>
            <a:r>
              <a:rPr lang="en-US" sz="3200" dirty="0">
                <a:solidFill>
                  <a:srgbClr val="181B24"/>
                </a:solidFill>
                <a:latin typeface="Open Sans Italics"/>
              </a:rPr>
              <a:t>Subtitle]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07086" y="6961654"/>
            <a:ext cx="5038725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181B24"/>
                </a:solidFill>
                <a:latin typeface="Open Sans Light"/>
              </a:rPr>
              <a:t>Author 1 I Author 2 I Author 3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872780" y="5086350"/>
            <a:ext cx="7272219" cy="942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>
                <a:solidFill>
                  <a:srgbClr val="181B24"/>
                </a:solidFill>
                <a:latin typeface="Open Sans Light"/>
              </a:rPr>
              <a:t>86th Annual Meeting I AOM 2026 I Philadelphia </a:t>
            </a:r>
          </a:p>
          <a:p>
            <a:pPr algn="l">
              <a:lnSpc>
                <a:spcPts val="3780"/>
              </a:lnSpc>
            </a:pPr>
            <a:r>
              <a:rPr lang="en-US" sz="2700" dirty="0">
                <a:solidFill>
                  <a:srgbClr val="181B24"/>
                </a:solidFill>
                <a:latin typeface="Open Sans Light"/>
              </a:rPr>
              <a:t>Session [number]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63DDCC-8D67-F76D-F445-7D7AB229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r="4246"/>
          <a:stretch/>
        </p:blipFill>
        <p:spPr>
          <a:xfrm>
            <a:off x="914400" y="342900"/>
            <a:ext cx="8053753" cy="8817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2323" y="9627095"/>
            <a:ext cx="17169172" cy="0"/>
          </a:xfrm>
          <a:prstGeom prst="line">
            <a:avLst/>
          </a:prstGeom>
          <a:ln w="9525" cap="flat">
            <a:solidFill>
              <a:srgbClr val="B4305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9761734"/>
            <a:ext cx="4530775" cy="233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181B24"/>
                </a:solidFill>
                <a:latin typeface="Open Sans Light"/>
              </a:rPr>
              <a:t>[Name Author 1 I Name Author 2 I Name Author 3 I Author 4]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153400" y="9761735"/>
            <a:ext cx="1363235" cy="216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181B24"/>
                </a:solidFill>
                <a:latin typeface="Open Sans Light"/>
              </a:rPr>
              <a:t>[Title of Paper]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573000" y="9804754"/>
            <a:ext cx="3643477" cy="216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 dirty="0">
                <a:solidFill>
                  <a:srgbClr val="181B24"/>
                </a:solidFill>
                <a:latin typeface="Open Sans Light"/>
              </a:rPr>
              <a:t>86th Annual Meeting I AOM I 2026 I Philadelphia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33450"/>
            <a:ext cx="638475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dirty="0">
                <a:solidFill>
                  <a:srgbClr val="CF003E"/>
                </a:solidFill>
                <a:latin typeface="Open Sans Bold"/>
              </a:rPr>
              <a:t>[TITLE]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AE78EF-9614-33A3-42D3-51662D904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207" y="171453"/>
            <a:ext cx="1649089" cy="1649089"/>
          </a:xfrm>
          <a:prstGeom prst="rect">
            <a:avLst/>
          </a:prstGeom>
        </p:spPr>
      </p:pic>
      <p:pic>
        <p:nvPicPr>
          <p:cNvPr id="13" name="Picture 12" descr="A close up of a logo&#10;&#10;AI-generated content may be incorrect.">
            <a:extLst>
              <a:ext uri="{FF2B5EF4-FFF2-40B4-BE49-F238E27FC236}">
                <a16:creationId xmlns:a16="http://schemas.microsoft.com/office/drawing/2014/main" id="{D2391DF0-7572-DC6D-7777-BCA2946ED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150" y="9691065"/>
            <a:ext cx="1351450" cy="4054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9414" y="9627095"/>
            <a:ext cx="17169172" cy="0"/>
          </a:xfrm>
          <a:prstGeom prst="line">
            <a:avLst/>
          </a:prstGeom>
          <a:ln w="9525" cap="flat">
            <a:solidFill>
              <a:srgbClr val="181B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799097" y="3641487"/>
            <a:ext cx="2689805" cy="2354418"/>
          </a:xfrm>
          <a:custGeom>
            <a:avLst/>
            <a:gdLst/>
            <a:ahLst/>
            <a:cxnLst/>
            <a:rect l="l" t="t" r="r" b="b"/>
            <a:pathLst>
              <a:path w="2689805" h="2354418">
                <a:moveTo>
                  <a:pt x="0" y="0"/>
                </a:moveTo>
                <a:lnTo>
                  <a:pt x="2689806" y="0"/>
                </a:lnTo>
                <a:lnTo>
                  <a:pt x="2689806" y="2354417"/>
                </a:lnTo>
                <a:lnTo>
                  <a:pt x="0" y="23544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826361" y="3641487"/>
            <a:ext cx="2689805" cy="2354418"/>
          </a:xfrm>
          <a:custGeom>
            <a:avLst/>
            <a:gdLst/>
            <a:ahLst/>
            <a:cxnLst/>
            <a:rect l="l" t="t" r="r" b="b"/>
            <a:pathLst>
              <a:path w="2689805" h="2354418">
                <a:moveTo>
                  <a:pt x="0" y="0"/>
                </a:moveTo>
                <a:lnTo>
                  <a:pt x="2689805" y="0"/>
                </a:lnTo>
                <a:lnTo>
                  <a:pt x="2689805" y="2354417"/>
                </a:lnTo>
                <a:lnTo>
                  <a:pt x="0" y="23544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775667" y="3641487"/>
            <a:ext cx="2689805" cy="2354418"/>
          </a:xfrm>
          <a:custGeom>
            <a:avLst/>
            <a:gdLst/>
            <a:ahLst/>
            <a:cxnLst/>
            <a:rect l="l" t="t" r="r" b="b"/>
            <a:pathLst>
              <a:path w="2689805" h="2354418">
                <a:moveTo>
                  <a:pt x="0" y="0"/>
                </a:moveTo>
                <a:lnTo>
                  <a:pt x="2689805" y="0"/>
                </a:lnTo>
                <a:lnTo>
                  <a:pt x="2689805" y="2354417"/>
                </a:lnTo>
                <a:lnTo>
                  <a:pt x="0" y="23544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37985" y="9761734"/>
            <a:ext cx="4530775" cy="233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181B24"/>
                </a:solidFill>
                <a:latin typeface="Open Sans Light"/>
              </a:rPr>
              <a:t>[Name Author 1 I Name Author 2 I Name Author 3 I Author 4]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55788" y="9761734"/>
            <a:ext cx="1373479" cy="216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 dirty="0">
                <a:solidFill>
                  <a:srgbClr val="181B24"/>
                </a:solidFill>
                <a:latin typeface="Open Sans Light"/>
              </a:rPr>
              <a:t>[Title of Paper]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00BC3C4-816B-CECB-5A3A-92B2FFC068D8}"/>
              </a:ext>
            </a:extLst>
          </p:cNvPr>
          <p:cNvGrpSpPr/>
          <p:nvPr/>
        </p:nvGrpSpPr>
        <p:grpSpPr>
          <a:xfrm>
            <a:off x="2305102" y="6342032"/>
            <a:ext cx="3630934" cy="1701501"/>
            <a:chOff x="2305102" y="6342032"/>
            <a:chExt cx="3630934" cy="1701501"/>
          </a:xfrm>
        </p:grpSpPr>
        <p:grpSp>
          <p:nvGrpSpPr>
            <p:cNvPr id="9" name="Group 9"/>
            <p:cNvGrpSpPr/>
            <p:nvPr/>
          </p:nvGrpSpPr>
          <p:grpSpPr>
            <a:xfrm>
              <a:off x="2305102" y="6342032"/>
              <a:ext cx="3630934" cy="1566863"/>
              <a:chOff x="-499537" y="-85442"/>
              <a:chExt cx="3352875" cy="2089151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-499537" y="-85442"/>
                <a:ext cx="3352875" cy="208915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200"/>
                  </a:lnSpc>
                </a:pPr>
                <a:r>
                  <a:rPr lang="en-US" sz="3000" dirty="0">
                    <a:solidFill>
                      <a:srgbClr val="181B24"/>
                    </a:solidFill>
                    <a:latin typeface="Open Sans"/>
                  </a:rPr>
                  <a:t>[FULL NAME]</a:t>
                </a:r>
              </a:p>
              <a:p>
                <a:pPr algn="ctr">
                  <a:lnSpc>
                    <a:spcPts val="4200"/>
                  </a:lnSpc>
                </a:pPr>
                <a:endParaRPr lang="en-US" sz="3000" dirty="0">
                  <a:solidFill>
                    <a:srgbClr val="181B24"/>
                  </a:solidFill>
                  <a:latin typeface="Open Sans"/>
                </a:endParaRPr>
              </a:p>
              <a:p>
                <a:pPr algn="ctr">
                  <a:lnSpc>
                    <a:spcPts val="4200"/>
                  </a:lnSpc>
                </a:pPr>
                <a:endParaRPr lang="en-US" sz="3000" dirty="0">
                  <a:solidFill>
                    <a:srgbClr val="181B24"/>
                  </a:solidFill>
                  <a:latin typeface="Open Sans"/>
                </a:endParaRP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-434725" y="735569"/>
                <a:ext cx="2996605" cy="6447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r>
                  <a:rPr lang="en-US" sz="2900" dirty="0">
                    <a:solidFill>
                      <a:srgbClr val="181B24"/>
                    </a:solidFill>
                    <a:latin typeface="Open Sans Light"/>
                  </a:rPr>
                  <a:t>[Affiliation]</a:t>
                </a:r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3189860" y="7545693"/>
              <a:ext cx="1615976" cy="497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0"/>
                </a:lnSpc>
              </a:pPr>
              <a:r>
                <a:rPr lang="en-US" sz="2900" dirty="0">
                  <a:solidFill>
                    <a:srgbClr val="181B24"/>
                  </a:solidFill>
                  <a:latin typeface="Open Sans"/>
                </a:rPr>
                <a:t>[contact]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933450"/>
            <a:ext cx="6770397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  <a:spcBef>
                <a:spcPct val="0"/>
              </a:spcBef>
            </a:pPr>
            <a:r>
              <a:rPr lang="en-US" sz="5199" dirty="0">
                <a:solidFill>
                  <a:srgbClr val="CF003E"/>
                </a:solidFill>
                <a:latin typeface="Open Sans Bold"/>
              </a:rPr>
              <a:t>THANK YOU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5695980-02A0-5111-D8E8-D1602A01427A}"/>
              </a:ext>
            </a:extLst>
          </p:cNvPr>
          <p:cNvGrpSpPr/>
          <p:nvPr/>
        </p:nvGrpSpPr>
        <p:grpSpPr>
          <a:xfrm>
            <a:off x="7328533" y="6348815"/>
            <a:ext cx="3630934" cy="1701501"/>
            <a:chOff x="2305102" y="6342032"/>
            <a:chExt cx="3630934" cy="1701501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2BFD8EB5-8132-3F07-6A82-1895523467C8}"/>
                </a:ext>
              </a:extLst>
            </p:cNvPr>
            <p:cNvGrpSpPr/>
            <p:nvPr/>
          </p:nvGrpSpPr>
          <p:grpSpPr>
            <a:xfrm>
              <a:off x="2305102" y="6342032"/>
              <a:ext cx="3630934" cy="1566863"/>
              <a:chOff x="-499537" y="-85442"/>
              <a:chExt cx="3352875" cy="2089151"/>
            </a:xfrm>
          </p:grpSpPr>
          <p:sp>
            <p:nvSpPr>
              <p:cNvPr id="27" name="TextBox 10">
                <a:extLst>
                  <a:ext uri="{FF2B5EF4-FFF2-40B4-BE49-F238E27FC236}">
                    <a16:creationId xmlns:a16="http://schemas.microsoft.com/office/drawing/2014/main" id="{A249E74A-8703-BF59-8EFE-0F13B4A477EF}"/>
                  </a:ext>
                </a:extLst>
              </p:cNvPr>
              <p:cNvSpPr txBox="1"/>
              <p:nvPr/>
            </p:nvSpPr>
            <p:spPr>
              <a:xfrm>
                <a:off x="-499537" y="-85442"/>
                <a:ext cx="3352875" cy="208915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200"/>
                  </a:lnSpc>
                </a:pPr>
                <a:r>
                  <a:rPr lang="en-US" sz="3000" dirty="0">
                    <a:solidFill>
                      <a:srgbClr val="181B24"/>
                    </a:solidFill>
                    <a:latin typeface="Open Sans"/>
                  </a:rPr>
                  <a:t>[FULL NAME]</a:t>
                </a:r>
              </a:p>
              <a:p>
                <a:pPr algn="ctr">
                  <a:lnSpc>
                    <a:spcPts val="4200"/>
                  </a:lnSpc>
                </a:pPr>
                <a:endParaRPr lang="en-US" sz="3000" dirty="0">
                  <a:solidFill>
                    <a:srgbClr val="181B24"/>
                  </a:solidFill>
                  <a:latin typeface="Open Sans"/>
                </a:endParaRPr>
              </a:p>
              <a:p>
                <a:pPr algn="ctr">
                  <a:lnSpc>
                    <a:spcPts val="4200"/>
                  </a:lnSpc>
                </a:pPr>
                <a:endParaRPr lang="en-US" sz="3000" dirty="0">
                  <a:solidFill>
                    <a:srgbClr val="181B24"/>
                  </a:solidFill>
                  <a:latin typeface="Open Sans"/>
                </a:endParaRPr>
              </a:p>
            </p:txBody>
          </p:sp>
          <p:sp>
            <p:nvSpPr>
              <p:cNvPr id="28" name="TextBox 11">
                <a:extLst>
                  <a:ext uri="{FF2B5EF4-FFF2-40B4-BE49-F238E27FC236}">
                    <a16:creationId xmlns:a16="http://schemas.microsoft.com/office/drawing/2014/main" id="{1F3D4FF3-8619-0E07-926C-7BF0C6603CF8}"/>
                  </a:ext>
                </a:extLst>
              </p:cNvPr>
              <p:cNvSpPr txBox="1"/>
              <p:nvPr/>
            </p:nvSpPr>
            <p:spPr>
              <a:xfrm>
                <a:off x="-434725" y="735569"/>
                <a:ext cx="2996605" cy="6447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r>
                  <a:rPr lang="en-US" sz="2900" dirty="0">
                    <a:solidFill>
                      <a:srgbClr val="181B24"/>
                    </a:solidFill>
                    <a:latin typeface="Open Sans Light"/>
                  </a:rPr>
                  <a:t>[Affiliation]</a:t>
                </a:r>
              </a:p>
            </p:txBody>
          </p:sp>
        </p:grp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43A6501B-C001-88D1-4DDA-7456212B4561}"/>
                </a:ext>
              </a:extLst>
            </p:cNvPr>
            <p:cNvSpPr txBox="1"/>
            <p:nvPr/>
          </p:nvSpPr>
          <p:spPr>
            <a:xfrm>
              <a:off x="3189860" y="7545693"/>
              <a:ext cx="1615976" cy="497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0"/>
                </a:lnSpc>
              </a:pPr>
              <a:r>
                <a:rPr lang="en-US" sz="2900" dirty="0">
                  <a:solidFill>
                    <a:srgbClr val="181B24"/>
                  </a:solidFill>
                  <a:latin typeface="Open Sans"/>
                </a:rPr>
                <a:t>[contact] 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A1B55FF-2D7E-948C-E951-C485E3AC2014}"/>
              </a:ext>
            </a:extLst>
          </p:cNvPr>
          <p:cNvGrpSpPr/>
          <p:nvPr/>
        </p:nvGrpSpPr>
        <p:grpSpPr>
          <a:xfrm>
            <a:off x="12355796" y="6355598"/>
            <a:ext cx="3630934" cy="1701501"/>
            <a:chOff x="2305102" y="6342032"/>
            <a:chExt cx="3630934" cy="1701501"/>
          </a:xfrm>
        </p:grpSpPr>
        <p:grpSp>
          <p:nvGrpSpPr>
            <p:cNvPr id="30" name="Group 9">
              <a:extLst>
                <a:ext uri="{FF2B5EF4-FFF2-40B4-BE49-F238E27FC236}">
                  <a16:creationId xmlns:a16="http://schemas.microsoft.com/office/drawing/2014/main" id="{2859A397-4E25-805F-F5EF-DD0F233A1420}"/>
                </a:ext>
              </a:extLst>
            </p:cNvPr>
            <p:cNvGrpSpPr/>
            <p:nvPr/>
          </p:nvGrpSpPr>
          <p:grpSpPr>
            <a:xfrm>
              <a:off x="2305102" y="6342032"/>
              <a:ext cx="3630934" cy="1566863"/>
              <a:chOff x="-499537" y="-85442"/>
              <a:chExt cx="3352875" cy="2089151"/>
            </a:xfrm>
          </p:grpSpPr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5A903CB8-C928-8E5B-CCCF-557BC2BD4666}"/>
                  </a:ext>
                </a:extLst>
              </p:cNvPr>
              <p:cNvSpPr txBox="1"/>
              <p:nvPr/>
            </p:nvSpPr>
            <p:spPr>
              <a:xfrm>
                <a:off x="-499537" y="-85442"/>
                <a:ext cx="3352875" cy="208915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200"/>
                  </a:lnSpc>
                </a:pPr>
                <a:r>
                  <a:rPr lang="en-US" sz="3000" dirty="0">
                    <a:solidFill>
                      <a:srgbClr val="181B24"/>
                    </a:solidFill>
                    <a:latin typeface="Open Sans"/>
                  </a:rPr>
                  <a:t>[FULL NAME]</a:t>
                </a:r>
              </a:p>
              <a:p>
                <a:pPr algn="ctr">
                  <a:lnSpc>
                    <a:spcPts val="4200"/>
                  </a:lnSpc>
                </a:pPr>
                <a:endParaRPr lang="en-US" sz="3000" dirty="0">
                  <a:solidFill>
                    <a:srgbClr val="181B24"/>
                  </a:solidFill>
                  <a:latin typeface="Open Sans"/>
                </a:endParaRPr>
              </a:p>
              <a:p>
                <a:pPr algn="ctr">
                  <a:lnSpc>
                    <a:spcPts val="4200"/>
                  </a:lnSpc>
                </a:pPr>
                <a:endParaRPr lang="en-US" sz="3000" dirty="0">
                  <a:solidFill>
                    <a:srgbClr val="181B24"/>
                  </a:solidFill>
                  <a:latin typeface="Open Sans"/>
                </a:endParaRPr>
              </a:p>
            </p:txBody>
          </p:sp>
          <p:sp>
            <p:nvSpPr>
              <p:cNvPr id="33" name="TextBox 11">
                <a:extLst>
                  <a:ext uri="{FF2B5EF4-FFF2-40B4-BE49-F238E27FC236}">
                    <a16:creationId xmlns:a16="http://schemas.microsoft.com/office/drawing/2014/main" id="{FEE16A22-FF3D-071E-CB47-89B840D601B8}"/>
                  </a:ext>
                </a:extLst>
              </p:cNvPr>
              <p:cNvSpPr txBox="1"/>
              <p:nvPr/>
            </p:nvSpPr>
            <p:spPr>
              <a:xfrm>
                <a:off x="-434725" y="735569"/>
                <a:ext cx="2996605" cy="6447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r>
                  <a:rPr lang="en-US" sz="2900" dirty="0">
                    <a:solidFill>
                      <a:srgbClr val="181B24"/>
                    </a:solidFill>
                    <a:latin typeface="Open Sans Light"/>
                  </a:rPr>
                  <a:t>[Affiliation]</a:t>
                </a:r>
              </a:p>
            </p:txBody>
          </p:sp>
        </p:grp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6EDB105B-1A53-2D55-8729-99334C4ED262}"/>
                </a:ext>
              </a:extLst>
            </p:cNvPr>
            <p:cNvSpPr txBox="1"/>
            <p:nvPr/>
          </p:nvSpPr>
          <p:spPr>
            <a:xfrm>
              <a:off x="3189860" y="7545693"/>
              <a:ext cx="1615976" cy="497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0"/>
                </a:lnSpc>
              </a:pPr>
              <a:r>
                <a:rPr lang="en-US" sz="2900" dirty="0">
                  <a:solidFill>
                    <a:srgbClr val="181B24"/>
                  </a:solidFill>
                  <a:latin typeface="Open Sans"/>
                </a:rPr>
                <a:t>[contact] 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50F097B-CEED-1A6F-EEA6-C8B5FF5D0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209" y="171453"/>
            <a:ext cx="1649087" cy="1649087"/>
          </a:xfrm>
          <a:prstGeom prst="rect">
            <a:avLst/>
          </a:prstGeom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id="{1C251ECC-6B61-C6FD-96A5-2473E7A148B0}"/>
              </a:ext>
            </a:extLst>
          </p:cNvPr>
          <p:cNvSpPr txBox="1"/>
          <p:nvPr/>
        </p:nvSpPr>
        <p:spPr>
          <a:xfrm>
            <a:off x="12573000" y="9804754"/>
            <a:ext cx="3643477" cy="216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 dirty="0">
                <a:solidFill>
                  <a:srgbClr val="181B24"/>
                </a:solidFill>
                <a:latin typeface="Open Sans Light"/>
              </a:rPr>
              <a:t>86th Annual Meeting I AOM I 2026 I Philadelphia </a:t>
            </a:r>
          </a:p>
        </p:txBody>
      </p:sp>
      <p:pic>
        <p:nvPicPr>
          <p:cNvPr id="17" name="Picture 16" descr="A close up of a logo&#10;&#10;AI-generated content may be incorrect.">
            <a:extLst>
              <a:ext uri="{FF2B5EF4-FFF2-40B4-BE49-F238E27FC236}">
                <a16:creationId xmlns:a16="http://schemas.microsoft.com/office/drawing/2014/main" id="{A018D64A-8C1E-EE6D-DEB0-875976B9C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150" y="9691065"/>
            <a:ext cx="1351450" cy="4054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121</Words>
  <Application>Microsoft Macintosh PowerPoint</Application>
  <PresentationFormat>Custom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Calibri</vt:lpstr>
      <vt:lpstr>Open Sans Light</vt:lpstr>
      <vt:lpstr>Open Sans Bold</vt:lpstr>
      <vt:lpstr>Open Sans Italics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SAP_Slide_Template_2024</dc:title>
  <cp:lastModifiedBy>Juliane Möllmann</cp:lastModifiedBy>
  <cp:revision>5</cp:revision>
  <dcterms:created xsi:type="dcterms:W3CDTF">2006-08-16T00:00:00Z</dcterms:created>
  <dcterms:modified xsi:type="dcterms:W3CDTF">2026-06-29T11:48:33Z</dcterms:modified>
  <dc:identifier>DAGHWW0ukAg</dc:identifier>
</cp:coreProperties>
</file>