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4" r:id="rId3"/>
  </p:sldMasterIdLst>
  <p:sldIdLst>
    <p:sldId id="257" r:id="rId4"/>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25" d="100"/>
          <a:sy n="25" d="100"/>
        </p:scale>
        <p:origin x="-520" y="-25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n, Hong [JANUS]" userId="53c8df85-d84e-47ee-8fea-729294bf04aa" providerId="ADAL" clId="{D74E24A7-4182-4839-B079-806735C66033}"/>
    <pc:docChg chg="undo redo custSel modSld">
      <pc:chgData name="Tran, Hong [JANUS]" userId="53c8df85-d84e-47ee-8fea-729294bf04aa" providerId="ADAL" clId="{D74E24A7-4182-4839-B079-806735C66033}" dt="2025-06-11T16:44:23.095" v="3921" actId="1076"/>
      <pc:docMkLst>
        <pc:docMk/>
      </pc:docMkLst>
      <pc:sldChg chg="addSp delSp modSp mod">
        <pc:chgData name="Tran, Hong [JANUS]" userId="53c8df85-d84e-47ee-8fea-729294bf04aa" providerId="ADAL" clId="{D74E24A7-4182-4839-B079-806735C66033}" dt="2025-06-11T16:44:23.095" v="3921" actId="1076"/>
        <pc:sldMkLst>
          <pc:docMk/>
          <pc:sldMk cId="783191702" sldId="257"/>
        </pc:sldMkLst>
        <pc:spChg chg="del mod">
          <ac:chgData name="Tran, Hong [JANUS]" userId="53c8df85-d84e-47ee-8fea-729294bf04aa" providerId="ADAL" clId="{D74E24A7-4182-4839-B079-806735C66033}" dt="2025-06-11T16:40:55.921" v="3860" actId="478"/>
          <ac:spMkLst>
            <pc:docMk/>
            <pc:sldMk cId="783191702" sldId="257"/>
            <ac:spMk id="4" creationId="{B2D476E7-7BFA-A256-FD03-D40A71C83991}"/>
          </ac:spMkLst>
        </pc:spChg>
        <pc:spChg chg="add del mod">
          <ac:chgData name="Tran, Hong [JANUS]" userId="53c8df85-d84e-47ee-8fea-729294bf04aa" providerId="ADAL" clId="{D74E24A7-4182-4839-B079-806735C66033}" dt="2025-06-11T16:42:03.886" v="3876" actId="14100"/>
          <ac:spMkLst>
            <pc:docMk/>
            <pc:sldMk cId="783191702" sldId="257"/>
            <ac:spMk id="7" creationId="{A1F0782C-EDF8-599D-CAF3-9D05200F1792}"/>
          </ac:spMkLst>
        </pc:spChg>
        <pc:spChg chg="mod">
          <ac:chgData name="Tran, Hong [JANUS]" userId="53c8df85-d84e-47ee-8fea-729294bf04aa" providerId="ADAL" clId="{D74E24A7-4182-4839-B079-806735C66033}" dt="2025-06-11T12:27:25.416" v="2503" actId="20577"/>
          <ac:spMkLst>
            <pc:docMk/>
            <pc:sldMk cId="783191702" sldId="257"/>
            <ac:spMk id="13" creationId="{9AB02E1A-BDF0-E3F6-17AE-1571E3C27846}"/>
          </ac:spMkLst>
        </pc:spChg>
        <pc:spChg chg="mod">
          <ac:chgData name="Tran, Hong [JANUS]" userId="53c8df85-d84e-47ee-8fea-729294bf04aa" providerId="ADAL" clId="{D74E24A7-4182-4839-B079-806735C66033}" dt="2025-06-11T02:12:17.169" v="2484" actId="20577"/>
          <ac:spMkLst>
            <pc:docMk/>
            <pc:sldMk cId="783191702" sldId="257"/>
            <ac:spMk id="15" creationId="{6E96648A-26A6-4558-D425-66E926A9D14C}"/>
          </ac:spMkLst>
        </pc:spChg>
        <pc:spChg chg="add del mod">
          <ac:chgData name="Tran, Hong [JANUS]" userId="53c8df85-d84e-47ee-8fea-729294bf04aa" providerId="ADAL" clId="{D74E24A7-4182-4839-B079-806735C66033}" dt="2025-06-11T16:41:42.128" v="3874" actId="478"/>
          <ac:spMkLst>
            <pc:docMk/>
            <pc:sldMk cId="783191702" sldId="257"/>
            <ac:spMk id="19" creationId="{D78CBFC4-D4F3-7A70-C8F3-6DD1770FDC0E}"/>
          </ac:spMkLst>
        </pc:spChg>
        <pc:spChg chg="del">
          <ac:chgData name="Tran, Hong [JANUS]" userId="53c8df85-d84e-47ee-8fea-729294bf04aa" providerId="ADAL" clId="{D74E24A7-4182-4839-B079-806735C66033}" dt="2025-06-10T23:25:18.042" v="1001" actId="478"/>
          <ac:spMkLst>
            <pc:docMk/>
            <pc:sldMk cId="783191702" sldId="257"/>
            <ac:spMk id="28" creationId="{E6E88D37-A098-3766-B14E-36A000E2B87B}"/>
          </ac:spMkLst>
        </pc:spChg>
        <pc:spChg chg="mod">
          <ac:chgData name="Tran, Hong [JANUS]" userId="53c8df85-d84e-47ee-8fea-729294bf04aa" providerId="ADAL" clId="{D74E24A7-4182-4839-B079-806735C66033}" dt="2025-06-11T16:41:58.550" v="3875" actId="1037"/>
          <ac:spMkLst>
            <pc:docMk/>
            <pc:sldMk cId="783191702" sldId="257"/>
            <ac:spMk id="31" creationId="{58D8127A-656F-D250-9C54-BBAAF1EF9DF2}"/>
          </ac:spMkLst>
        </pc:spChg>
        <pc:spChg chg="mod">
          <ac:chgData name="Tran, Hong [JANUS]" userId="53c8df85-d84e-47ee-8fea-729294bf04aa" providerId="ADAL" clId="{D74E24A7-4182-4839-B079-806735C66033}" dt="2025-06-11T12:26:11.434" v="2494" actId="207"/>
          <ac:spMkLst>
            <pc:docMk/>
            <pc:sldMk cId="783191702" sldId="257"/>
            <ac:spMk id="37" creationId="{374A2A53-EF8D-4E21-BEC4-6EF3FF181BB6}"/>
          </ac:spMkLst>
        </pc:spChg>
        <pc:spChg chg="mod">
          <ac:chgData name="Tran, Hong [JANUS]" userId="53c8df85-d84e-47ee-8fea-729294bf04aa" providerId="ADAL" clId="{D74E24A7-4182-4839-B079-806735C66033}" dt="2025-06-11T16:40:48.177" v="3859" actId="20577"/>
          <ac:spMkLst>
            <pc:docMk/>
            <pc:sldMk cId="783191702" sldId="257"/>
            <ac:spMk id="40" creationId="{96F650CF-1AAB-4672-8CD9-6F3C603B7CD0}"/>
          </ac:spMkLst>
        </pc:spChg>
        <pc:spChg chg="mod">
          <ac:chgData name="Tran, Hong [JANUS]" userId="53c8df85-d84e-47ee-8fea-729294bf04aa" providerId="ADAL" clId="{D74E24A7-4182-4839-B079-806735C66033}" dt="2025-06-11T16:40:26.654" v="3851" actId="20577"/>
          <ac:spMkLst>
            <pc:docMk/>
            <pc:sldMk cId="783191702" sldId="257"/>
            <ac:spMk id="42" creationId="{0D7C6224-8B74-4D34-A099-C3143A4D5EBA}"/>
          </ac:spMkLst>
        </pc:spChg>
        <pc:spChg chg="mod">
          <ac:chgData name="Tran, Hong [JANUS]" userId="53c8df85-d84e-47ee-8fea-729294bf04aa" providerId="ADAL" clId="{D74E24A7-4182-4839-B079-806735C66033}" dt="2025-06-11T16:43:23.902" v="3914" actId="20577"/>
          <ac:spMkLst>
            <pc:docMk/>
            <pc:sldMk cId="783191702" sldId="257"/>
            <ac:spMk id="45" creationId="{73EABCED-3F50-4AE0-A469-4D1B9C688299}"/>
          </ac:spMkLst>
        </pc:spChg>
        <pc:spChg chg="mod">
          <ac:chgData name="Tran, Hong [JANUS]" userId="53c8df85-d84e-47ee-8fea-729294bf04aa" providerId="ADAL" clId="{D74E24A7-4182-4839-B079-806735C66033}" dt="2025-06-11T16:44:14.782" v="3920" actId="255"/>
          <ac:spMkLst>
            <pc:docMk/>
            <pc:sldMk cId="783191702" sldId="257"/>
            <ac:spMk id="47" creationId="{1936BD93-CE3B-48CC-9831-27D0DC657A3D}"/>
          </ac:spMkLst>
        </pc:spChg>
        <pc:spChg chg="mod">
          <ac:chgData name="Tran, Hong [JANUS]" userId="53c8df85-d84e-47ee-8fea-729294bf04aa" providerId="ADAL" clId="{D74E24A7-4182-4839-B079-806735C66033}" dt="2025-06-11T16:44:23.095" v="3921" actId="1076"/>
          <ac:spMkLst>
            <pc:docMk/>
            <pc:sldMk cId="783191702" sldId="257"/>
            <ac:spMk id="49" creationId="{EC26C5D7-91AA-412C-99F9-D31B6C1CED34}"/>
          </ac:spMkLst>
        </pc:spChg>
        <pc:spChg chg="del mod">
          <ac:chgData name="Tran, Hong [JANUS]" userId="53c8df85-d84e-47ee-8fea-729294bf04aa" providerId="ADAL" clId="{D74E24A7-4182-4839-B079-806735C66033}" dt="2025-06-11T16:40:58.106" v="3861" actId="478"/>
          <ac:spMkLst>
            <pc:docMk/>
            <pc:sldMk cId="783191702" sldId="257"/>
            <ac:spMk id="50" creationId="{BD1A55A4-8EF9-4C0A-8583-9203E9B8DF1D}"/>
          </ac:spMkLst>
        </pc:spChg>
        <pc:spChg chg="mod">
          <ac:chgData name="Tran, Hong [JANUS]" userId="53c8df85-d84e-47ee-8fea-729294bf04aa" providerId="ADAL" clId="{D74E24A7-4182-4839-B079-806735C66033}" dt="2025-06-10T23:47:11.102" v="1471" actId="20577"/>
          <ac:spMkLst>
            <pc:docMk/>
            <pc:sldMk cId="783191702" sldId="257"/>
            <ac:spMk id="51" creationId="{732FD680-8344-488D-BD8D-9AD3E1DE8300}"/>
          </ac:spMkLst>
        </pc:spChg>
        <pc:spChg chg="mod">
          <ac:chgData name="Tran, Hong [JANUS]" userId="53c8df85-d84e-47ee-8fea-729294bf04aa" providerId="ADAL" clId="{D74E24A7-4182-4839-B079-806735C66033}" dt="2025-06-10T22:52:22.816" v="493" actId="20577"/>
          <ac:spMkLst>
            <pc:docMk/>
            <pc:sldMk cId="783191702" sldId="257"/>
            <ac:spMk id="52" creationId="{FEDD5AC0-79CD-45A6-BF5F-FF3CD6169ED6}"/>
          </ac:spMkLst>
        </pc:spChg>
        <pc:spChg chg="mod">
          <ac:chgData name="Tran, Hong [JANUS]" userId="53c8df85-d84e-47ee-8fea-729294bf04aa" providerId="ADAL" clId="{D74E24A7-4182-4839-B079-806735C66033}" dt="2025-06-10T23:48:20.469" v="1484" actId="1076"/>
          <ac:spMkLst>
            <pc:docMk/>
            <pc:sldMk cId="783191702" sldId="257"/>
            <ac:spMk id="53" creationId="{2B627017-6CE2-4AED-8571-816C3C1D4496}"/>
          </ac:spMkLst>
        </pc:spChg>
        <pc:graphicFrameChg chg="del">
          <ac:chgData name="Tran, Hong [JANUS]" userId="53c8df85-d84e-47ee-8fea-729294bf04aa" providerId="ADAL" clId="{D74E24A7-4182-4839-B079-806735C66033}" dt="2025-06-10T23:59:30.202" v="1780" actId="478"/>
          <ac:graphicFrameMkLst>
            <pc:docMk/>
            <pc:sldMk cId="783191702" sldId="257"/>
            <ac:graphicFrameMk id="38" creationId="{0DA9A7D1-4E4F-6955-6520-44D2E2B9AAFE}"/>
          </ac:graphicFrameMkLst>
        </pc:graphicFrameChg>
        <pc:picChg chg="del mod">
          <ac:chgData name="Tran, Hong [JANUS]" userId="53c8df85-d84e-47ee-8fea-729294bf04aa" providerId="ADAL" clId="{D74E24A7-4182-4839-B079-806735C66033}" dt="2025-06-11T16:38:24.528" v="3839" actId="478"/>
          <ac:picMkLst>
            <pc:docMk/>
            <pc:sldMk cId="783191702" sldId="257"/>
            <ac:picMk id="2" creationId="{D7931D2A-ED98-0DCB-EB98-E79D557B4D57}"/>
          </ac:picMkLst>
        </pc:picChg>
        <pc:picChg chg="add mod">
          <ac:chgData name="Tran, Hong [JANUS]" userId="53c8df85-d84e-47ee-8fea-729294bf04aa" providerId="ADAL" clId="{D74E24A7-4182-4839-B079-806735C66033}" dt="2025-06-11T16:40:22.544" v="3847" actId="1076"/>
          <ac:picMkLst>
            <pc:docMk/>
            <pc:sldMk cId="783191702" sldId="257"/>
            <ac:picMk id="8" creationId="{3D8B984B-2DF3-4A43-9718-206D7870C21F}"/>
          </ac:picMkLst>
        </pc:picChg>
        <pc:picChg chg="del mod">
          <ac:chgData name="Tran, Hong [JANUS]" userId="53c8df85-d84e-47ee-8fea-729294bf04aa" providerId="ADAL" clId="{D74E24A7-4182-4839-B079-806735C66033}" dt="2025-06-10T23:51:15.164" v="1492" actId="478"/>
          <ac:picMkLst>
            <pc:docMk/>
            <pc:sldMk cId="783191702" sldId="257"/>
            <ac:picMk id="9" creationId="{308C422C-0A3D-F99F-B2DD-C97880E6BCF2}"/>
          </ac:picMkLst>
        </pc:picChg>
        <pc:picChg chg="add mod">
          <ac:chgData name="Tran, Hong [JANUS]" userId="53c8df85-d84e-47ee-8fea-729294bf04aa" providerId="ADAL" clId="{D74E24A7-4182-4839-B079-806735C66033}" dt="2025-06-11T12:27:22.660" v="2502" actId="14100"/>
          <ac:picMkLst>
            <pc:docMk/>
            <pc:sldMk cId="783191702" sldId="257"/>
            <ac:picMk id="10" creationId="{BEBD393F-5209-1BCE-5781-80F9D6459689}"/>
          </ac:picMkLst>
        </pc:picChg>
        <pc:picChg chg="del">
          <ac:chgData name="Tran, Hong [JANUS]" userId="53c8df85-d84e-47ee-8fea-729294bf04aa" providerId="ADAL" clId="{D74E24A7-4182-4839-B079-806735C66033}" dt="2025-06-10T23:54:17.799" v="1673" actId="478"/>
          <ac:picMkLst>
            <pc:docMk/>
            <pc:sldMk cId="783191702" sldId="257"/>
            <ac:picMk id="11" creationId="{60B23EAC-DF9D-EB07-81A9-FDFEDD949535}"/>
          </ac:picMkLst>
        </pc:picChg>
        <pc:picChg chg="add mod">
          <ac:chgData name="Tran, Hong [JANUS]" userId="53c8df85-d84e-47ee-8fea-729294bf04aa" providerId="ADAL" clId="{D74E24A7-4182-4839-B079-806735C66033}" dt="2025-06-11T16:41:20.627" v="3871" actId="14100"/>
          <ac:picMkLst>
            <pc:docMk/>
            <pc:sldMk cId="783191702" sldId="257"/>
            <ac:picMk id="11" creationId="{612AF34B-0BAA-5CDB-BEEB-3214F370FCC4}"/>
          </ac:picMkLst>
        </pc:picChg>
        <pc:picChg chg="add mod">
          <ac:chgData name="Tran, Hong [JANUS]" userId="53c8df85-d84e-47ee-8fea-729294bf04aa" providerId="ADAL" clId="{D74E24A7-4182-4839-B079-806735C66033}" dt="2025-06-11T12:27:35.527" v="2505" actId="1076"/>
          <ac:picMkLst>
            <pc:docMk/>
            <pc:sldMk cId="783191702" sldId="257"/>
            <ac:picMk id="12" creationId="{F8AF83E8-63DC-C9CC-77C7-C11028631FBF}"/>
          </ac:picMkLst>
        </pc:picChg>
        <pc:picChg chg="add mod">
          <ac:chgData name="Tran, Hong [JANUS]" userId="53c8df85-d84e-47ee-8fea-729294bf04aa" providerId="ADAL" clId="{D74E24A7-4182-4839-B079-806735C66033}" dt="2025-06-11T12:27:39.449" v="2506" actId="1076"/>
          <ac:picMkLst>
            <pc:docMk/>
            <pc:sldMk cId="783191702" sldId="257"/>
            <ac:picMk id="14" creationId="{6DF4AAB0-287F-E45D-0067-67349FB06CED}"/>
          </ac:picMkLst>
        </pc:picChg>
        <pc:picChg chg="add mod">
          <ac:chgData name="Tran, Hong [JANUS]" userId="53c8df85-d84e-47ee-8fea-729294bf04aa" providerId="ADAL" clId="{D74E24A7-4182-4839-B079-806735C66033}" dt="2025-06-10T23:59:43.877" v="1784" actId="14100"/>
          <ac:picMkLst>
            <pc:docMk/>
            <pc:sldMk cId="783191702" sldId="257"/>
            <ac:picMk id="17" creationId="{20423B12-4A77-E794-4858-2AE9CB8DB2F2}"/>
          </ac:picMkLst>
        </pc:picChg>
      </pc:sldChg>
    </pc:docChg>
  </pc:docChgLst>
  <pc:docChgLst>
    <pc:chgData name="Tran, Hong [JANUS]" userId="53c8df85-d84e-47ee-8fea-729294bf04aa" providerId="ADAL" clId="{8CD120E9-E07E-4746-B4D5-F8EBD0FCB488}"/>
    <pc:docChg chg="undo redo custSel delSld modSld">
      <pc:chgData name="Tran, Hong [JANUS]" userId="53c8df85-d84e-47ee-8fea-729294bf04aa" providerId="ADAL" clId="{8CD120E9-E07E-4746-B4D5-F8EBD0FCB488}" dt="2023-06-08T13:38:30.705" v="6090" actId="1076"/>
      <pc:docMkLst>
        <pc:docMk/>
      </pc:docMkLst>
      <pc:sldChg chg="addSp delSp modSp mod">
        <pc:chgData name="Tran, Hong [JANUS]" userId="53c8df85-d84e-47ee-8fea-729294bf04aa" providerId="ADAL" clId="{8CD120E9-E07E-4746-B4D5-F8EBD0FCB488}" dt="2023-06-08T13:38:30.705" v="6090" actId="1076"/>
        <pc:sldMkLst>
          <pc:docMk/>
          <pc:sldMk cId="783191702" sldId="257"/>
        </pc:sldMkLst>
      </pc:sldChg>
      <pc:sldChg chg="del">
        <pc:chgData name="Tran, Hong [JANUS]" userId="53c8df85-d84e-47ee-8fea-729294bf04aa" providerId="ADAL" clId="{8CD120E9-E07E-4746-B4D5-F8EBD0FCB488}" dt="2023-06-03T16:30:58.180" v="0" actId="47"/>
        <pc:sldMkLst>
          <pc:docMk/>
          <pc:sldMk cId="2916543461" sldId="258"/>
        </pc:sldMkLst>
      </pc:sldChg>
      <pc:sldChg chg="del">
        <pc:chgData name="Tran, Hong [JANUS]" userId="53c8df85-d84e-47ee-8fea-729294bf04aa" providerId="ADAL" clId="{8CD120E9-E07E-4746-B4D5-F8EBD0FCB488}" dt="2023-06-03T16:30:59.095" v="1" actId="47"/>
        <pc:sldMkLst>
          <pc:docMk/>
          <pc:sldMk cId="574481511" sldId="25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19" name="Text Placeholder 3">
            <a:extLst>
              <a:ext uri="{FF2B5EF4-FFF2-40B4-BE49-F238E27FC236}">
                <a16:creationId xmlns:a16="http://schemas.microsoft.com/office/drawing/2014/main" id="{CDCA56AA-13FF-4D3F-B16C-BC6377F0271D}"/>
              </a:ext>
            </a:extLst>
          </p:cNvPr>
          <p:cNvSpPr>
            <a:spLocks noGrp="1"/>
          </p:cNvSpPr>
          <p:nvPr>
            <p:ph type="body" sz="quarter" idx="154" hasCustomPrompt="1"/>
          </p:nvPr>
        </p:nvSpPr>
        <p:spPr>
          <a:xfrm>
            <a:off x="39611517" y="270041"/>
            <a:ext cx="3654842" cy="2308302"/>
          </a:xfrm>
          <a:prstGeom prst="rect">
            <a:avLst/>
          </a:prstGeom>
        </p:spPr>
        <p:txBody>
          <a:bodyPr wrap="square" lIns="228589" tIns="228589" rIns="228589" bIns="228589">
            <a:spAutoFit/>
          </a:bodyPr>
          <a:lstStyle>
            <a:lvl1pPr marL="0" indent="0">
              <a:buNone/>
              <a:defRPr sz="4000">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Optional Company Logo Here</a:t>
            </a:r>
          </a:p>
        </p:txBody>
      </p:sp>
      <p:sp>
        <p:nvSpPr>
          <p:cNvPr id="4" name="Text Placeholder 3"/>
          <p:cNvSpPr>
            <a:spLocks noGrp="1"/>
          </p:cNvSpPr>
          <p:nvPr>
            <p:ph type="body" sz="quarter" idx="10" hasCustomPrompt="1"/>
          </p:nvPr>
        </p:nvSpPr>
        <p:spPr>
          <a:xfrm>
            <a:off x="459675" y="6378483"/>
            <a:ext cx="10056812"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477828" y="5619860"/>
            <a:ext cx="10048874" cy="611826"/>
          </a:xfrm>
          <a:prstGeom prst="rect">
            <a:avLst/>
          </a:prstGeom>
          <a:noFill/>
        </p:spPr>
        <p:txBody>
          <a:bodyPr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477826" y="14283625"/>
            <a:ext cx="10050462"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edit)  OBJECTIVES</a:t>
            </a:r>
          </a:p>
        </p:txBody>
      </p:sp>
      <p:sp>
        <p:nvSpPr>
          <p:cNvPr id="21" name="Text Placeholder 3"/>
          <p:cNvSpPr>
            <a:spLocks noGrp="1"/>
          </p:cNvSpPr>
          <p:nvPr>
            <p:ph type="body" sz="quarter" idx="21" hasCustomPrompt="1"/>
          </p:nvPr>
        </p:nvSpPr>
        <p:spPr>
          <a:xfrm>
            <a:off x="11460161" y="6378483"/>
            <a:ext cx="10048874"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11460165" y="5619860"/>
            <a:ext cx="10048874" cy="611826"/>
          </a:xfrm>
          <a:prstGeom prst="rect">
            <a:avLst/>
          </a:prstGeom>
          <a:noFill/>
        </p:spPr>
        <p:txBody>
          <a:bodyPr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22385344" y="6378483"/>
            <a:ext cx="10048874"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22377406" y="5619860"/>
            <a:ext cx="10058400" cy="611826"/>
          </a:xfrm>
          <a:prstGeom prst="rect">
            <a:avLst/>
          </a:prstGeom>
          <a:noFill/>
        </p:spPr>
        <p:txBody>
          <a:bodyPr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edit)  RESULTS</a:t>
            </a:r>
          </a:p>
        </p:txBody>
      </p:sp>
      <p:sp>
        <p:nvSpPr>
          <p:cNvPr id="25" name="Text Placeholder 5"/>
          <p:cNvSpPr>
            <a:spLocks noGrp="1"/>
          </p:cNvSpPr>
          <p:nvPr>
            <p:ph type="body" sz="quarter" idx="25" hasCustomPrompt="1"/>
          </p:nvPr>
        </p:nvSpPr>
        <p:spPr>
          <a:xfrm>
            <a:off x="33390292" y="5619860"/>
            <a:ext cx="10047017"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edit)  CONCLUSIONS</a:t>
            </a:r>
          </a:p>
        </p:txBody>
      </p:sp>
      <p:sp>
        <p:nvSpPr>
          <p:cNvPr id="26" name="Text Placeholder 3"/>
          <p:cNvSpPr>
            <a:spLocks noGrp="1"/>
          </p:cNvSpPr>
          <p:nvPr>
            <p:ph type="body" sz="quarter" idx="26" hasCustomPrompt="1"/>
          </p:nvPr>
        </p:nvSpPr>
        <p:spPr>
          <a:xfrm>
            <a:off x="33390292" y="6378483"/>
            <a:ext cx="10047017"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33390292" y="14343850"/>
            <a:ext cx="10047017"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33390291" y="15011403"/>
            <a:ext cx="10052050"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33390292" y="25750513"/>
            <a:ext cx="10047017"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33390291" y="26433449"/>
            <a:ext cx="10052050"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459675" y="14951556"/>
            <a:ext cx="10056812"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77" name="Text Placeholder 76"/>
          <p:cNvSpPr>
            <a:spLocks noGrp="1"/>
          </p:cNvSpPr>
          <p:nvPr>
            <p:ph type="body" sz="quarter" idx="150" hasCustomPrompt="1"/>
          </p:nvPr>
        </p:nvSpPr>
        <p:spPr>
          <a:xfrm>
            <a:off x="5932595" y="3383947"/>
            <a:ext cx="31998967" cy="1280160"/>
          </a:xfrm>
          <a:prstGeom prst="rect">
            <a:avLst/>
          </a:prstGeom>
        </p:spPr>
        <p:txBody>
          <a:bodyPr>
            <a:normAutofit/>
          </a:bodyPr>
          <a:lstStyle>
            <a:lvl1pPr marL="0" indent="0" algn="ctr">
              <a:buFontTx/>
              <a:buNone/>
              <a:defRPr sz="4500">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affiliations</a:t>
            </a:r>
          </a:p>
        </p:txBody>
      </p:sp>
      <p:sp>
        <p:nvSpPr>
          <p:cNvPr id="78" name="Text Placeholder 76"/>
          <p:cNvSpPr>
            <a:spLocks noGrp="1"/>
          </p:cNvSpPr>
          <p:nvPr>
            <p:ph type="body" sz="quarter" idx="151" hasCustomPrompt="1"/>
          </p:nvPr>
        </p:nvSpPr>
        <p:spPr>
          <a:xfrm>
            <a:off x="5932595" y="2103787"/>
            <a:ext cx="31998967" cy="1280160"/>
          </a:xfrm>
          <a:prstGeom prst="rect">
            <a:avLst/>
          </a:prstGeom>
        </p:spPr>
        <p:txBody>
          <a:bodyPr anchor="t" anchorCtr="1">
            <a:normAutofit/>
          </a:bodyPr>
          <a:lstStyle>
            <a:lvl1pPr marL="0" indent="0" algn="ctr">
              <a:buFontTx/>
              <a:buNone/>
              <a:defRPr sz="6599">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authors</a:t>
            </a:r>
          </a:p>
        </p:txBody>
      </p:sp>
      <p:sp>
        <p:nvSpPr>
          <p:cNvPr id="79" name="Text Placeholder 76"/>
          <p:cNvSpPr>
            <a:spLocks noGrp="1"/>
          </p:cNvSpPr>
          <p:nvPr>
            <p:ph type="body" sz="quarter" idx="153" hasCustomPrompt="1"/>
          </p:nvPr>
        </p:nvSpPr>
        <p:spPr>
          <a:xfrm>
            <a:off x="5932595" y="465816"/>
            <a:ext cx="31998967" cy="1637971"/>
          </a:xfrm>
          <a:prstGeom prst="rect">
            <a:avLst/>
          </a:prstGeom>
        </p:spPr>
        <p:txBody>
          <a:bodyPr anchor="t" anchorCtr="1">
            <a:normAutofit/>
          </a:bodyPr>
          <a:lstStyle>
            <a:lvl1pPr marL="0" indent="0" algn="ctr">
              <a:buFontTx/>
              <a:buNone/>
              <a:defRPr sz="8622" b="1">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title</a:t>
            </a:r>
          </a:p>
        </p:txBody>
      </p:sp>
    </p:spTree>
    <p:extLst>
      <p:ext uri="{BB962C8B-B14F-4D97-AF65-F5344CB8AC3E}">
        <p14:creationId xmlns:p14="http://schemas.microsoft.com/office/powerpoint/2010/main" val="1453092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9" y="6295356"/>
            <a:ext cx="13591278"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922340" y="5503109"/>
            <a:ext cx="13573127"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922338" y="18240478"/>
            <a:ext cx="13592866"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942082" y="17480343"/>
            <a:ext cx="13573127"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15154277" y="21595083"/>
            <a:ext cx="13571536"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15154277" y="20810775"/>
            <a:ext cx="13571536"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15162215" y="6295356"/>
            <a:ext cx="13571536"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5154279" y="5503109"/>
            <a:ext cx="13579474"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29395744" y="5503109"/>
            <a:ext cx="13576028"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29395744" y="6295356"/>
            <a:ext cx="13576028"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9395744" y="17448236"/>
            <a:ext cx="13576028" cy="611826"/>
          </a:xfrm>
          <a:prstGeom prst="rect">
            <a:avLst/>
          </a:prstGeom>
          <a:noFill/>
        </p:spPr>
        <p:txBody>
          <a:bodyPr wrap="square" lIns="91436" tIns="91436" rIns="91436" bIns="91436" anchor="ctr" anchorCtr="0">
            <a:spAutoFit/>
          </a:bodyPr>
          <a:lstStyle>
            <a:lvl1pPr marL="0" indent="0" algn="ctr">
              <a:buNone/>
              <a:tabLst/>
              <a:defRPr sz="2776"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29390712" y="18157351"/>
            <a:ext cx="13581061"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9395744" y="25916770"/>
            <a:ext cx="13576028"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9395744" y="26625891"/>
            <a:ext cx="13581061"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Type in or paste your text here</a:t>
            </a:r>
          </a:p>
        </p:txBody>
      </p:sp>
      <p:sp>
        <p:nvSpPr>
          <p:cNvPr id="64" name="Text Placeholder 76"/>
          <p:cNvSpPr>
            <a:spLocks noGrp="1"/>
          </p:cNvSpPr>
          <p:nvPr>
            <p:ph type="body" sz="quarter" idx="150" hasCustomPrompt="1"/>
          </p:nvPr>
        </p:nvSpPr>
        <p:spPr>
          <a:xfrm>
            <a:off x="5932595" y="3383947"/>
            <a:ext cx="31998967" cy="1280160"/>
          </a:xfrm>
          <a:prstGeom prst="rect">
            <a:avLst/>
          </a:prstGeom>
        </p:spPr>
        <p:txBody>
          <a:bodyPr>
            <a:normAutofit/>
          </a:bodyPr>
          <a:lstStyle>
            <a:lvl1pPr marL="0" indent="0" algn="ctr">
              <a:buFontTx/>
              <a:buNone/>
              <a:defRPr sz="4500">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affiliations</a:t>
            </a:r>
          </a:p>
        </p:txBody>
      </p:sp>
      <p:sp>
        <p:nvSpPr>
          <p:cNvPr id="65" name="Text Placeholder 76"/>
          <p:cNvSpPr>
            <a:spLocks noGrp="1"/>
          </p:cNvSpPr>
          <p:nvPr>
            <p:ph type="body" sz="quarter" idx="151" hasCustomPrompt="1"/>
          </p:nvPr>
        </p:nvSpPr>
        <p:spPr>
          <a:xfrm>
            <a:off x="5932595" y="2103787"/>
            <a:ext cx="31998967" cy="1280160"/>
          </a:xfrm>
          <a:prstGeom prst="rect">
            <a:avLst/>
          </a:prstGeom>
        </p:spPr>
        <p:txBody>
          <a:bodyPr anchor="t" anchorCtr="1">
            <a:normAutofit/>
          </a:bodyPr>
          <a:lstStyle>
            <a:lvl1pPr marL="0" indent="0" algn="ctr">
              <a:buFontTx/>
              <a:buNone/>
              <a:defRPr sz="6599">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authors</a:t>
            </a:r>
          </a:p>
        </p:txBody>
      </p:sp>
      <p:sp>
        <p:nvSpPr>
          <p:cNvPr id="66" name="Text Placeholder 76"/>
          <p:cNvSpPr>
            <a:spLocks noGrp="1"/>
          </p:cNvSpPr>
          <p:nvPr>
            <p:ph type="body" sz="quarter" idx="153" hasCustomPrompt="1"/>
          </p:nvPr>
        </p:nvSpPr>
        <p:spPr>
          <a:xfrm>
            <a:off x="5932595" y="465816"/>
            <a:ext cx="31998967" cy="1637971"/>
          </a:xfrm>
          <a:prstGeom prst="rect">
            <a:avLst/>
          </a:prstGeom>
        </p:spPr>
        <p:txBody>
          <a:bodyPr anchor="t" anchorCtr="1">
            <a:normAutofit/>
          </a:bodyPr>
          <a:lstStyle>
            <a:lvl1pPr marL="0" indent="0" algn="ctr">
              <a:buFontTx/>
              <a:buNone/>
              <a:defRPr sz="8622" b="1">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title</a:t>
            </a:r>
          </a:p>
        </p:txBody>
      </p:sp>
      <p:sp>
        <p:nvSpPr>
          <p:cNvPr id="31" name="TextBox 30"/>
          <p:cNvSpPr txBox="1"/>
          <p:nvPr userDrawn="1"/>
        </p:nvSpPr>
        <p:spPr>
          <a:xfrm>
            <a:off x="14272593" y="9899376"/>
            <a:ext cx="4134679" cy="381002"/>
          </a:xfrm>
          <a:prstGeom prst="rect">
            <a:avLst/>
          </a:prstGeom>
          <a:noFill/>
        </p:spPr>
        <p:txBody>
          <a:bodyPr wrap="square" rtlCol="0">
            <a:spAutoFit/>
          </a:bodyPr>
          <a:lstStyle/>
          <a:p>
            <a:endParaRPr lang="en-US" sz="1876"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32" name="Text Placeholder 3">
            <a:extLst>
              <a:ext uri="{FF2B5EF4-FFF2-40B4-BE49-F238E27FC236}">
                <a16:creationId xmlns:a16="http://schemas.microsoft.com/office/drawing/2014/main" id="{735DF5D6-9395-4F1D-BFDE-65ECC0223C3A}"/>
              </a:ext>
            </a:extLst>
          </p:cNvPr>
          <p:cNvSpPr>
            <a:spLocks noGrp="1"/>
          </p:cNvSpPr>
          <p:nvPr>
            <p:ph type="body" sz="quarter" idx="154" hasCustomPrompt="1"/>
          </p:nvPr>
        </p:nvSpPr>
        <p:spPr>
          <a:xfrm>
            <a:off x="39611517" y="270041"/>
            <a:ext cx="3654842" cy="2123636"/>
          </a:xfrm>
          <a:prstGeom prst="rect">
            <a:avLst/>
          </a:prstGeom>
        </p:spPr>
        <p:txBody>
          <a:bodyPr wrap="square" lIns="228589" tIns="228589" rIns="228589" bIns="228589">
            <a:spAutoFit/>
          </a:bodyPr>
          <a:lstStyle>
            <a:lvl1pPr marL="0" indent="0">
              <a:buNone/>
              <a:defRPr sz="3600">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Optional Company Logo Here</a:t>
            </a:r>
          </a:p>
        </p:txBody>
      </p:sp>
    </p:spTree>
    <p:extLst>
      <p:ext uri="{BB962C8B-B14F-4D97-AF65-F5344CB8AC3E}">
        <p14:creationId xmlns:p14="http://schemas.microsoft.com/office/powerpoint/2010/main" val="42330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92" y="6212225"/>
            <a:ext cx="10056812"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anose="02020603050405020304" pitchFamily="18" charset="0"/>
                <a:cs typeface="Times New Roman" panose="02020603050405020304"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922342" y="5419978"/>
            <a:ext cx="10048874" cy="611826"/>
          </a:xfrm>
          <a:prstGeom prst="rect">
            <a:avLst/>
          </a:prstGeom>
          <a:noFill/>
        </p:spPr>
        <p:txBody>
          <a:bodyPr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902599" y="15043764"/>
            <a:ext cx="10058400"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anose="02020603050405020304" pitchFamily="18" charset="0"/>
                <a:cs typeface="Times New Roman" panose="02020603050405020304"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922340" y="14283625"/>
            <a:ext cx="10050462"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11587164" y="6204291"/>
            <a:ext cx="20720048"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anose="02020603050405020304" pitchFamily="18" charset="0"/>
                <a:cs typeface="Times New Roman" panose="02020603050405020304"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11587167" y="5419978"/>
            <a:ext cx="20720048"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11587167" y="21896542"/>
            <a:ext cx="20720048"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anose="02020603050405020304" pitchFamily="18" charset="0"/>
                <a:cs typeface="Times New Roman" panose="02020603050405020304"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11587164" y="21145858"/>
            <a:ext cx="20720048"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32905537" y="5419978"/>
            <a:ext cx="10047017"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32905537" y="6212225"/>
            <a:ext cx="10047017"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anose="02020603050405020304" pitchFamily="18" charset="0"/>
                <a:cs typeface="Times New Roman" panose="02020603050405020304"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32905537" y="14343850"/>
            <a:ext cx="10047017"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32905537" y="15011403"/>
            <a:ext cx="10052050"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anose="02020603050405020304" pitchFamily="18" charset="0"/>
                <a:cs typeface="Times New Roman" panose="02020603050405020304"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32905537" y="25740989"/>
            <a:ext cx="10047017" cy="611826"/>
          </a:xfrm>
          <a:prstGeom prst="rect">
            <a:avLst/>
          </a:prstGeom>
          <a:noFill/>
        </p:spPr>
        <p:txBody>
          <a:bodyPr wrap="square" lIns="91436" tIns="91436" rIns="91436" bIns="91436" anchor="ctr" anchorCtr="0">
            <a:spAutoFit/>
          </a:bodyPr>
          <a:lstStyle>
            <a:lvl1pPr marL="0" indent="0" algn="ctr">
              <a:buNone/>
              <a:defRPr sz="2776"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32905537" y="26436775"/>
            <a:ext cx="10052050" cy="750311"/>
          </a:xfrm>
          <a:prstGeom prst="rect">
            <a:avLst/>
          </a:prstGeom>
        </p:spPr>
        <p:txBody>
          <a:bodyPr wrap="square" lIns="228589" tIns="228589" rIns="228589" bIns="228589">
            <a:spAutoFit/>
          </a:bodyPr>
          <a:lstStyle>
            <a:lvl1pPr marL="0" indent="0">
              <a:buNone/>
              <a:defRPr sz="1876">
                <a:solidFill>
                  <a:schemeClr val="accent5">
                    <a:lumMod val="50000"/>
                  </a:schemeClr>
                </a:solidFill>
                <a:latin typeface="Times New Roman" panose="02020603050405020304" pitchFamily="18" charset="0"/>
                <a:cs typeface="Times New Roman" panose="02020603050405020304"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Enter your text here</a:t>
            </a:r>
          </a:p>
        </p:txBody>
      </p:sp>
      <p:sp>
        <p:nvSpPr>
          <p:cNvPr id="64" name="Text Placeholder 76"/>
          <p:cNvSpPr>
            <a:spLocks noGrp="1"/>
          </p:cNvSpPr>
          <p:nvPr>
            <p:ph type="body" sz="quarter" idx="150" hasCustomPrompt="1"/>
          </p:nvPr>
        </p:nvSpPr>
        <p:spPr>
          <a:xfrm>
            <a:off x="5932595" y="3383947"/>
            <a:ext cx="31998967" cy="1280160"/>
          </a:xfrm>
          <a:prstGeom prst="rect">
            <a:avLst/>
          </a:prstGeom>
        </p:spPr>
        <p:txBody>
          <a:bodyPr>
            <a:normAutofit/>
          </a:bodyPr>
          <a:lstStyle>
            <a:lvl1pPr marL="0" indent="0" algn="ctr">
              <a:buFontTx/>
              <a:buNone/>
              <a:defRPr sz="4500">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affiliations</a:t>
            </a:r>
          </a:p>
        </p:txBody>
      </p:sp>
      <p:sp>
        <p:nvSpPr>
          <p:cNvPr id="65" name="Text Placeholder 76"/>
          <p:cNvSpPr>
            <a:spLocks noGrp="1"/>
          </p:cNvSpPr>
          <p:nvPr>
            <p:ph type="body" sz="quarter" idx="151" hasCustomPrompt="1"/>
          </p:nvPr>
        </p:nvSpPr>
        <p:spPr>
          <a:xfrm>
            <a:off x="5932595" y="2103787"/>
            <a:ext cx="31998967" cy="1280160"/>
          </a:xfrm>
          <a:prstGeom prst="rect">
            <a:avLst/>
          </a:prstGeom>
        </p:spPr>
        <p:txBody>
          <a:bodyPr anchor="t" anchorCtr="1">
            <a:normAutofit/>
          </a:bodyPr>
          <a:lstStyle>
            <a:lvl1pPr marL="0" indent="0" algn="ctr">
              <a:buFontTx/>
              <a:buNone/>
              <a:defRPr sz="6599">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authors</a:t>
            </a:r>
          </a:p>
        </p:txBody>
      </p:sp>
      <p:sp>
        <p:nvSpPr>
          <p:cNvPr id="66" name="Text Placeholder 76"/>
          <p:cNvSpPr>
            <a:spLocks noGrp="1"/>
          </p:cNvSpPr>
          <p:nvPr>
            <p:ph type="body" sz="quarter" idx="153" hasCustomPrompt="1"/>
          </p:nvPr>
        </p:nvSpPr>
        <p:spPr>
          <a:xfrm>
            <a:off x="5932595" y="465816"/>
            <a:ext cx="31998967" cy="1637971"/>
          </a:xfrm>
          <a:prstGeom prst="rect">
            <a:avLst/>
          </a:prstGeom>
        </p:spPr>
        <p:txBody>
          <a:bodyPr anchor="t" anchorCtr="1">
            <a:normAutofit/>
          </a:bodyPr>
          <a:lstStyle>
            <a:lvl1pPr marL="0" indent="0" algn="ctr">
              <a:buFontTx/>
              <a:buNone/>
              <a:defRPr sz="8622" b="1">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title</a:t>
            </a:r>
          </a:p>
        </p:txBody>
      </p:sp>
      <p:sp>
        <p:nvSpPr>
          <p:cNvPr id="31" name="Text Placeholder 3">
            <a:extLst>
              <a:ext uri="{FF2B5EF4-FFF2-40B4-BE49-F238E27FC236}">
                <a16:creationId xmlns:a16="http://schemas.microsoft.com/office/drawing/2014/main" id="{07F67FD1-2191-4865-BF91-E3D23B9D0CCC}"/>
              </a:ext>
            </a:extLst>
          </p:cNvPr>
          <p:cNvSpPr>
            <a:spLocks noGrp="1"/>
          </p:cNvSpPr>
          <p:nvPr>
            <p:ph type="body" sz="quarter" idx="154" hasCustomPrompt="1"/>
          </p:nvPr>
        </p:nvSpPr>
        <p:spPr>
          <a:xfrm>
            <a:off x="39611517" y="270041"/>
            <a:ext cx="3654842" cy="2123636"/>
          </a:xfrm>
          <a:prstGeom prst="rect">
            <a:avLst/>
          </a:prstGeom>
        </p:spPr>
        <p:txBody>
          <a:bodyPr wrap="square" lIns="228589" tIns="228589" rIns="228589" bIns="228589">
            <a:spAutoFit/>
          </a:bodyPr>
          <a:lstStyle>
            <a:lvl1pPr marL="0" indent="0">
              <a:buNone/>
              <a:defRPr sz="3600">
                <a:solidFill>
                  <a:schemeClr val="accent5">
                    <a:lumMod val="50000"/>
                  </a:schemeClr>
                </a:solidFill>
                <a:latin typeface="Times New Roman" pitchFamily="18" charset="0"/>
                <a:cs typeface="Times New Roman" pitchFamily="18" charset="0"/>
              </a:defRPr>
            </a:lvl1pPr>
            <a:lvl2pPr marL="1114189" indent="-428533">
              <a:defRPr sz="1876">
                <a:latin typeface="Trebuchet MS" pitchFamily="34" charset="0"/>
              </a:defRPr>
            </a:lvl2pPr>
            <a:lvl3pPr marL="1542726" indent="-428533">
              <a:defRPr sz="1876">
                <a:latin typeface="Trebuchet MS" pitchFamily="34" charset="0"/>
              </a:defRPr>
            </a:lvl3pPr>
            <a:lvl4pPr marL="2014114" indent="-471388">
              <a:defRPr sz="1876">
                <a:latin typeface="Trebuchet MS" pitchFamily="34" charset="0"/>
              </a:defRPr>
            </a:lvl4pPr>
            <a:lvl5pPr marL="2356942" indent="-342828">
              <a:defRPr sz="1876">
                <a:latin typeface="Trebuchet MS" pitchFamily="34" charset="0"/>
              </a:defRPr>
            </a:lvl5pPr>
          </a:lstStyle>
          <a:p>
            <a:pPr lvl="0"/>
            <a:r>
              <a:rPr lang="en-US" dirty="0"/>
              <a:t>Optional Company Logo Here</a:t>
            </a:r>
          </a:p>
        </p:txBody>
      </p:sp>
    </p:spTree>
    <p:extLst>
      <p:ext uri="{BB962C8B-B14F-4D97-AF65-F5344CB8AC3E}">
        <p14:creationId xmlns:p14="http://schemas.microsoft.com/office/powerpoint/2010/main" val="260714330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2"/>
            <a:ext cx="43891200" cy="4800600"/>
          </a:xfrm>
          <a:prstGeom prst="rect">
            <a:avLst/>
          </a:prstGeom>
          <a:noFill/>
          <a:ln w="9525">
            <a:noFill/>
            <a:miter lim="800000"/>
            <a:headEnd/>
            <a:tailEnd/>
          </a:ln>
          <a:effectLst/>
        </p:spPr>
        <p:txBody>
          <a:bodyPr wrap="none" lIns="68576" tIns="34286" rIns="68576" bIns="34286" anchor="ctr"/>
          <a:lstStyle/>
          <a:p>
            <a:pPr>
              <a:defRPr/>
            </a:pPr>
            <a:endParaRPr lang="en-US" sz="1350" dirty="0"/>
          </a:p>
        </p:txBody>
      </p:sp>
      <p:sp>
        <p:nvSpPr>
          <p:cNvPr id="66" name="Rectangle 65"/>
          <p:cNvSpPr/>
          <p:nvPr userDrawn="1"/>
        </p:nvSpPr>
        <p:spPr>
          <a:xfrm>
            <a:off x="6095" y="4742486"/>
            <a:ext cx="43891200" cy="274522"/>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a:extLst>
              <a:ext uri="{FF2B5EF4-FFF2-40B4-BE49-F238E27FC236}">
                <a16:creationId xmlns:a16="http://schemas.microsoft.com/office/drawing/2014/main" id="{927AECD8-C051-43EB-BB82-30F4F5DD5B87}"/>
              </a:ext>
            </a:extLst>
          </p:cNvPr>
          <p:cNvSpPr/>
          <p:nvPr userDrawn="1"/>
        </p:nvSpPr>
        <p:spPr>
          <a:xfrm rot="5400000">
            <a:off x="-2362986" y="18761196"/>
            <a:ext cx="26736682" cy="164588"/>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a:extLst>
              <a:ext uri="{FF2B5EF4-FFF2-40B4-BE49-F238E27FC236}">
                <a16:creationId xmlns:a16="http://schemas.microsoft.com/office/drawing/2014/main" id="{B80EA730-6159-4016-83C2-5792FE5B4DF8}"/>
              </a:ext>
            </a:extLst>
          </p:cNvPr>
          <p:cNvSpPr/>
          <p:nvPr userDrawn="1"/>
        </p:nvSpPr>
        <p:spPr>
          <a:xfrm rot="5400000">
            <a:off x="8616827" y="18682567"/>
            <a:ext cx="26736682" cy="164588"/>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a:extLst>
              <a:ext uri="{FF2B5EF4-FFF2-40B4-BE49-F238E27FC236}">
                <a16:creationId xmlns:a16="http://schemas.microsoft.com/office/drawing/2014/main" id="{A8152A38-D10B-454B-861D-EF7B2F3BD231}"/>
              </a:ext>
            </a:extLst>
          </p:cNvPr>
          <p:cNvSpPr/>
          <p:nvPr userDrawn="1"/>
        </p:nvSpPr>
        <p:spPr>
          <a:xfrm rot="5400000">
            <a:off x="19517508" y="18761196"/>
            <a:ext cx="26736682" cy="164588"/>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 Box 14">
            <a:extLst>
              <a:ext uri="{FF2B5EF4-FFF2-40B4-BE49-F238E27FC236}">
                <a16:creationId xmlns:a16="http://schemas.microsoft.com/office/drawing/2014/main" id="{74F39E54-64D9-42B4-B192-2F1E6407B2F4}"/>
              </a:ext>
            </a:extLst>
          </p:cNvPr>
          <p:cNvSpPr txBox="1">
            <a:spLocks noChangeArrowheads="1"/>
          </p:cNvSpPr>
          <p:nvPr userDrawn="1"/>
        </p:nvSpPr>
        <p:spPr bwMode="auto">
          <a:xfrm>
            <a:off x="880106" y="32306280"/>
            <a:ext cx="5357408" cy="256720"/>
          </a:xfrm>
          <a:prstGeom prst="rect">
            <a:avLst/>
          </a:prstGeom>
          <a:noFill/>
          <a:ln w="9525">
            <a:noFill/>
            <a:miter lim="800000"/>
            <a:headEnd/>
            <a:tailEnd/>
          </a:ln>
          <a:effectLst/>
        </p:spPr>
        <p:txBody>
          <a:bodyPr wrap="square" lIns="68447" tIns="34218" rIns="68447" bIns="34218">
            <a:spAutoFit/>
          </a:bodyPr>
          <a:lstStyle/>
          <a:p>
            <a:pPr eaLnBrk="0" hangingPunct="0">
              <a:lnSpc>
                <a:spcPct val="65000"/>
              </a:lnSpc>
              <a:spcBef>
                <a:spcPct val="50000"/>
              </a:spcBef>
              <a:defRPr/>
            </a:pPr>
            <a:r>
              <a:rPr lang="en-US" sz="1800" b="1" dirty="0">
                <a:solidFill>
                  <a:schemeClr val="bg1">
                    <a:lumMod val="75000"/>
                  </a:schemeClr>
                </a:solidFill>
                <a:latin typeface="Arial" charset="0"/>
              </a:rPr>
              <a:t>2019 Nonclinical Biostatistics Conference</a:t>
            </a:r>
          </a:p>
        </p:txBody>
      </p:sp>
    </p:spTree>
    <p:extLst>
      <p:ext uri="{BB962C8B-B14F-4D97-AF65-F5344CB8AC3E}">
        <p14:creationId xmlns:p14="http://schemas.microsoft.com/office/powerpoint/2010/main" val="4170017459"/>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3291149" rtl="0" eaLnBrk="1" latinLnBrk="0" hangingPunct="1">
        <a:spcBef>
          <a:spcPct val="0"/>
        </a:spcBef>
        <a:buNone/>
        <a:defRPr sz="6599" kern="1200">
          <a:solidFill>
            <a:schemeClr val="bg1"/>
          </a:solidFill>
          <a:latin typeface="Trebuchet MS" pitchFamily="34" charset="0"/>
          <a:ea typeface="+mj-ea"/>
          <a:cs typeface="+mj-cs"/>
        </a:defRPr>
      </a:lvl1pPr>
    </p:titleStyle>
    <p:bodyStyle>
      <a:lvl1pPr marL="1234181" indent="-1234181" algn="l" defTabSz="3291149" rtl="0" eaLnBrk="1" latinLnBrk="0" hangingPunct="1">
        <a:spcBef>
          <a:spcPct val="20000"/>
        </a:spcBef>
        <a:buFont typeface="Arial" pitchFamily="34" charset="0"/>
        <a:buChar char="•"/>
        <a:defRPr sz="11549" kern="1200">
          <a:solidFill>
            <a:schemeClr val="tx1"/>
          </a:solidFill>
          <a:latin typeface="+mn-lt"/>
          <a:ea typeface="+mn-ea"/>
          <a:cs typeface="+mn-cs"/>
        </a:defRPr>
      </a:lvl1pPr>
      <a:lvl2pPr marL="2674058" indent="-1028484" algn="l" defTabSz="3291149" rtl="0" eaLnBrk="1" latinLnBrk="0" hangingPunct="1">
        <a:spcBef>
          <a:spcPct val="20000"/>
        </a:spcBef>
        <a:buFont typeface="Arial" pitchFamily="34" charset="0"/>
        <a:buChar char="–"/>
        <a:defRPr sz="10123" kern="1200">
          <a:solidFill>
            <a:schemeClr val="tx1"/>
          </a:solidFill>
          <a:latin typeface="+mn-lt"/>
          <a:ea typeface="+mn-ea"/>
          <a:cs typeface="+mn-cs"/>
        </a:defRPr>
      </a:lvl2pPr>
      <a:lvl3pPr marL="4113936" indent="-822787" algn="l" defTabSz="3291149" rtl="0" eaLnBrk="1" latinLnBrk="0" hangingPunct="1">
        <a:spcBef>
          <a:spcPct val="20000"/>
        </a:spcBef>
        <a:buFont typeface="Arial" pitchFamily="34" charset="0"/>
        <a:buChar char="•"/>
        <a:defRPr sz="8698" kern="1200">
          <a:solidFill>
            <a:schemeClr val="tx1"/>
          </a:solidFill>
          <a:latin typeface="+mn-lt"/>
          <a:ea typeface="+mn-ea"/>
          <a:cs typeface="+mn-cs"/>
        </a:defRPr>
      </a:lvl3pPr>
      <a:lvl4pPr marL="5759510"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5085"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0659"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234"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1808"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382"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149" rtl="0" eaLnBrk="1" latinLnBrk="0" hangingPunct="1">
        <a:defRPr sz="6448" kern="1200">
          <a:solidFill>
            <a:schemeClr val="tx1"/>
          </a:solidFill>
          <a:latin typeface="+mn-lt"/>
          <a:ea typeface="+mn-ea"/>
          <a:cs typeface="+mn-cs"/>
        </a:defRPr>
      </a:lvl1pPr>
      <a:lvl2pPr marL="1645574" algn="l" defTabSz="3291149" rtl="0" eaLnBrk="1" latinLnBrk="0" hangingPunct="1">
        <a:defRPr sz="6448" kern="1200">
          <a:solidFill>
            <a:schemeClr val="tx1"/>
          </a:solidFill>
          <a:latin typeface="+mn-lt"/>
          <a:ea typeface="+mn-ea"/>
          <a:cs typeface="+mn-cs"/>
        </a:defRPr>
      </a:lvl2pPr>
      <a:lvl3pPr marL="3291149" algn="l" defTabSz="3291149" rtl="0" eaLnBrk="1" latinLnBrk="0" hangingPunct="1">
        <a:defRPr sz="6448" kern="1200">
          <a:solidFill>
            <a:schemeClr val="tx1"/>
          </a:solidFill>
          <a:latin typeface="+mn-lt"/>
          <a:ea typeface="+mn-ea"/>
          <a:cs typeface="+mn-cs"/>
        </a:defRPr>
      </a:lvl3pPr>
      <a:lvl4pPr marL="4936723" algn="l" defTabSz="3291149" rtl="0" eaLnBrk="1" latinLnBrk="0" hangingPunct="1">
        <a:defRPr sz="6448" kern="1200">
          <a:solidFill>
            <a:schemeClr val="tx1"/>
          </a:solidFill>
          <a:latin typeface="+mn-lt"/>
          <a:ea typeface="+mn-ea"/>
          <a:cs typeface="+mn-cs"/>
        </a:defRPr>
      </a:lvl4pPr>
      <a:lvl5pPr marL="6582298" algn="l" defTabSz="3291149" rtl="0" eaLnBrk="1" latinLnBrk="0" hangingPunct="1">
        <a:defRPr sz="6448" kern="1200">
          <a:solidFill>
            <a:schemeClr val="tx1"/>
          </a:solidFill>
          <a:latin typeface="+mn-lt"/>
          <a:ea typeface="+mn-ea"/>
          <a:cs typeface="+mn-cs"/>
        </a:defRPr>
      </a:lvl5pPr>
      <a:lvl6pPr marL="8227872" algn="l" defTabSz="3291149" rtl="0" eaLnBrk="1" latinLnBrk="0" hangingPunct="1">
        <a:defRPr sz="6448" kern="1200">
          <a:solidFill>
            <a:schemeClr val="tx1"/>
          </a:solidFill>
          <a:latin typeface="+mn-lt"/>
          <a:ea typeface="+mn-ea"/>
          <a:cs typeface="+mn-cs"/>
        </a:defRPr>
      </a:lvl6pPr>
      <a:lvl7pPr marL="9873446" algn="l" defTabSz="3291149" rtl="0" eaLnBrk="1" latinLnBrk="0" hangingPunct="1">
        <a:defRPr sz="6448" kern="1200">
          <a:solidFill>
            <a:schemeClr val="tx1"/>
          </a:solidFill>
          <a:latin typeface="+mn-lt"/>
          <a:ea typeface="+mn-ea"/>
          <a:cs typeface="+mn-cs"/>
        </a:defRPr>
      </a:lvl7pPr>
      <a:lvl8pPr marL="11519021" algn="l" defTabSz="3291149" rtl="0" eaLnBrk="1" latinLnBrk="0" hangingPunct="1">
        <a:defRPr sz="6448" kern="1200">
          <a:solidFill>
            <a:schemeClr val="tx1"/>
          </a:solidFill>
          <a:latin typeface="+mn-lt"/>
          <a:ea typeface="+mn-ea"/>
          <a:cs typeface="+mn-cs"/>
        </a:defRPr>
      </a:lvl8pPr>
      <a:lvl9pPr marL="13164595" algn="l" defTabSz="3291149" rtl="0" eaLnBrk="1" latinLnBrk="0" hangingPunct="1">
        <a:defRPr sz="644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38" name="Straight Connector 37"/>
          <p:cNvCxnSpPr/>
          <p:nvPr/>
        </p:nvCxnSpPr>
        <p:spPr>
          <a:xfrm flipV="1">
            <a:off x="-13946602" y="11526120"/>
            <a:ext cx="13577436" cy="816"/>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73" name="Rectangle 72"/>
          <p:cNvSpPr/>
          <p:nvPr userDrawn="1"/>
        </p:nvSpPr>
        <p:spPr>
          <a:xfrm>
            <a:off x="6095" y="4742486"/>
            <a:ext cx="43891200" cy="274522"/>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0" name="Rectangle 49">
            <a:extLst>
              <a:ext uri="{FF2B5EF4-FFF2-40B4-BE49-F238E27FC236}">
                <a16:creationId xmlns:a16="http://schemas.microsoft.com/office/drawing/2014/main" id="{6C14A258-BA16-4DD8-902D-6387A60E8E9B}"/>
              </a:ext>
            </a:extLst>
          </p:cNvPr>
          <p:cNvSpPr/>
          <p:nvPr userDrawn="1"/>
        </p:nvSpPr>
        <p:spPr>
          <a:xfrm rot="5400000">
            <a:off x="1464383" y="18418970"/>
            <a:ext cx="26736682" cy="164588"/>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5" name="Rectangle 74">
            <a:extLst>
              <a:ext uri="{FF2B5EF4-FFF2-40B4-BE49-F238E27FC236}">
                <a16:creationId xmlns:a16="http://schemas.microsoft.com/office/drawing/2014/main" id="{05A7BF67-3694-480A-A378-649AEEC917BA}"/>
              </a:ext>
            </a:extLst>
          </p:cNvPr>
          <p:cNvSpPr/>
          <p:nvPr userDrawn="1"/>
        </p:nvSpPr>
        <p:spPr>
          <a:xfrm rot="5400000">
            <a:off x="15690132" y="18537919"/>
            <a:ext cx="26736682" cy="164588"/>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6" name="Text Box 14">
            <a:extLst>
              <a:ext uri="{FF2B5EF4-FFF2-40B4-BE49-F238E27FC236}">
                <a16:creationId xmlns:a16="http://schemas.microsoft.com/office/drawing/2014/main" id="{C94E8071-401E-42FB-8FA1-BA7FF597EBB0}"/>
              </a:ext>
            </a:extLst>
          </p:cNvPr>
          <p:cNvSpPr txBox="1">
            <a:spLocks noChangeArrowheads="1"/>
          </p:cNvSpPr>
          <p:nvPr userDrawn="1"/>
        </p:nvSpPr>
        <p:spPr bwMode="auto">
          <a:xfrm>
            <a:off x="880106" y="32306280"/>
            <a:ext cx="5128808" cy="256720"/>
          </a:xfrm>
          <a:prstGeom prst="rect">
            <a:avLst/>
          </a:prstGeom>
          <a:noFill/>
          <a:ln w="9525">
            <a:noFill/>
            <a:miter lim="800000"/>
            <a:headEnd/>
            <a:tailEnd/>
          </a:ln>
          <a:effectLst/>
        </p:spPr>
        <p:txBody>
          <a:bodyPr wrap="square" lIns="68447" tIns="34218" rIns="68447" bIns="34218">
            <a:spAutoFit/>
          </a:bodyPr>
          <a:lstStyle/>
          <a:p>
            <a:pPr eaLnBrk="0" hangingPunct="0">
              <a:lnSpc>
                <a:spcPct val="65000"/>
              </a:lnSpc>
              <a:spcBef>
                <a:spcPct val="50000"/>
              </a:spcBef>
              <a:defRPr/>
            </a:pPr>
            <a:r>
              <a:rPr lang="en-US" sz="1800" b="1" dirty="0">
                <a:solidFill>
                  <a:schemeClr val="bg1">
                    <a:lumMod val="75000"/>
                  </a:schemeClr>
                </a:solidFill>
                <a:latin typeface="Arial" charset="0"/>
              </a:rPr>
              <a:t>2019 Nonclinical Biostatistics Conference</a:t>
            </a:r>
          </a:p>
        </p:txBody>
      </p:sp>
    </p:spTree>
    <p:extLst>
      <p:ext uri="{BB962C8B-B14F-4D97-AF65-F5344CB8AC3E}">
        <p14:creationId xmlns:p14="http://schemas.microsoft.com/office/powerpoint/2010/main" val="680268499"/>
      </p:ext>
    </p:extLst>
  </p:cSld>
  <p:clrMap bg1="lt1" tx1="dk1" bg2="lt2" tx2="dk2" accent1="accent1" accent2="accent2" accent3="accent3" accent4="accent4" accent5="accent5" accent6="accent6" hlink="hlink" folHlink="folHlink"/>
  <p:sldLayoutIdLst>
    <p:sldLayoutId id="2147483663" r:id="rId1"/>
  </p:sldLayoutIdLst>
  <p:txStyles>
    <p:titleStyle>
      <a:lvl1pPr algn="ctr" defTabSz="3291149" rtl="0" eaLnBrk="1" latinLnBrk="0" hangingPunct="1">
        <a:spcBef>
          <a:spcPct val="0"/>
        </a:spcBef>
        <a:buNone/>
        <a:defRPr sz="6599" kern="1200">
          <a:solidFill>
            <a:schemeClr val="bg1"/>
          </a:solidFill>
          <a:latin typeface="Trebuchet MS" pitchFamily="34" charset="0"/>
          <a:ea typeface="+mj-ea"/>
          <a:cs typeface="+mj-cs"/>
        </a:defRPr>
      </a:lvl1pPr>
    </p:titleStyle>
    <p:bodyStyle>
      <a:lvl1pPr marL="1234181" indent="-1234181" algn="l" defTabSz="3291149" rtl="0" eaLnBrk="1" latinLnBrk="0" hangingPunct="1">
        <a:spcBef>
          <a:spcPct val="20000"/>
        </a:spcBef>
        <a:buFont typeface="Arial" pitchFamily="34" charset="0"/>
        <a:buChar char="•"/>
        <a:defRPr sz="11549" kern="1200">
          <a:solidFill>
            <a:schemeClr val="tx1"/>
          </a:solidFill>
          <a:latin typeface="+mn-lt"/>
          <a:ea typeface="+mn-ea"/>
          <a:cs typeface="+mn-cs"/>
        </a:defRPr>
      </a:lvl1pPr>
      <a:lvl2pPr marL="2674058" indent="-1028484" algn="l" defTabSz="3291149" rtl="0" eaLnBrk="1" latinLnBrk="0" hangingPunct="1">
        <a:spcBef>
          <a:spcPct val="20000"/>
        </a:spcBef>
        <a:buFont typeface="Arial" pitchFamily="34" charset="0"/>
        <a:buChar char="–"/>
        <a:defRPr sz="10123" kern="1200">
          <a:solidFill>
            <a:schemeClr val="tx1"/>
          </a:solidFill>
          <a:latin typeface="+mn-lt"/>
          <a:ea typeface="+mn-ea"/>
          <a:cs typeface="+mn-cs"/>
        </a:defRPr>
      </a:lvl2pPr>
      <a:lvl3pPr marL="4113936" indent="-822787" algn="l" defTabSz="3291149" rtl="0" eaLnBrk="1" latinLnBrk="0" hangingPunct="1">
        <a:spcBef>
          <a:spcPct val="20000"/>
        </a:spcBef>
        <a:buFont typeface="Arial" pitchFamily="34" charset="0"/>
        <a:buChar char="•"/>
        <a:defRPr sz="8698" kern="1200">
          <a:solidFill>
            <a:schemeClr val="tx1"/>
          </a:solidFill>
          <a:latin typeface="+mn-lt"/>
          <a:ea typeface="+mn-ea"/>
          <a:cs typeface="+mn-cs"/>
        </a:defRPr>
      </a:lvl3pPr>
      <a:lvl4pPr marL="5759510"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5085"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0659"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234"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1808"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382"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149" rtl="0" eaLnBrk="1" latinLnBrk="0" hangingPunct="1">
        <a:defRPr sz="6448" kern="1200">
          <a:solidFill>
            <a:schemeClr val="tx1"/>
          </a:solidFill>
          <a:latin typeface="+mn-lt"/>
          <a:ea typeface="+mn-ea"/>
          <a:cs typeface="+mn-cs"/>
        </a:defRPr>
      </a:lvl1pPr>
      <a:lvl2pPr marL="1645574" algn="l" defTabSz="3291149" rtl="0" eaLnBrk="1" latinLnBrk="0" hangingPunct="1">
        <a:defRPr sz="6448" kern="1200">
          <a:solidFill>
            <a:schemeClr val="tx1"/>
          </a:solidFill>
          <a:latin typeface="+mn-lt"/>
          <a:ea typeface="+mn-ea"/>
          <a:cs typeface="+mn-cs"/>
        </a:defRPr>
      </a:lvl2pPr>
      <a:lvl3pPr marL="3291149" algn="l" defTabSz="3291149" rtl="0" eaLnBrk="1" latinLnBrk="0" hangingPunct="1">
        <a:defRPr sz="6448" kern="1200">
          <a:solidFill>
            <a:schemeClr val="tx1"/>
          </a:solidFill>
          <a:latin typeface="+mn-lt"/>
          <a:ea typeface="+mn-ea"/>
          <a:cs typeface="+mn-cs"/>
        </a:defRPr>
      </a:lvl3pPr>
      <a:lvl4pPr marL="4936723" algn="l" defTabSz="3291149" rtl="0" eaLnBrk="1" latinLnBrk="0" hangingPunct="1">
        <a:defRPr sz="6448" kern="1200">
          <a:solidFill>
            <a:schemeClr val="tx1"/>
          </a:solidFill>
          <a:latin typeface="+mn-lt"/>
          <a:ea typeface="+mn-ea"/>
          <a:cs typeface="+mn-cs"/>
        </a:defRPr>
      </a:lvl4pPr>
      <a:lvl5pPr marL="6582298" algn="l" defTabSz="3291149" rtl="0" eaLnBrk="1" latinLnBrk="0" hangingPunct="1">
        <a:defRPr sz="6448" kern="1200">
          <a:solidFill>
            <a:schemeClr val="tx1"/>
          </a:solidFill>
          <a:latin typeface="+mn-lt"/>
          <a:ea typeface="+mn-ea"/>
          <a:cs typeface="+mn-cs"/>
        </a:defRPr>
      </a:lvl5pPr>
      <a:lvl6pPr marL="8227872" algn="l" defTabSz="3291149" rtl="0" eaLnBrk="1" latinLnBrk="0" hangingPunct="1">
        <a:defRPr sz="6448" kern="1200">
          <a:solidFill>
            <a:schemeClr val="tx1"/>
          </a:solidFill>
          <a:latin typeface="+mn-lt"/>
          <a:ea typeface="+mn-ea"/>
          <a:cs typeface="+mn-cs"/>
        </a:defRPr>
      </a:lvl6pPr>
      <a:lvl7pPr marL="9873446" algn="l" defTabSz="3291149" rtl="0" eaLnBrk="1" latinLnBrk="0" hangingPunct="1">
        <a:defRPr sz="6448" kern="1200">
          <a:solidFill>
            <a:schemeClr val="tx1"/>
          </a:solidFill>
          <a:latin typeface="+mn-lt"/>
          <a:ea typeface="+mn-ea"/>
          <a:cs typeface="+mn-cs"/>
        </a:defRPr>
      </a:lvl7pPr>
      <a:lvl8pPr marL="11519021" algn="l" defTabSz="3291149" rtl="0" eaLnBrk="1" latinLnBrk="0" hangingPunct="1">
        <a:defRPr sz="6448" kern="1200">
          <a:solidFill>
            <a:schemeClr val="tx1"/>
          </a:solidFill>
          <a:latin typeface="+mn-lt"/>
          <a:ea typeface="+mn-ea"/>
          <a:cs typeface="+mn-cs"/>
        </a:defRPr>
      </a:lvl8pPr>
      <a:lvl9pPr marL="13164595" algn="l" defTabSz="3291149" rtl="0" eaLnBrk="1" latinLnBrk="0" hangingPunct="1">
        <a:defRPr sz="6448"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9" name="Rectangle 38"/>
          <p:cNvSpPr/>
          <p:nvPr userDrawn="1"/>
        </p:nvSpPr>
        <p:spPr>
          <a:xfrm>
            <a:off x="6095" y="4742486"/>
            <a:ext cx="43891200" cy="274522"/>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1" name="Text Box 14">
            <a:extLst>
              <a:ext uri="{FF2B5EF4-FFF2-40B4-BE49-F238E27FC236}">
                <a16:creationId xmlns:a16="http://schemas.microsoft.com/office/drawing/2014/main" id="{5954CDE2-403A-4F9E-AB39-1EF7AEC8CDF9}"/>
              </a:ext>
            </a:extLst>
          </p:cNvPr>
          <p:cNvSpPr txBox="1">
            <a:spLocks noChangeArrowheads="1"/>
          </p:cNvSpPr>
          <p:nvPr userDrawn="1"/>
        </p:nvSpPr>
        <p:spPr bwMode="auto">
          <a:xfrm>
            <a:off x="880105" y="32306280"/>
            <a:ext cx="5259437" cy="256720"/>
          </a:xfrm>
          <a:prstGeom prst="rect">
            <a:avLst/>
          </a:prstGeom>
          <a:noFill/>
          <a:ln w="9525">
            <a:noFill/>
            <a:miter lim="800000"/>
            <a:headEnd/>
            <a:tailEnd/>
          </a:ln>
          <a:effectLst/>
        </p:spPr>
        <p:txBody>
          <a:bodyPr wrap="square" lIns="68447" tIns="34218" rIns="68447" bIns="34218">
            <a:spAutoFit/>
          </a:bodyPr>
          <a:lstStyle/>
          <a:p>
            <a:pPr eaLnBrk="0" hangingPunct="0">
              <a:lnSpc>
                <a:spcPct val="65000"/>
              </a:lnSpc>
              <a:spcBef>
                <a:spcPct val="50000"/>
              </a:spcBef>
              <a:defRPr/>
            </a:pPr>
            <a:r>
              <a:rPr lang="en-US" sz="1800" b="1" dirty="0">
                <a:solidFill>
                  <a:schemeClr val="bg1">
                    <a:lumMod val="75000"/>
                  </a:schemeClr>
                </a:solidFill>
                <a:latin typeface="Arial" charset="0"/>
              </a:rPr>
              <a:t>2019 Nonclinical Biostatistics Conference</a:t>
            </a:r>
          </a:p>
        </p:txBody>
      </p:sp>
    </p:spTree>
    <p:extLst>
      <p:ext uri="{BB962C8B-B14F-4D97-AF65-F5344CB8AC3E}">
        <p14:creationId xmlns:p14="http://schemas.microsoft.com/office/powerpoint/2010/main" val="3314121595"/>
      </p:ext>
    </p:extLst>
  </p:cSld>
  <p:clrMap bg1="lt1" tx1="dk1" bg2="lt2" tx2="dk2" accent1="accent1" accent2="accent2" accent3="accent3" accent4="accent4" accent5="accent5" accent6="accent6" hlink="hlink" folHlink="folHlink"/>
  <p:sldLayoutIdLst>
    <p:sldLayoutId id="2147483665" r:id="rId1"/>
  </p:sldLayoutIdLst>
  <p:txStyles>
    <p:titleStyle>
      <a:lvl1pPr algn="ctr" defTabSz="3291149" rtl="0" eaLnBrk="1" latinLnBrk="0" hangingPunct="1">
        <a:spcBef>
          <a:spcPct val="0"/>
        </a:spcBef>
        <a:buNone/>
        <a:defRPr sz="6599" kern="1200">
          <a:solidFill>
            <a:schemeClr val="bg1"/>
          </a:solidFill>
          <a:latin typeface="Trebuchet MS" pitchFamily="34" charset="0"/>
          <a:ea typeface="+mj-ea"/>
          <a:cs typeface="+mj-cs"/>
        </a:defRPr>
      </a:lvl1pPr>
    </p:titleStyle>
    <p:bodyStyle>
      <a:lvl1pPr marL="1234181" indent="-1234181" algn="l" defTabSz="3291149" rtl="0" eaLnBrk="1" latinLnBrk="0" hangingPunct="1">
        <a:spcBef>
          <a:spcPct val="20000"/>
        </a:spcBef>
        <a:buFont typeface="Arial" pitchFamily="34" charset="0"/>
        <a:buChar char="•"/>
        <a:defRPr sz="11549" kern="1200">
          <a:solidFill>
            <a:schemeClr val="tx1"/>
          </a:solidFill>
          <a:latin typeface="+mn-lt"/>
          <a:ea typeface="+mn-ea"/>
          <a:cs typeface="+mn-cs"/>
        </a:defRPr>
      </a:lvl1pPr>
      <a:lvl2pPr marL="2674058" indent="-1028484" algn="l" defTabSz="3291149" rtl="0" eaLnBrk="1" latinLnBrk="0" hangingPunct="1">
        <a:spcBef>
          <a:spcPct val="20000"/>
        </a:spcBef>
        <a:buFont typeface="Arial" pitchFamily="34" charset="0"/>
        <a:buChar char="–"/>
        <a:defRPr sz="10123" kern="1200">
          <a:solidFill>
            <a:schemeClr val="tx1"/>
          </a:solidFill>
          <a:latin typeface="+mn-lt"/>
          <a:ea typeface="+mn-ea"/>
          <a:cs typeface="+mn-cs"/>
        </a:defRPr>
      </a:lvl2pPr>
      <a:lvl3pPr marL="4113936" indent="-822787" algn="l" defTabSz="3291149" rtl="0" eaLnBrk="1" latinLnBrk="0" hangingPunct="1">
        <a:spcBef>
          <a:spcPct val="20000"/>
        </a:spcBef>
        <a:buFont typeface="Arial" pitchFamily="34" charset="0"/>
        <a:buChar char="•"/>
        <a:defRPr sz="8698" kern="1200">
          <a:solidFill>
            <a:schemeClr val="tx1"/>
          </a:solidFill>
          <a:latin typeface="+mn-lt"/>
          <a:ea typeface="+mn-ea"/>
          <a:cs typeface="+mn-cs"/>
        </a:defRPr>
      </a:lvl3pPr>
      <a:lvl4pPr marL="5759510"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5085"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0659"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234"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1808"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382"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149" rtl="0" eaLnBrk="1" latinLnBrk="0" hangingPunct="1">
        <a:defRPr sz="6448" kern="1200">
          <a:solidFill>
            <a:schemeClr val="tx1"/>
          </a:solidFill>
          <a:latin typeface="+mn-lt"/>
          <a:ea typeface="+mn-ea"/>
          <a:cs typeface="+mn-cs"/>
        </a:defRPr>
      </a:lvl1pPr>
      <a:lvl2pPr marL="1645574" algn="l" defTabSz="3291149" rtl="0" eaLnBrk="1" latinLnBrk="0" hangingPunct="1">
        <a:defRPr sz="6448" kern="1200">
          <a:solidFill>
            <a:schemeClr val="tx1"/>
          </a:solidFill>
          <a:latin typeface="+mn-lt"/>
          <a:ea typeface="+mn-ea"/>
          <a:cs typeface="+mn-cs"/>
        </a:defRPr>
      </a:lvl2pPr>
      <a:lvl3pPr marL="3291149" algn="l" defTabSz="3291149" rtl="0" eaLnBrk="1" latinLnBrk="0" hangingPunct="1">
        <a:defRPr sz="6448" kern="1200">
          <a:solidFill>
            <a:schemeClr val="tx1"/>
          </a:solidFill>
          <a:latin typeface="+mn-lt"/>
          <a:ea typeface="+mn-ea"/>
          <a:cs typeface="+mn-cs"/>
        </a:defRPr>
      </a:lvl3pPr>
      <a:lvl4pPr marL="4936723" algn="l" defTabSz="3291149" rtl="0" eaLnBrk="1" latinLnBrk="0" hangingPunct="1">
        <a:defRPr sz="6448" kern="1200">
          <a:solidFill>
            <a:schemeClr val="tx1"/>
          </a:solidFill>
          <a:latin typeface="+mn-lt"/>
          <a:ea typeface="+mn-ea"/>
          <a:cs typeface="+mn-cs"/>
        </a:defRPr>
      </a:lvl4pPr>
      <a:lvl5pPr marL="6582298" algn="l" defTabSz="3291149" rtl="0" eaLnBrk="1" latinLnBrk="0" hangingPunct="1">
        <a:defRPr sz="6448" kern="1200">
          <a:solidFill>
            <a:schemeClr val="tx1"/>
          </a:solidFill>
          <a:latin typeface="+mn-lt"/>
          <a:ea typeface="+mn-ea"/>
          <a:cs typeface="+mn-cs"/>
        </a:defRPr>
      </a:lvl5pPr>
      <a:lvl6pPr marL="8227872" algn="l" defTabSz="3291149" rtl="0" eaLnBrk="1" latinLnBrk="0" hangingPunct="1">
        <a:defRPr sz="6448" kern="1200">
          <a:solidFill>
            <a:schemeClr val="tx1"/>
          </a:solidFill>
          <a:latin typeface="+mn-lt"/>
          <a:ea typeface="+mn-ea"/>
          <a:cs typeface="+mn-cs"/>
        </a:defRPr>
      </a:lvl6pPr>
      <a:lvl7pPr marL="9873446" algn="l" defTabSz="3291149" rtl="0" eaLnBrk="1" latinLnBrk="0" hangingPunct="1">
        <a:defRPr sz="6448" kern="1200">
          <a:solidFill>
            <a:schemeClr val="tx1"/>
          </a:solidFill>
          <a:latin typeface="+mn-lt"/>
          <a:ea typeface="+mn-ea"/>
          <a:cs typeface="+mn-cs"/>
        </a:defRPr>
      </a:lvl7pPr>
      <a:lvl8pPr marL="11519021" algn="l" defTabSz="3291149" rtl="0" eaLnBrk="1" latinLnBrk="0" hangingPunct="1">
        <a:defRPr sz="6448" kern="1200">
          <a:solidFill>
            <a:schemeClr val="tx1"/>
          </a:solidFill>
          <a:latin typeface="+mn-lt"/>
          <a:ea typeface="+mn-ea"/>
          <a:cs typeface="+mn-cs"/>
        </a:defRPr>
      </a:lvl8pPr>
      <a:lvl9pPr marL="13164595" algn="l" defTabSz="3291149" rtl="0" eaLnBrk="1" latinLnBrk="0" hangingPunct="1">
        <a:defRPr sz="64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 Placeholder 36">
            <a:extLst>
              <a:ext uri="{FF2B5EF4-FFF2-40B4-BE49-F238E27FC236}">
                <a16:creationId xmlns:a16="http://schemas.microsoft.com/office/drawing/2014/main" id="{374A2A53-EF8D-4E21-BEC4-6EF3FF181BB6}"/>
              </a:ext>
            </a:extLst>
          </p:cNvPr>
          <p:cNvSpPr>
            <a:spLocks noGrp="1"/>
          </p:cNvSpPr>
          <p:nvPr>
            <p:ph type="body" sz="quarter" idx="10"/>
          </p:nvPr>
        </p:nvSpPr>
        <p:spPr>
          <a:xfrm>
            <a:off x="496015" y="6300034"/>
            <a:ext cx="10256828" cy="21661292"/>
          </a:xfrm>
        </p:spPr>
        <p:txBody>
          <a:bodyPr/>
          <a:lstStyle/>
          <a:p>
            <a:pPr algn="just">
              <a:lnSpc>
                <a:spcPct val="150000"/>
              </a:lnSpc>
            </a:pPr>
            <a:r>
              <a:rPr lang="en-US" sz="2800" dirty="0">
                <a:solidFill>
                  <a:schemeClr val="tx1"/>
                </a:solidFill>
                <a:latin typeface="Calibri" panose="020F0502020204030204" pitchFamily="34" charset="0"/>
                <a:ea typeface="Verdana" panose="020B0604030504040204" pitchFamily="34" charset="0"/>
              </a:rPr>
              <a:t>Analysis of design of experiment (DOE) data often relies on classical statistical methods while more cutting-edge methods, i.e. machine learning techniques often applied on large complex observational data to uncover insightful patterns. However, in cell-gene therapy area, only a limited of experimental runs can be conducted. The outcome variable of interest can be binary. Moreover, data inherently exhibit high donor to donor variability or complex interactions among factors. In such cases, the search space for all possible 2-way interactions or higher-order interactions can grow exponentially. Simply using traditional statistical methods, i.e. logistic regression to handle such limited datasets can become impractical. Even though random forest and other tree-based machine learning techniques can handle data with high number of explanatory variables, they are not inherently designed to account for random effects. This research shows that leveraging tree-based machine learning techniques, i.e. random forest [1] or </a:t>
            </a:r>
            <a:r>
              <a:rPr lang="en-US" sz="2800" dirty="0" err="1">
                <a:solidFill>
                  <a:schemeClr val="tx1"/>
                </a:solidFill>
                <a:latin typeface="Calibri" panose="020F0502020204030204" pitchFamily="34" charset="0"/>
                <a:ea typeface="Verdana" panose="020B0604030504040204" pitchFamily="34" charset="0"/>
              </a:rPr>
              <a:t>xgboost</a:t>
            </a:r>
            <a:r>
              <a:rPr lang="en-US" sz="2800" dirty="0">
                <a:solidFill>
                  <a:schemeClr val="tx1"/>
                </a:solidFill>
                <a:latin typeface="Calibri" panose="020F0502020204030204" pitchFamily="34" charset="0"/>
                <a:ea typeface="Verdana" panose="020B0604030504040204" pitchFamily="34" charset="0"/>
              </a:rPr>
              <a:t> [2] in experimental design analyses has some enhanced advantages compared to traditional logistic regression. Through simulated data from real cell-gene therapy experiments under different scenarios, such as interactions among factors, varying sample to sample variance and number of experimental runs, our adjusted tree-based machine learning approach, </a:t>
            </a:r>
            <a:r>
              <a:rPr lang="en-US" sz="2800" dirty="0" err="1">
                <a:solidFill>
                  <a:schemeClr val="tx1"/>
                </a:solidFill>
                <a:latin typeface="Calibri" panose="020F0502020204030204" pitchFamily="34" charset="0"/>
                <a:ea typeface="Verdana" panose="020B0604030504040204" pitchFamily="34" charset="0"/>
              </a:rPr>
              <a:t>mixBiTree</a:t>
            </a:r>
            <a:r>
              <a:rPr lang="en-US" sz="2800" dirty="0">
                <a:solidFill>
                  <a:schemeClr val="tx1"/>
                </a:solidFill>
                <a:latin typeface="Calibri" panose="020F0502020204030204" pitchFamily="34" charset="0"/>
                <a:ea typeface="Verdana" panose="020B0604030504040204" pitchFamily="34" charset="0"/>
              </a:rPr>
              <a:t> shows better accuracy in predicting binary outcome of interest compared to logistic regression in some scenarios. Our simplified intuitive mixed tree-based machine learning techniques that account for random effects show unique benefits in terms of power to detect important factors in smaller sample sizes settings and additionally causal-effects can be derived when applying to experimental design data. The simulation results were also applied to </a:t>
            </a:r>
            <a:r>
              <a:rPr lang="en-US" sz="2800" dirty="0" err="1">
                <a:solidFill>
                  <a:schemeClr val="tx1"/>
                </a:solidFill>
                <a:latin typeface="Calibri" panose="020F0502020204030204" pitchFamily="34" charset="0"/>
                <a:ea typeface="Verdana" panose="020B0604030504040204" pitchFamily="34" charset="0"/>
              </a:rPr>
              <a:t>BiMM</a:t>
            </a:r>
            <a:r>
              <a:rPr lang="en-US" sz="2800" dirty="0">
                <a:solidFill>
                  <a:schemeClr val="tx1"/>
                </a:solidFill>
                <a:latin typeface="Calibri" panose="020F0502020204030204" pitchFamily="34" charset="0"/>
                <a:ea typeface="Verdana" panose="020B0604030504040204" pitchFamily="34" charset="0"/>
              </a:rPr>
              <a:t> [3], one of the few machine learning packages to account for random effects in binary responses. </a:t>
            </a:r>
          </a:p>
          <a:p>
            <a:endParaRPr lang="en-US" sz="2800" dirty="0">
              <a:solidFill>
                <a:schemeClr val="tx1"/>
              </a:solidFill>
              <a:latin typeface="Calibri" panose="020F0502020204030204" pitchFamily="34" charset="0"/>
              <a:ea typeface="Verdana" panose="020B0604030504040204" pitchFamily="34" charset="0"/>
            </a:endParaRPr>
          </a:p>
        </p:txBody>
      </p:sp>
      <mc:AlternateContent xmlns:mc="http://schemas.openxmlformats.org/markup-compatibility/2006">
        <mc:Choice xmlns:a14="http://schemas.microsoft.com/office/drawing/2010/main" Requires="a14">
          <p:sp>
            <p:nvSpPr>
              <p:cNvPr id="40" name="Text Placeholder 39">
                <a:extLst>
                  <a:ext uri="{FF2B5EF4-FFF2-40B4-BE49-F238E27FC236}">
                    <a16:creationId xmlns:a16="http://schemas.microsoft.com/office/drawing/2014/main" id="{96F650CF-1AAB-4672-8CD9-6F3C603B7CD0}"/>
                  </a:ext>
                </a:extLst>
              </p:cNvPr>
              <p:cNvSpPr>
                <a:spLocks noGrp="1"/>
              </p:cNvSpPr>
              <p:nvPr>
                <p:ph type="body" sz="quarter" idx="21"/>
              </p:nvPr>
            </p:nvSpPr>
            <p:spPr>
              <a:xfrm>
                <a:off x="11311089" y="6335334"/>
                <a:ext cx="10213869" cy="17090939"/>
              </a:xfrm>
            </p:spPr>
            <p:txBody>
              <a:bodyPr/>
              <a:lstStyle/>
              <a:p>
                <a:pPr>
                  <a:lnSpc>
                    <a:spcPct val="150000"/>
                  </a:lnSpc>
                </a:pPr>
                <a:r>
                  <a:rPr lang="en-US" sz="2800" dirty="0">
                    <a:solidFill>
                      <a:schemeClr val="tx1"/>
                    </a:solidFill>
                    <a:latin typeface="Calibri" panose="020F0502020204030204" pitchFamily="34" charset="0"/>
                    <a:ea typeface="Verdana" panose="020B0604030504040204" pitchFamily="34" charset="0"/>
                  </a:rPr>
                  <a:t>The </a:t>
                </a:r>
                <a:r>
                  <a:rPr lang="en-US" sz="2800" dirty="0" err="1">
                    <a:solidFill>
                      <a:schemeClr val="tx1"/>
                    </a:solidFill>
                    <a:latin typeface="Calibri" panose="020F0502020204030204" pitchFamily="34" charset="0"/>
                    <a:ea typeface="Verdana" panose="020B0604030504040204" pitchFamily="34" charset="0"/>
                  </a:rPr>
                  <a:t>The</a:t>
                </a:r>
                <a:r>
                  <a:rPr lang="en-US" sz="2800" dirty="0">
                    <a:solidFill>
                      <a:schemeClr val="tx1"/>
                    </a:solidFill>
                    <a:latin typeface="Calibri" panose="020F0502020204030204" pitchFamily="34" charset="0"/>
                    <a:ea typeface="Verdana" panose="020B0604030504040204" pitchFamily="34" charset="0"/>
                  </a:rPr>
                  <a:t> </a:t>
                </a:r>
                <a:r>
                  <a:rPr lang="en-US" sz="2800" dirty="0" err="1">
                    <a:solidFill>
                      <a:schemeClr val="tx1"/>
                    </a:solidFill>
                    <a:latin typeface="Calibri" panose="020F0502020204030204" pitchFamily="34" charset="0"/>
                    <a:ea typeface="Verdana" panose="020B0604030504040204" pitchFamily="34" charset="0"/>
                  </a:rPr>
                  <a:t>mixBiTree</a:t>
                </a:r>
                <a:r>
                  <a:rPr lang="en-US" sz="2800" dirty="0">
                    <a:solidFill>
                      <a:schemeClr val="tx1"/>
                    </a:solidFill>
                    <a:latin typeface="Calibri" panose="020F0502020204030204" pitchFamily="34" charset="0"/>
                    <a:ea typeface="Verdana" panose="020B0604030504040204" pitchFamily="34" charset="0"/>
                  </a:rPr>
                  <a:t> framework involves 2 stages. The first stage of </a:t>
                </a:r>
                <a:r>
                  <a:rPr lang="en-US" sz="2800" dirty="0" err="1">
                    <a:solidFill>
                      <a:schemeClr val="tx1"/>
                    </a:solidFill>
                    <a:latin typeface="Calibri" panose="020F0502020204030204" pitchFamily="34" charset="0"/>
                    <a:ea typeface="Verdana" panose="020B0604030504040204" pitchFamily="34" charset="0"/>
                  </a:rPr>
                  <a:t>mixBiTree</a:t>
                </a:r>
                <a:r>
                  <a:rPr lang="en-US" sz="2800" dirty="0">
                    <a:solidFill>
                      <a:schemeClr val="tx1"/>
                    </a:solidFill>
                    <a:latin typeface="Calibri" panose="020F0502020204030204" pitchFamily="34" charset="0"/>
                    <a:ea typeface="Verdana" panose="020B0604030504040204" pitchFamily="34" charset="0"/>
                  </a:rPr>
                  <a:t> approach involves estimating random effects. To achieve this, generalized mixed models are deployed to fit to the data:</a:t>
                </a:r>
                <a:endParaRPr lang="en-US" sz="2800" i="1" dirty="0">
                  <a:solidFill>
                    <a:schemeClr val="tx1"/>
                  </a:solidFill>
                  <a:latin typeface="Cambria Math" panose="02040503050406030204" pitchFamily="18" charset="0"/>
                </a:endParaRPr>
              </a:p>
              <a:p>
                <a:pPr algn="ctr">
                  <a:lnSpc>
                    <a:spcPct val="150000"/>
                  </a:lnSpc>
                </a:pPr>
                <a14:m>
                  <m:oMath xmlns:m="http://schemas.openxmlformats.org/officeDocument/2006/math">
                    <m:sSub>
                      <m:sSubPr>
                        <m:ctrlPr>
                          <a:rPr lang="en-US" sz="2800" i="1" smtClean="0">
                            <a:solidFill>
                              <a:schemeClr val="tx1"/>
                            </a:solidFill>
                            <a:latin typeface="Cambria Math" panose="02040503050406030204" pitchFamily="18" charset="0"/>
                          </a:rPr>
                        </m:ctrlPr>
                      </m:sSubPr>
                      <m:e>
                        <m:r>
                          <m:rPr>
                            <m:sty m:val="p"/>
                          </m:rPr>
                          <a:rPr lang="en-US" sz="2800">
                            <a:solidFill>
                              <a:schemeClr val="tx1"/>
                            </a:solidFill>
                            <a:latin typeface="Cambria Math" panose="02040503050406030204" pitchFamily="18" charset="0"/>
                          </a:rPr>
                          <m:t>logit</m:t>
                        </m:r>
                        <m:r>
                          <a:rPr lang="en-US" sz="2800">
                            <a:solidFill>
                              <a:schemeClr val="tx1"/>
                            </a:solidFill>
                            <a:latin typeface="Cambria Math" panose="02040503050406030204" pitchFamily="18" charset="0"/>
                          </a:rPr>
                          <m:t>(</m:t>
                        </m:r>
                        <m:r>
                          <m:rPr>
                            <m:sty m:val="p"/>
                          </m:rPr>
                          <a:rPr lang="en-US" sz="2800">
                            <a:solidFill>
                              <a:schemeClr val="tx1"/>
                            </a:solidFill>
                            <a:latin typeface="Cambria Math" panose="02040503050406030204" pitchFamily="18" charset="0"/>
                          </a:rPr>
                          <m:t>p</m:t>
                        </m:r>
                      </m:e>
                      <m:sub>
                        <m:r>
                          <a:rPr lang="en-US" sz="2800">
                            <a:solidFill>
                              <a:schemeClr val="tx1"/>
                            </a:solidFill>
                            <a:latin typeface="Cambria Math" panose="02040503050406030204" pitchFamily="18" charset="0"/>
                          </a:rPr>
                          <m:t>𝑖𝑗</m:t>
                        </m:r>
                      </m:sub>
                    </m:sSub>
                    <m:r>
                      <a:rPr lang="en-US" sz="2800">
                        <a:solidFill>
                          <a:schemeClr val="tx1"/>
                        </a:solidFill>
                        <a:latin typeface="Cambria Math" panose="02040503050406030204" pitchFamily="18" charset="0"/>
                      </a:rPr>
                      <m:t>)=</m:t>
                    </m:r>
                    <m:r>
                      <m:rPr>
                        <m:sty m:val="p"/>
                      </m:rPr>
                      <a:rPr lang="en-US" sz="2800">
                        <a:solidFill>
                          <a:schemeClr val="tx1"/>
                        </a:solidFill>
                        <a:latin typeface="Cambria Math" panose="02040503050406030204" pitchFamily="18" charset="0"/>
                      </a:rPr>
                      <m:t>XB</m:t>
                    </m:r>
                    <m:r>
                      <a:rPr lang="en-US" sz="2800">
                        <a:solidFill>
                          <a:schemeClr val="tx1"/>
                        </a:solidFill>
                        <a:latin typeface="Cambria Math" panose="02040503050406030204" pitchFamily="18" charset="0"/>
                      </a:rPr>
                      <m:t>+</m:t>
                    </m:r>
                    <m:r>
                      <m:rPr>
                        <m:sty m:val="p"/>
                      </m:rPr>
                      <a:rPr lang="en-US" sz="2800">
                        <a:solidFill>
                          <a:schemeClr val="tx1"/>
                        </a:solidFill>
                        <a:latin typeface="Cambria Math" panose="02040503050406030204" pitchFamily="18" charset="0"/>
                      </a:rPr>
                      <m:t>ZU</m:t>
                    </m:r>
                    <m:r>
                      <a:rPr lang="en-US" sz="2800">
                        <a:solidFill>
                          <a:schemeClr val="tx1"/>
                        </a:solidFill>
                        <a:latin typeface="Cambria Math" panose="02040503050406030204" pitchFamily="18" charset="0"/>
                      </a:rPr>
                      <m:t>+</m:t>
                    </m:r>
                    <m:sSub>
                      <m:sSubPr>
                        <m:ctrlPr>
                          <a:rPr lang="en-US" sz="2800" i="1">
                            <a:solidFill>
                              <a:schemeClr val="tx1"/>
                            </a:solidFill>
                            <a:latin typeface="Cambria Math" panose="02040503050406030204" pitchFamily="18" charset="0"/>
                          </a:rPr>
                        </m:ctrlPr>
                      </m:sSubPr>
                      <m:e>
                        <m:r>
                          <a:rPr lang="en-US" sz="2800">
                            <a:solidFill>
                              <a:schemeClr val="tx1"/>
                            </a:solidFill>
                            <a:latin typeface="Cambria Math" panose="02040503050406030204" pitchFamily="18" charset="0"/>
                          </a:rPr>
                          <m:t>𝜀</m:t>
                        </m:r>
                      </m:e>
                      <m:sub>
                        <m:r>
                          <a:rPr lang="en-US" sz="2800">
                            <a:solidFill>
                              <a:schemeClr val="tx1"/>
                            </a:solidFill>
                            <a:latin typeface="Cambria Math" panose="02040503050406030204" pitchFamily="18" charset="0"/>
                          </a:rPr>
                          <m:t>𝑖𝑗</m:t>
                        </m:r>
                      </m:sub>
                    </m:sSub>
                  </m:oMath>
                </a14:m>
                <a:r>
                  <a:rPr lang="en-US" sz="2800" dirty="0">
                    <a:solidFill>
                      <a:schemeClr val="tx1"/>
                    </a:solidFill>
                    <a:latin typeface="Calibri" panose="020F0502020204030204" pitchFamily="34" charset="0"/>
                    <a:ea typeface="Verdana" panose="020B0604030504040204" pitchFamily="34" charset="0"/>
                  </a:rPr>
                  <a:t> [1]</a:t>
                </a:r>
              </a:p>
              <a:p>
                <a:pPr>
                  <a:lnSpc>
                    <a:spcPct val="150000"/>
                  </a:lnSpc>
                </a:pPr>
                <a:r>
                  <a:rPr lang="en-US" sz="2800" dirty="0">
                    <a:solidFill>
                      <a:schemeClr val="tx1"/>
                    </a:solidFill>
                    <a:latin typeface="Calibri" panose="020F0502020204030204" pitchFamily="34" charset="0"/>
                    <a:ea typeface="Verdana" panose="020B0604030504040204" pitchFamily="34" charset="0"/>
                  </a:rPr>
                  <a:t>Random estimates </a:t>
                </a:r>
                <a14:m>
                  <m:oMath xmlns:m="http://schemas.openxmlformats.org/officeDocument/2006/math">
                    <m:acc>
                      <m:accPr>
                        <m:chr m:val="̂"/>
                        <m:ctrlPr>
                          <a:rPr lang="en-US" sz="2800" i="1" dirty="0">
                            <a:solidFill>
                              <a:schemeClr val="tx1"/>
                            </a:solidFill>
                            <a:latin typeface="Cambria Math" panose="02040503050406030204" pitchFamily="18" charset="0"/>
                          </a:rPr>
                        </m:ctrlPr>
                      </m:accPr>
                      <m:e>
                        <m:r>
                          <a:rPr lang="en-US" sz="2800" dirty="0">
                            <a:solidFill>
                              <a:schemeClr val="tx1"/>
                            </a:solidFill>
                            <a:latin typeface="Cambria Math" panose="02040503050406030204" pitchFamily="18" charset="0"/>
                          </a:rPr>
                          <m:t>𝑈</m:t>
                        </m:r>
                      </m:e>
                    </m:acc>
                  </m:oMath>
                </a14:m>
                <a:r>
                  <a:rPr lang="en-US" sz="2800" dirty="0">
                    <a:solidFill>
                      <a:schemeClr val="tx1"/>
                    </a:solidFill>
                    <a:latin typeface="Calibri" panose="020F0502020204030204" pitchFamily="34" charset="0"/>
                    <a:ea typeface="Verdana" panose="020B0604030504040204" pitchFamily="34" charset="0"/>
                  </a:rPr>
                  <a:t> were extracted and transformed</a:t>
                </a:r>
                <a:r>
                  <a:rPr lang="en-US" sz="2800" dirty="0">
                    <a:solidFill>
                      <a:schemeClr val="tx1"/>
                    </a:solidFill>
                  </a:rPr>
                  <a:t> </a:t>
                </a:r>
                <a14:m>
                  <m:oMath xmlns:m="http://schemas.openxmlformats.org/officeDocument/2006/math">
                    <m:acc>
                      <m:accPr>
                        <m:chr m:val="̂"/>
                        <m:ctrlPr>
                          <a:rPr lang="en-US" sz="2800" i="1" dirty="0">
                            <a:solidFill>
                              <a:schemeClr val="tx1"/>
                            </a:solidFill>
                            <a:latin typeface="Cambria Math" panose="02040503050406030204" pitchFamily="18" charset="0"/>
                          </a:rPr>
                        </m:ctrlPr>
                      </m:accPr>
                      <m:e>
                        <m:r>
                          <a:rPr lang="en-US" sz="2800" dirty="0">
                            <a:solidFill>
                              <a:schemeClr val="tx1"/>
                            </a:solidFill>
                            <a:latin typeface="Cambria Math" panose="02040503050406030204" pitchFamily="18" charset="0"/>
                          </a:rPr>
                          <m:t>𝑈</m:t>
                        </m:r>
                      </m:e>
                    </m:acc>
                  </m:oMath>
                </a14:m>
                <a:r>
                  <a:rPr lang="en-US" sz="2800" dirty="0">
                    <a:solidFill>
                      <a:schemeClr val="tx1"/>
                    </a:solidFill>
                    <a:latin typeface="Calibri" panose="020F0502020204030204" pitchFamily="34" charset="0"/>
                    <a:ea typeface="Verdana" panose="020B0604030504040204" pitchFamily="34" charset="0"/>
                  </a:rPr>
                  <a:t>’ for the </a:t>
                </a:r>
              </a:p>
              <a:p>
                <a:pPr algn="just">
                  <a:lnSpc>
                    <a:spcPct val="150000"/>
                  </a:lnSpc>
                </a:pPr>
                <a:r>
                  <a:rPr lang="en-US" sz="2800" dirty="0">
                    <a:solidFill>
                      <a:schemeClr val="tx1"/>
                    </a:solidFill>
                    <a:latin typeface="Calibri" panose="020F0502020204030204" pitchFamily="34" charset="0"/>
                    <a:ea typeface="Verdana" panose="020B0604030504040204" pitchFamily="34" charset="0"/>
                  </a:rPr>
                  <a:t>second stage:</a:t>
                </a:r>
              </a:p>
              <a:p>
                <a:pPr algn="just">
                  <a:lnSpc>
                    <a:spcPct val="150000"/>
                  </a:lnSpc>
                </a:pPr>
                <a:r>
                  <a:rPr lang="en-US" sz="2800" dirty="0">
                    <a:solidFill>
                      <a:schemeClr val="tx1"/>
                    </a:solidFill>
                    <a:latin typeface="Calibri" panose="020F0502020204030204" pitchFamily="34" charset="0"/>
                    <a:ea typeface="Verdana" panose="020B0604030504040204" pitchFamily="34" charset="0"/>
                  </a:rPr>
                  <a:t> 	</a:t>
                </a:r>
                <a14:m>
                  <m:oMath xmlns:m="http://schemas.openxmlformats.org/officeDocument/2006/math">
                    <m:sSubSup>
                      <m:sSubSupPr>
                        <m:ctrlPr>
                          <a:rPr lang="en-US" sz="2800" i="1" smtClean="0">
                            <a:solidFill>
                              <a:schemeClr val="tx1"/>
                            </a:solidFill>
                            <a:latin typeface="Cambria Math" panose="02040503050406030204" pitchFamily="18" charset="0"/>
                            <a:ea typeface="Verdana" panose="020B0604030504040204" pitchFamily="34" charset="0"/>
                          </a:rPr>
                        </m:ctrlPr>
                      </m:sSubSupPr>
                      <m:e>
                        <m:r>
                          <a:rPr lang="en-US" sz="2800" b="0" i="1" smtClean="0">
                            <a:solidFill>
                              <a:schemeClr val="tx1"/>
                            </a:solidFill>
                            <a:latin typeface="Cambria Math" panose="02040503050406030204" pitchFamily="18" charset="0"/>
                            <a:ea typeface="Verdana" panose="020B0604030504040204" pitchFamily="34" charset="0"/>
                          </a:rPr>
                          <m:t>𝑝</m:t>
                        </m:r>
                      </m:e>
                      <m:sub>
                        <m:r>
                          <a:rPr lang="en-US" sz="2800" b="0" i="1" smtClean="0">
                            <a:solidFill>
                              <a:schemeClr val="tx1"/>
                            </a:solidFill>
                            <a:latin typeface="Cambria Math" panose="02040503050406030204" pitchFamily="18" charset="0"/>
                            <a:ea typeface="Verdana" panose="020B0604030504040204" pitchFamily="34" charset="0"/>
                          </a:rPr>
                          <m:t>𝑖𝑗</m:t>
                        </m:r>
                      </m:sub>
                      <m:sup>
                        <m:r>
                          <a:rPr lang="en-US" sz="2800" b="0" i="1" smtClean="0">
                            <a:solidFill>
                              <a:schemeClr val="tx1"/>
                            </a:solidFill>
                            <a:latin typeface="Cambria Math" panose="02040503050406030204" pitchFamily="18" charset="0"/>
                            <a:ea typeface="Verdana" panose="020B0604030504040204" pitchFamily="34" charset="0"/>
                          </a:rPr>
                          <m:t>′</m:t>
                        </m:r>
                      </m:sup>
                    </m:sSubSup>
                    <m:r>
                      <a:rPr lang="en-US" sz="2800" b="0" i="1" smtClean="0">
                        <a:solidFill>
                          <a:schemeClr val="tx1"/>
                        </a:solidFill>
                        <a:latin typeface="Cambria Math" panose="02040503050406030204" pitchFamily="18" charset="0"/>
                        <a:ea typeface="Verdana" panose="020B0604030504040204" pitchFamily="34" charset="0"/>
                      </a:rPr>
                      <m:t>=</m:t>
                    </m:r>
                    <m:r>
                      <m:rPr>
                        <m:sty m:val="p"/>
                      </m:rPr>
                      <a:rPr lang="en-US" sz="2800" b="0" i="0" smtClean="0">
                        <a:solidFill>
                          <a:schemeClr val="tx1"/>
                        </a:solidFill>
                        <a:latin typeface="Cambria Math" panose="02040503050406030204" pitchFamily="18" charset="0"/>
                        <a:ea typeface="Verdana" panose="020B0604030504040204" pitchFamily="34" charset="0"/>
                      </a:rPr>
                      <m:t>CART</m:t>
                    </m:r>
                    <m:r>
                      <a:rPr lang="en-US" sz="2800" b="0" i="1" smtClean="0">
                        <a:solidFill>
                          <a:schemeClr val="tx1"/>
                        </a:solidFill>
                        <a:latin typeface="Cambria Math" panose="02040503050406030204" pitchFamily="18" charset="0"/>
                        <a:ea typeface="Verdana" panose="020B0604030504040204" pitchFamily="34" charset="0"/>
                      </a:rPr>
                      <m:t>(</m:t>
                    </m:r>
                    <m:r>
                      <a:rPr lang="en-US" sz="2800" b="0" i="1" smtClean="0">
                        <a:solidFill>
                          <a:schemeClr val="tx1"/>
                        </a:solidFill>
                        <a:latin typeface="Cambria Math" panose="02040503050406030204" pitchFamily="18" charset="0"/>
                        <a:ea typeface="Verdana" panose="020B0604030504040204" pitchFamily="34" charset="0"/>
                      </a:rPr>
                      <m:t>𝑋𝐵</m:t>
                    </m:r>
                    <m:r>
                      <a:rPr lang="en-US" sz="2800" b="0" i="1" smtClean="0">
                        <a:solidFill>
                          <a:schemeClr val="tx1"/>
                        </a:solidFill>
                        <a:latin typeface="Cambria Math" panose="02040503050406030204" pitchFamily="18" charset="0"/>
                        <a:ea typeface="Verdana" panose="020B0604030504040204" pitchFamily="34" charset="0"/>
                      </a:rPr>
                      <m:t>+</m:t>
                    </m:r>
                    <m:sSup>
                      <m:sSupPr>
                        <m:ctrlPr>
                          <a:rPr lang="en-US" sz="2800" b="0" i="1" smtClean="0">
                            <a:solidFill>
                              <a:schemeClr val="tx1"/>
                            </a:solidFill>
                            <a:latin typeface="Cambria Math" panose="02040503050406030204" pitchFamily="18" charset="0"/>
                            <a:ea typeface="Verdana" panose="020B0604030504040204" pitchFamily="34" charset="0"/>
                          </a:rPr>
                        </m:ctrlPr>
                      </m:sSupPr>
                      <m:e>
                        <m:r>
                          <a:rPr lang="en-US" sz="2800" b="0" i="1" smtClean="0">
                            <a:solidFill>
                              <a:schemeClr val="tx1"/>
                            </a:solidFill>
                            <a:latin typeface="Cambria Math" panose="02040503050406030204" pitchFamily="18" charset="0"/>
                            <a:ea typeface="Verdana" panose="020B0604030504040204" pitchFamily="34" charset="0"/>
                          </a:rPr>
                          <m:t>𝑈</m:t>
                        </m:r>
                      </m:e>
                      <m:sup>
                        <m:r>
                          <a:rPr lang="en-US" sz="2800" b="0" i="1" smtClean="0">
                            <a:solidFill>
                              <a:schemeClr val="tx1"/>
                            </a:solidFill>
                            <a:latin typeface="Cambria Math" panose="02040503050406030204" pitchFamily="18" charset="0"/>
                            <a:ea typeface="Verdana" panose="020B0604030504040204" pitchFamily="34" charset="0"/>
                          </a:rPr>
                          <m:t>′</m:t>
                        </m:r>
                      </m:sup>
                    </m:sSup>
                    <m:r>
                      <a:rPr lang="en-US" sz="2800" b="0" i="1" smtClean="0">
                        <a:solidFill>
                          <a:schemeClr val="tx1"/>
                        </a:solidFill>
                        <a:latin typeface="Cambria Math" panose="02040503050406030204" pitchFamily="18" charset="0"/>
                        <a:ea typeface="Verdana" panose="020B0604030504040204" pitchFamily="34" charset="0"/>
                      </a:rPr>
                      <m:t>)</m:t>
                    </m:r>
                  </m:oMath>
                </a14:m>
                <a:r>
                  <a:rPr lang="en-US" sz="2800" dirty="0">
                    <a:solidFill>
                      <a:schemeClr val="tx1"/>
                    </a:solidFill>
                    <a:latin typeface="Calibri" panose="020F0502020204030204" pitchFamily="34" charset="0"/>
                    <a:ea typeface="Verdana" panose="020B0604030504040204" pitchFamily="34" charset="0"/>
                  </a:rPr>
                  <a:t> [2]</a:t>
                </a:r>
              </a:p>
              <a:p>
                <a:pPr algn="just">
                  <a:lnSpc>
                    <a:spcPct val="150000"/>
                  </a:lnSpc>
                </a:pPr>
                <a:r>
                  <a:rPr lang="en-US" sz="2800" dirty="0">
                    <a:solidFill>
                      <a:schemeClr val="tx1"/>
                    </a:solidFill>
                    <a:latin typeface="Calibri" panose="020F0502020204030204" pitchFamily="34" charset="0"/>
                    <a:ea typeface="Verdana" panose="020B0604030504040204" pitchFamily="34" charset="0"/>
                  </a:rPr>
                  <a:t>Where CART is a tree-based machine learning algorithm. A prediction on a new observation can be made from the population-level or from a group-level. </a:t>
                </a:r>
              </a:p>
              <a:p>
                <a:pPr algn="just">
                  <a:lnSpc>
                    <a:spcPct val="150000"/>
                  </a:lnSpc>
                </a:pPr>
                <a:r>
                  <a:rPr lang="en-US" sz="2800" b="1" dirty="0">
                    <a:solidFill>
                      <a:schemeClr val="tx1"/>
                    </a:solidFill>
                    <a:latin typeface="Calibri" panose="020F0502020204030204" pitchFamily="34" charset="0"/>
                    <a:ea typeface="Verdana" panose="020B0604030504040204" pitchFamily="34" charset="0"/>
                  </a:rPr>
                  <a:t>Algorithm to make prediction on population-level:</a:t>
                </a:r>
              </a:p>
              <a:p>
                <a:pPr algn="just">
                  <a:lnSpc>
                    <a:spcPct val="150000"/>
                  </a:lnSpc>
                </a:pPr>
                <a:r>
                  <a:rPr lang="en-US" sz="2800" dirty="0">
                    <a:solidFill>
                      <a:schemeClr val="tx1"/>
                    </a:solidFill>
                    <a:latin typeface="Calibri" panose="020F0502020204030204" pitchFamily="34" charset="0"/>
                    <a:ea typeface="Verdana" panose="020B0604030504040204" pitchFamily="34" charset="0"/>
                  </a:rPr>
                  <a:t>At each iteration </a:t>
                </a:r>
                <a:r>
                  <a:rPr lang="en-US" sz="2800" i="1" dirty="0" err="1">
                    <a:solidFill>
                      <a:schemeClr val="tx1"/>
                    </a:solidFill>
                    <a:latin typeface="Calibri" panose="020F0502020204030204" pitchFamily="34" charset="0"/>
                    <a:ea typeface="Verdana" panose="020B0604030504040204" pitchFamily="34" charset="0"/>
                  </a:rPr>
                  <a:t>i</a:t>
                </a:r>
                <a:r>
                  <a:rPr lang="en-US" sz="2800" dirty="0">
                    <a:solidFill>
                      <a:schemeClr val="tx1"/>
                    </a:solidFill>
                    <a:latin typeface="Calibri" panose="020F0502020204030204" pitchFamily="34" charset="0"/>
                    <a:ea typeface="Verdana" panose="020B0604030504040204" pitchFamily="34" charset="0"/>
                  </a:rPr>
                  <a:t>, </a:t>
                </a:r>
              </a:p>
              <a:p>
                <a:pPr marL="457200" indent="-457200" algn="just">
                  <a:lnSpc>
                    <a:spcPct val="150000"/>
                  </a:lnSpc>
                  <a:buFont typeface="Arial" panose="020B0604020202020204" pitchFamily="34" charset="0"/>
                  <a:buChar char="•"/>
                </a:pPr>
                <a:r>
                  <a:rPr lang="en-US" sz="2800" dirty="0">
                    <a:solidFill>
                      <a:schemeClr val="tx1"/>
                    </a:solidFill>
                    <a:latin typeface="Calibri" panose="020F0502020204030204" pitchFamily="34" charset="0"/>
                    <a:ea typeface="Verdana" panose="020B0604030504040204" pitchFamily="34" charset="0"/>
                  </a:rPr>
                  <a:t>generate random effect  </a:t>
                </a:r>
                <a14:m>
                  <m:oMath xmlns:m="http://schemas.openxmlformats.org/officeDocument/2006/math">
                    <m:sSub>
                      <m:sSubPr>
                        <m:ctrlPr>
                          <a:rPr lang="en-US" sz="2800" i="1" smtClean="0">
                            <a:solidFill>
                              <a:schemeClr val="tx1"/>
                            </a:solidFill>
                            <a:latin typeface="Cambria Math" panose="02040503050406030204" pitchFamily="18" charset="0"/>
                            <a:ea typeface="Verdana" panose="020B0604030504040204" pitchFamily="34" charset="0"/>
                          </a:rPr>
                        </m:ctrlPr>
                      </m:sSubPr>
                      <m:e>
                        <m:r>
                          <a:rPr lang="en-US" sz="2800" b="0" i="1" smtClean="0">
                            <a:solidFill>
                              <a:schemeClr val="tx1"/>
                            </a:solidFill>
                            <a:latin typeface="Cambria Math" panose="02040503050406030204" pitchFamily="18" charset="0"/>
                            <a:ea typeface="Verdana" panose="020B0604030504040204" pitchFamily="34" charset="0"/>
                          </a:rPr>
                          <m:t>𝑢</m:t>
                        </m:r>
                      </m:e>
                      <m:sub>
                        <m:r>
                          <a:rPr lang="en-US" sz="2800" b="0" i="1" smtClean="0">
                            <a:solidFill>
                              <a:schemeClr val="tx1"/>
                            </a:solidFill>
                            <a:latin typeface="Cambria Math" panose="02040503050406030204" pitchFamily="18" charset="0"/>
                            <a:ea typeface="Verdana" panose="020B0604030504040204" pitchFamily="34" charset="0"/>
                          </a:rPr>
                          <m:t>𝑖</m:t>
                        </m:r>
                      </m:sub>
                    </m:sSub>
                  </m:oMath>
                </a14:m>
                <a:r>
                  <a:rPr lang="en-US" sz="2800" dirty="0">
                    <a:solidFill>
                      <a:schemeClr val="tx1"/>
                    </a:solidFill>
                    <a:latin typeface="Calibri" panose="020F0502020204030204" pitchFamily="34" charset="0"/>
                    <a:ea typeface="Verdana" panose="020B0604030504040204" pitchFamily="34" charset="0"/>
                  </a:rPr>
                  <a:t> from ~N(0, empirical SD)</a:t>
                </a:r>
              </a:p>
              <a:p>
                <a:pPr marL="457200" indent="-457200" algn="just">
                  <a:lnSpc>
                    <a:spcPct val="150000"/>
                  </a:lnSpc>
                  <a:buFont typeface="Arial" panose="020B0604020202020204" pitchFamily="34" charset="0"/>
                  <a:buChar char="•"/>
                </a:pPr>
                <a:r>
                  <a:rPr lang="en-US" sz="2800" dirty="0">
                    <a:solidFill>
                      <a:schemeClr val="tx1"/>
                    </a:solidFill>
                    <a:latin typeface="Calibri" panose="020F0502020204030204" pitchFamily="34" charset="0"/>
                    <a:ea typeface="Verdana" panose="020B0604030504040204" pitchFamily="34" charset="0"/>
                  </a:rPr>
                  <a:t>calculate probability</a:t>
                </a:r>
                <a14:m>
                  <m:oMath xmlns:m="http://schemas.openxmlformats.org/officeDocument/2006/math">
                    <m:sSub>
                      <m:sSubPr>
                        <m:ctrlPr>
                          <a:rPr lang="en-US" sz="2800" i="1" dirty="0" smtClean="0">
                            <a:solidFill>
                              <a:schemeClr val="tx1"/>
                            </a:solidFill>
                            <a:latin typeface="Cambria Math" panose="02040503050406030204" pitchFamily="18" charset="0"/>
                            <a:ea typeface="Verdana" panose="020B0604030504040204" pitchFamily="34" charset="0"/>
                          </a:rPr>
                        </m:ctrlPr>
                      </m:sSubPr>
                      <m:e>
                        <m:r>
                          <a:rPr lang="en-US" sz="2800" b="0" i="1" dirty="0" smtClean="0">
                            <a:solidFill>
                              <a:schemeClr val="tx1"/>
                            </a:solidFill>
                            <a:latin typeface="Cambria Math" panose="02040503050406030204" pitchFamily="18" charset="0"/>
                            <a:ea typeface="Verdana" panose="020B0604030504040204" pitchFamily="34" charset="0"/>
                          </a:rPr>
                          <m:t> </m:t>
                        </m:r>
                        <m:r>
                          <a:rPr lang="en-US" sz="2800" b="0" i="1" dirty="0" smtClean="0">
                            <a:solidFill>
                              <a:schemeClr val="tx1"/>
                            </a:solidFill>
                            <a:latin typeface="Cambria Math" panose="02040503050406030204" pitchFamily="18" charset="0"/>
                            <a:ea typeface="Verdana" panose="020B0604030504040204" pitchFamily="34" charset="0"/>
                          </a:rPr>
                          <m:t>𝑝𝑟𝑜𝑏</m:t>
                        </m:r>
                      </m:e>
                      <m:sub>
                        <m:r>
                          <a:rPr lang="en-US" sz="2800" b="0" i="1" dirty="0" smtClean="0">
                            <a:solidFill>
                              <a:schemeClr val="tx1"/>
                            </a:solidFill>
                            <a:latin typeface="Cambria Math" panose="02040503050406030204" pitchFamily="18" charset="0"/>
                            <a:ea typeface="Verdana" panose="020B0604030504040204" pitchFamily="34" charset="0"/>
                          </a:rPr>
                          <m:t>𝑖</m:t>
                        </m:r>
                      </m:sub>
                    </m:sSub>
                    <m:r>
                      <a:rPr lang="en-US" sz="2800" b="0" i="1" dirty="0" smtClean="0">
                        <a:solidFill>
                          <a:schemeClr val="tx1"/>
                        </a:solidFill>
                        <a:latin typeface="Cambria Math" panose="02040503050406030204" pitchFamily="18" charset="0"/>
                        <a:ea typeface="Verdana" panose="020B0604030504040204" pitchFamily="34" charset="0"/>
                      </a:rPr>
                      <m:t> </m:t>
                    </m:r>
                  </m:oMath>
                </a14:m>
                <a:r>
                  <a:rPr lang="en-US" sz="2800" dirty="0" err="1">
                    <a:solidFill>
                      <a:schemeClr val="tx1"/>
                    </a:solidFill>
                    <a:latin typeface="Calibri" panose="020F0502020204030204" pitchFamily="34" charset="0"/>
                    <a:ea typeface="Verdana" panose="020B0604030504040204" pitchFamily="34" charset="0"/>
                  </a:rPr>
                  <a:t>from</a:t>
                </a:r>
                <a:r>
                  <a:rPr lang="en-US" sz="2800" dirty="0">
                    <a:solidFill>
                      <a:schemeClr val="tx1"/>
                    </a:solidFill>
                    <a:latin typeface="Calibri" panose="020F0502020204030204" pitchFamily="34" charset="0"/>
                    <a:ea typeface="Verdana" panose="020B0604030504040204" pitchFamily="34" charset="0"/>
                  </a:rPr>
                  <a:t> CART(XB + </a:t>
                </a:r>
                <a14:m>
                  <m:oMath xmlns:m="http://schemas.openxmlformats.org/officeDocument/2006/math">
                    <m:sSub>
                      <m:sSubPr>
                        <m:ctrlPr>
                          <a:rPr lang="en-US" sz="2800" i="1">
                            <a:solidFill>
                              <a:schemeClr val="tx1"/>
                            </a:solidFill>
                            <a:latin typeface="Cambria Math" panose="02040503050406030204" pitchFamily="18" charset="0"/>
                            <a:ea typeface="Verdana" panose="020B0604030504040204" pitchFamily="34" charset="0"/>
                          </a:rPr>
                        </m:ctrlPr>
                      </m:sSubPr>
                      <m:e>
                        <m:r>
                          <a:rPr lang="en-US" sz="2800" i="1">
                            <a:solidFill>
                              <a:schemeClr val="tx1"/>
                            </a:solidFill>
                            <a:latin typeface="Cambria Math" panose="02040503050406030204" pitchFamily="18" charset="0"/>
                            <a:ea typeface="Verdana" panose="020B0604030504040204" pitchFamily="34" charset="0"/>
                          </a:rPr>
                          <m:t>𝑢</m:t>
                        </m:r>
                      </m:e>
                      <m:sub>
                        <m:r>
                          <a:rPr lang="en-US" sz="2800" i="1">
                            <a:solidFill>
                              <a:schemeClr val="tx1"/>
                            </a:solidFill>
                            <a:latin typeface="Cambria Math" panose="02040503050406030204" pitchFamily="18" charset="0"/>
                            <a:ea typeface="Verdana" panose="020B0604030504040204" pitchFamily="34" charset="0"/>
                          </a:rPr>
                          <m:t>𝑖</m:t>
                        </m:r>
                      </m:sub>
                    </m:sSub>
                  </m:oMath>
                </a14:m>
                <a:r>
                  <a:rPr lang="en-US" sz="2800" dirty="0">
                    <a:solidFill>
                      <a:schemeClr val="tx1"/>
                    </a:solidFill>
                    <a:latin typeface="Calibri" panose="020F0502020204030204" pitchFamily="34" charset="0"/>
                    <a:ea typeface="Verdana" panose="020B0604030504040204" pitchFamily="34" charset="0"/>
                  </a:rPr>
                  <a:t>), and thus logit </a:t>
                </a:r>
                <a14:m>
                  <m:oMath xmlns:m="http://schemas.openxmlformats.org/officeDocument/2006/math">
                    <m:sSub>
                      <m:sSubPr>
                        <m:ctrlPr>
                          <a:rPr lang="en-US" sz="2800" i="1" dirty="0">
                            <a:solidFill>
                              <a:schemeClr val="tx1"/>
                            </a:solidFill>
                            <a:latin typeface="Cambria Math" panose="02040503050406030204" pitchFamily="18" charset="0"/>
                            <a:ea typeface="Verdana" panose="020B0604030504040204" pitchFamily="34" charset="0"/>
                          </a:rPr>
                        </m:ctrlPr>
                      </m:sSubPr>
                      <m:e>
                        <m:r>
                          <a:rPr lang="en-US" sz="2800" i="1" dirty="0">
                            <a:solidFill>
                              <a:schemeClr val="tx1"/>
                            </a:solidFill>
                            <a:latin typeface="Cambria Math" panose="02040503050406030204" pitchFamily="18" charset="0"/>
                            <a:ea typeface="Verdana" panose="020B0604030504040204" pitchFamily="34" charset="0"/>
                          </a:rPr>
                          <m:t> </m:t>
                        </m:r>
                        <m:r>
                          <a:rPr lang="en-US" sz="2800" b="0" i="1" dirty="0" smtClean="0">
                            <a:solidFill>
                              <a:schemeClr val="tx1"/>
                            </a:solidFill>
                            <a:latin typeface="Cambria Math" panose="02040503050406030204" pitchFamily="18" charset="0"/>
                            <a:ea typeface="Verdana" panose="020B0604030504040204" pitchFamily="34" charset="0"/>
                          </a:rPr>
                          <m:t>(</m:t>
                        </m:r>
                        <m:r>
                          <a:rPr lang="en-US" sz="2800" i="1" dirty="0">
                            <a:solidFill>
                              <a:schemeClr val="tx1"/>
                            </a:solidFill>
                            <a:latin typeface="Cambria Math" panose="02040503050406030204" pitchFamily="18" charset="0"/>
                            <a:ea typeface="Verdana" panose="020B0604030504040204" pitchFamily="34" charset="0"/>
                          </a:rPr>
                          <m:t>𝑝𝑟𝑜𝑏</m:t>
                        </m:r>
                      </m:e>
                      <m:sub>
                        <m:r>
                          <a:rPr lang="en-US" sz="2800" i="1" dirty="0">
                            <a:solidFill>
                              <a:schemeClr val="tx1"/>
                            </a:solidFill>
                            <a:latin typeface="Cambria Math" panose="02040503050406030204" pitchFamily="18" charset="0"/>
                            <a:ea typeface="Verdana" panose="020B0604030504040204" pitchFamily="34" charset="0"/>
                          </a:rPr>
                          <m:t>𝑖</m:t>
                        </m:r>
                      </m:sub>
                    </m:sSub>
                    <m:r>
                      <a:rPr lang="en-US" sz="2800" b="0" i="1" dirty="0" smtClean="0">
                        <a:solidFill>
                          <a:schemeClr val="tx1"/>
                        </a:solidFill>
                        <a:latin typeface="Cambria Math" panose="02040503050406030204" pitchFamily="18" charset="0"/>
                        <a:ea typeface="Verdana" panose="020B0604030504040204" pitchFamily="34" charset="0"/>
                      </a:rPr>
                      <m:t>)</m:t>
                    </m:r>
                    <m:r>
                      <a:rPr lang="en-US" sz="2800" i="1" dirty="0">
                        <a:solidFill>
                          <a:schemeClr val="tx1"/>
                        </a:solidFill>
                        <a:latin typeface="Cambria Math" panose="02040503050406030204" pitchFamily="18" charset="0"/>
                        <a:ea typeface="Verdana" panose="020B0604030504040204" pitchFamily="34" charset="0"/>
                      </a:rPr>
                      <m:t> </m:t>
                    </m:r>
                  </m:oMath>
                </a14:m>
                <a:endParaRPr lang="en-US" sz="2800" dirty="0">
                  <a:solidFill>
                    <a:schemeClr val="tx1"/>
                  </a:solidFill>
                  <a:latin typeface="Calibri" panose="020F0502020204030204" pitchFamily="34" charset="0"/>
                  <a:ea typeface="Verdana" panose="020B0604030504040204" pitchFamily="34" charset="0"/>
                </a:endParaRPr>
              </a:p>
              <a:p>
                <a:pPr algn="just">
                  <a:lnSpc>
                    <a:spcPct val="150000"/>
                  </a:lnSpc>
                </a:pPr>
                <a:r>
                  <a:rPr lang="en-US" sz="2800" dirty="0">
                    <a:solidFill>
                      <a:schemeClr val="tx1"/>
                    </a:solidFill>
                    <a:latin typeface="Calibri" panose="020F0502020204030204" pitchFamily="34" charset="0"/>
                    <a:ea typeface="Verdana" panose="020B0604030504040204" pitchFamily="34" charset="0"/>
                  </a:rPr>
                  <a:t>The loop stops until the average of probabilities for all iterations </a:t>
                </a:r>
                <a:r>
                  <a:rPr lang="en-US" sz="2800" i="1" dirty="0" err="1">
                    <a:solidFill>
                      <a:schemeClr val="tx1"/>
                    </a:solidFill>
                    <a:latin typeface="Calibri" panose="020F0502020204030204" pitchFamily="34" charset="0"/>
                    <a:ea typeface="Verdana" panose="020B0604030504040204" pitchFamily="34" charset="0"/>
                  </a:rPr>
                  <a:t>i</a:t>
                </a:r>
                <a:r>
                  <a:rPr lang="en-US" sz="2800" i="1" dirty="0">
                    <a:solidFill>
                      <a:schemeClr val="tx1"/>
                    </a:solidFill>
                    <a:latin typeface="Calibri" panose="020F0502020204030204" pitchFamily="34" charset="0"/>
                    <a:ea typeface="Verdana" panose="020B0604030504040204" pitchFamily="34" charset="0"/>
                  </a:rPr>
                  <a:t> </a:t>
                </a:r>
                <a:r>
                  <a:rPr lang="en-US" sz="2800" dirty="0">
                    <a:solidFill>
                      <a:schemeClr val="tx1"/>
                    </a:solidFill>
                    <a:latin typeface="Calibri" panose="020F0502020204030204" pitchFamily="34" charset="0"/>
                    <a:ea typeface="Verdana" panose="020B0604030504040204" pitchFamily="34" charset="0"/>
                  </a:rPr>
                  <a:t>is &lt; </a:t>
                </a:r>
                <a14:m>
                  <m:oMath xmlns:m="http://schemas.openxmlformats.org/officeDocument/2006/math">
                    <m:r>
                      <a:rPr lang="en-US" sz="2800">
                        <a:solidFill>
                          <a:schemeClr val="tx1"/>
                        </a:solidFill>
                        <a:latin typeface="Cambria Math" panose="02040503050406030204" pitchFamily="18" charset="0"/>
                      </a:rPr>
                      <m:t>𝜀</m:t>
                    </m:r>
                  </m:oMath>
                </a14:m>
                <a:r>
                  <a:rPr lang="en-US" sz="2800" dirty="0">
                    <a:solidFill>
                      <a:schemeClr val="tx1"/>
                    </a:solidFill>
                    <a:latin typeface="Calibri" panose="020F0502020204030204" pitchFamily="34" charset="0"/>
                    <a:ea typeface="Verdana" panose="020B0604030504040204" pitchFamily="34" charset="0"/>
                  </a:rPr>
                  <a:t>. </a:t>
                </a:r>
                <a14:m>
                  <m:oMath xmlns:m="http://schemas.openxmlformats.org/officeDocument/2006/math">
                    <m:f>
                      <m:fPr>
                        <m:ctrlPr>
                          <a:rPr lang="en-US" sz="2800" i="1" dirty="0" smtClean="0">
                            <a:solidFill>
                              <a:schemeClr val="tx1"/>
                            </a:solidFill>
                            <a:latin typeface="Cambria Math" panose="02040503050406030204" pitchFamily="18" charset="0"/>
                            <a:ea typeface="Verdana" panose="020B0604030504040204" pitchFamily="34" charset="0"/>
                          </a:rPr>
                        </m:ctrlPr>
                      </m:fPr>
                      <m:num>
                        <m:nary>
                          <m:naryPr>
                            <m:chr m:val="∑"/>
                            <m:ctrlPr>
                              <a:rPr lang="en-US" sz="2800" i="1" dirty="0" smtClean="0">
                                <a:solidFill>
                                  <a:schemeClr val="tx1"/>
                                </a:solidFill>
                                <a:latin typeface="Cambria Math" panose="02040503050406030204" pitchFamily="18" charset="0"/>
                                <a:ea typeface="Verdana" panose="020B0604030504040204" pitchFamily="34" charset="0"/>
                              </a:rPr>
                            </m:ctrlPr>
                          </m:naryPr>
                          <m:sub>
                            <m:r>
                              <m:rPr>
                                <m:brk m:alnAt="23"/>
                              </m:rPr>
                              <a:rPr lang="en-US" sz="2800" b="0" i="1" dirty="0" smtClean="0">
                                <a:solidFill>
                                  <a:schemeClr val="tx1"/>
                                </a:solidFill>
                                <a:latin typeface="Cambria Math" panose="02040503050406030204" pitchFamily="18" charset="0"/>
                                <a:ea typeface="Verdana" panose="020B0604030504040204" pitchFamily="34" charset="0"/>
                              </a:rPr>
                              <m:t>𝑖</m:t>
                            </m:r>
                          </m:sub>
                          <m:sup>
                            <m:r>
                              <a:rPr lang="en-US" sz="2800" b="0" i="1" dirty="0" smtClean="0">
                                <a:solidFill>
                                  <a:schemeClr val="tx1"/>
                                </a:solidFill>
                                <a:latin typeface="Cambria Math" panose="02040503050406030204" pitchFamily="18" charset="0"/>
                                <a:ea typeface="Verdana" panose="020B0604030504040204" pitchFamily="34" charset="0"/>
                              </a:rPr>
                              <m:t>𝑛</m:t>
                            </m:r>
                          </m:sup>
                          <m:e>
                            <m:sSub>
                              <m:sSubPr>
                                <m:ctrlPr>
                                  <a:rPr lang="en-US" sz="2800" i="1" dirty="0" smtClean="0">
                                    <a:solidFill>
                                      <a:schemeClr val="tx1"/>
                                    </a:solidFill>
                                    <a:latin typeface="Cambria Math" panose="02040503050406030204" pitchFamily="18" charset="0"/>
                                    <a:ea typeface="Verdana" panose="020B0604030504040204" pitchFamily="34" charset="0"/>
                                  </a:rPr>
                                </m:ctrlPr>
                              </m:sSubPr>
                              <m:e>
                                <m:r>
                                  <a:rPr lang="en-US" sz="2800" b="0" i="1" dirty="0" smtClean="0">
                                    <a:solidFill>
                                      <a:schemeClr val="tx1"/>
                                    </a:solidFill>
                                    <a:latin typeface="Cambria Math" panose="02040503050406030204" pitchFamily="18" charset="0"/>
                                    <a:ea typeface="Verdana" panose="020B0604030504040204" pitchFamily="34" charset="0"/>
                                  </a:rPr>
                                  <m:t>𝑝𝑟𝑜𝑏</m:t>
                                </m:r>
                              </m:e>
                              <m:sub>
                                <m:r>
                                  <a:rPr lang="en-US" sz="2800" b="0" i="1" dirty="0" smtClean="0">
                                    <a:solidFill>
                                      <a:schemeClr val="tx1"/>
                                    </a:solidFill>
                                    <a:latin typeface="Cambria Math" panose="02040503050406030204" pitchFamily="18" charset="0"/>
                                    <a:ea typeface="Verdana" panose="020B0604030504040204" pitchFamily="34" charset="0"/>
                                  </a:rPr>
                                  <m:t>𝑖</m:t>
                                </m:r>
                              </m:sub>
                            </m:sSub>
                          </m:e>
                        </m:nary>
                      </m:num>
                      <m:den>
                        <m:r>
                          <a:rPr lang="en-US" sz="2800" b="0" i="1" dirty="0" smtClean="0">
                            <a:solidFill>
                              <a:schemeClr val="tx1"/>
                            </a:solidFill>
                            <a:latin typeface="Cambria Math" panose="02040503050406030204" pitchFamily="18" charset="0"/>
                            <a:ea typeface="Verdana" panose="020B0604030504040204" pitchFamily="34" charset="0"/>
                          </a:rPr>
                          <m:t>𝑛</m:t>
                        </m:r>
                      </m:den>
                    </m:f>
                    <m:r>
                      <a:rPr lang="en-US" sz="2800" b="0" i="1" smtClean="0">
                        <a:solidFill>
                          <a:schemeClr val="tx1"/>
                        </a:solidFill>
                        <a:latin typeface="Cambria Math" panose="02040503050406030204" pitchFamily="18" charset="0"/>
                        <a:ea typeface="Verdana" panose="020B0604030504040204" pitchFamily="34" charset="0"/>
                      </a:rPr>
                      <m:t>−</m:t>
                    </m:r>
                    <m:f>
                      <m:fPr>
                        <m:ctrlPr>
                          <a:rPr lang="en-US" sz="2800" b="0" i="1" smtClean="0">
                            <a:solidFill>
                              <a:schemeClr val="tx1"/>
                            </a:solidFill>
                            <a:latin typeface="Cambria Math" panose="02040503050406030204" pitchFamily="18" charset="0"/>
                            <a:ea typeface="Verdana" panose="020B0604030504040204" pitchFamily="34" charset="0"/>
                          </a:rPr>
                        </m:ctrlPr>
                      </m:fPr>
                      <m:num>
                        <m:nary>
                          <m:naryPr>
                            <m:chr m:val="∑"/>
                            <m:ctrlPr>
                              <a:rPr lang="en-US" sz="2800" b="0" i="1" smtClean="0">
                                <a:solidFill>
                                  <a:schemeClr val="tx1"/>
                                </a:solidFill>
                                <a:latin typeface="Cambria Math" panose="02040503050406030204" pitchFamily="18" charset="0"/>
                                <a:ea typeface="Verdana" panose="020B0604030504040204" pitchFamily="34" charset="0"/>
                              </a:rPr>
                            </m:ctrlPr>
                          </m:naryPr>
                          <m:sub>
                            <m:r>
                              <m:rPr>
                                <m:brk m:alnAt="23"/>
                              </m:rPr>
                              <a:rPr lang="en-US" sz="2800" b="0" i="1" smtClean="0">
                                <a:solidFill>
                                  <a:schemeClr val="tx1"/>
                                </a:solidFill>
                                <a:latin typeface="Cambria Math" panose="02040503050406030204" pitchFamily="18" charset="0"/>
                                <a:ea typeface="Verdana" panose="020B0604030504040204" pitchFamily="34" charset="0"/>
                              </a:rPr>
                              <m:t>𝑖</m:t>
                            </m:r>
                            <m:r>
                              <a:rPr lang="en-US" sz="2800" b="0" i="1" smtClean="0">
                                <a:solidFill>
                                  <a:schemeClr val="tx1"/>
                                </a:solidFill>
                                <a:latin typeface="Cambria Math" panose="02040503050406030204" pitchFamily="18" charset="0"/>
                                <a:ea typeface="Verdana" panose="020B0604030504040204" pitchFamily="34" charset="0"/>
                              </a:rPr>
                              <m:t>=1</m:t>
                            </m:r>
                          </m:sub>
                          <m:sup>
                            <m:r>
                              <a:rPr lang="en-US" sz="2800" b="0" i="1" smtClean="0">
                                <a:solidFill>
                                  <a:schemeClr val="tx1"/>
                                </a:solidFill>
                                <a:latin typeface="Cambria Math" panose="02040503050406030204" pitchFamily="18" charset="0"/>
                                <a:ea typeface="Verdana" panose="020B0604030504040204" pitchFamily="34" charset="0"/>
                              </a:rPr>
                              <m:t>𝑛</m:t>
                            </m:r>
                            <m:r>
                              <a:rPr lang="en-US" sz="2800" b="0" i="1" smtClean="0">
                                <a:solidFill>
                                  <a:schemeClr val="tx1"/>
                                </a:solidFill>
                                <a:latin typeface="Cambria Math" panose="02040503050406030204" pitchFamily="18" charset="0"/>
                                <a:ea typeface="Verdana" panose="020B0604030504040204" pitchFamily="34" charset="0"/>
                              </a:rPr>
                              <m:t>−1</m:t>
                            </m:r>
                          </m:sup>
                          <m:e>
                            <m:sSub>
                              <m:sSubPr>
                                <m:ctrlPr>
                                  <a:rPr lang="en-US" sz="2800" b="0" i="1" smtClean="0">
                                    <a:solidFill>
                                      <a:schemeClr val="tx1"/>
                                    </a:solidFill>
                                    <a:latin typeface="Cambria Math" panose="02040503050406030204" pitchFamily="18" charset="0"/>
                                    <a:ea typeface="Verdana" panose="020B0604030504040204" pitchFamily="34" charset="0"/>
                                  </a:rPr>
                                </m:ctrlPr>
                              </m:sSubPr>
                              <m:e>
                                <m:r>
                                  <a:rPr lang="en-US" sz="2800" b="0" i="1" smtClean="0">
                                    <a:solidFill>
                                      <a:schemeClr val="tx1"/>
                                    </a:solidFill>
                                    <a:latin typeface="Cambria Math" panose="02040503050406030204" pitchFamily="18" charset="0"/>
                                    <a:ea typeface="Verdana" panose="020B0604030504040204" pitchFamily="34" charset="0"/>
                                  </a:rPr>
                                  <m:t>𝑝𝑟𝑜𝑏</m:t>
                                </m:r>
                              </m:e>
                              <m:sub>
                                <m:r>
                                  <a:rPr lang="en-US" sz="2800" b="0" i="1" smtClean="0">
                                    <a:solidFill>
                                      <a:schemeClr val="tx1"/>
                                    </a:solidFill>
                                    <a:latin typeface="Cambria Math" panose="02040503050406030204" pitchFamily="18" charset="0"/>
                                    <a:ea typeface="Verdana" panose="020B0604030504040204" pitchFamily="34" charset="0"/>
                                  </a:rPr>
                                  <m:t>𝑖</m:t>
                                </m:r>
                              </m:sub>
                            </m:sSub>
                          </m:e>
                        </m:nary>
                      </m:num>
                      <m:den>
                        <m:r>
                          <a:rPr lang="en-US" sz="2800" b="0" i="1" smtClean="0">
                            <a:solidFill>
                              <a:schemeClr val="tx1"/>
                            </a:solidFill>
                            <a:latin typeface="Cambria Math" panose="02040503050406030204" pitchFamily="18" charset="0"/>
                            <a:ea typeface="Verdana" panose="020B0604030504040204" pitchFamily="34" charset="0"/>
                          </a:rPr>
                          <m:t>𝑛</m:t>
                        </m:r>
                        <m:r>
                          <a:rPr lang="en-US" sz="2800" b="0" i="1" smtClean="0">
                            <a:solidFill>
                              <a:schemeClr val="tx1"/>
                            </a:solidFill>
                            <a:latin typeface="Cambria Math" panose="02040503050406030204" pitchFamily="18" charset="0"/>
                            <a:ea typeface="Verdana" panose="020B0604030504040204" pitchFamily="34" charset="0"/>
                          </a:rPr>
                          <m:t>−1</m:t>
                        </m:r>
                      </m:den>
                    </m:f>
                  </m:oMath>
                </a14:m>
                <a:r>
                  <a:rPr lang="en-US" sz="2800" dirty="0">
                    <a:solidFill>
                      <a:schemeClr val="tx1"/>
                    </a:solidFill>
                    <a:latin typeface="Calibri" panose="020F0502020204030204" pitchFamily="34" charset="0"/>
                    <a:ea typeface="Verdana" panose="020B0604030504040204" pitchFamily="34" charset="0"/>
                  </a:rPr>
                  <a:t> </a:t>
                </a:r>
                <a14:m>
                  <m:oMath xmlns:m="http://schemas.openxmlformats.org/officeDocument/2006/math">
                    <m:r>
                      <a:rPr lang="en-US" sz="2800" b="0" i="1" dirty="0" smtClean="0">
                        <a:solidFill>
                          <a:schemeClr val="tx1"/>
                        </a:solidFill>
                        <a:latin typeface="Cambria Math" panose="02040503050406030204" pitchFamily="18" charset="0"/>
                        <a:ea typeface="Verdana" panose="020B0604030504040204" pitchFamily="34" charset="0"/>
                      </a:rPr>
                      <m:t>&lt;</m:t>
                    </m:r>
                  </m:oMath>
                </a14:m>
                <a:r>
                  <a:rPr lang="en-US" sz="2800" dirty="0">
                    <a:solidFill>
                      <a:schemeClr val="tx1"/>
                    </a:solidFill>
                  </a:rPr>
                  <a:t> </a:t>
                </a:r>
                <a14:m>
                  <m:oMath xmlns:m="http://schemas.openxmlformats.org/officeDocument/2006/math">
                    <m:r>
                      <a:rPr lang="en-US" sz="2800">
                        <a:solidFill>
                          <a:schemeClr val="tx1"/>
                        </a:solidFill>
                        <a:latin typeface="Cambria Math" panose="02040503050406030204" pitchFamily="18" charset="0"/>
                      </a:rPr>
                      <m:t>𝜀</m:t>
                    </m:r>
                  </m:oMath>
                </a14:m>
                <a:endParaRPr lang="en-US" sz="2800" dirty="0">
                  <a:solidFill>
                    <a:schemeClr val="tx1"/>
                  </a:solidFill>
                  <a:latin typeface="Calibri" panose="020F0502020204030204" pitchFamily="34" charset="0"/>
                  <a:ea typeface="Verdana" panose="020B0604030504040204" pitchFamily="34" charset="0"/>
                </a:endParaRPr>
              </a:p>
              <a:p>
                <a:pPr algn="just">
                  <a:lnSpc>
                    <a:spcPct val="150000"/>
                  </a:lnSpc>
                </a:pPr>
                <a:r>
                  <a:rPr lang="en-US" sz="2800" dirty="0">
                    <a:solidFill>
                      <a:schemeClr val="tx1"/>
                    </a:solidFill>
                    <a:latin typeface="Calibri" panose="020F0502020204030204" pitchFamily="34" charset="0"/>
                    <a:ea typeface="Verdana" panose="020B0604030504040204" pitchFamily="34" charset="0"/>
                  </a:rPr>
                  <a:t>Final probability is calculated from average logit of all probabilities. </a:t>
                </a:r>
              </a:p>
              <a:p>
                <a:pPr algn="just">
                  <a:lnSpc>
                    <a:spcPct val="150000"/>
                  </a:lnSpc>
                </a:pPr>
                <a:r>
                  <a:rPr lang="en-US" sz="2800" dirty="0">
                    <a:solidFill>
                      <a:schemeClr val="tx1"/>
                    </a:solidFill>
                    <a:latin typeface="Calibri" panose="020F0502020204030204" pitchFamily="34" charset="0"/>
                    <a:ea typeface="Verdana" panose="020B0604030504040204" pitchFamily="34" charset="0"/>
                  </a:rPr>
                  <a:t>Final logit = </a:t>
                </a:r>
                <a14:m>
                  <m:oMath xmlns:m="http://schemas.openxmlformats.org/officeDocument/2006/math">
                    <m:f>
                      <m:fPr>
                        <m:ctrlPr>
                          <a:rPr lang="en-US" sz="2800" b="0" i="1" smtClean="0">
                            <a:solidFill>
                              <a:schemeClr val="tx1"/>
                            </a:solidFill>
                            <a:latin typeface="Cambria Math" panose="02040503050406030204" pitchFamily="18" charset="0"/>
                            <a:ea typeface="Verdana" panose="020B0604030504040204" pitchFamily="34" charset="0"/>
                          </a:rPr>
                        </m:ctrlPr>
                      </m:fPr>
                      <m:num>
                        <m:nary>
                          <m:naryPr>
                            <m:chr m:val="∑"/>
                            <m:ctrlPr>
                              <a:rPr lang="en-US" sz="2800" b="0" i="1" smtClean="0">
                                <a:solidFill>
                                  <a:schemeClr val="tx1"/>
                                </a:solidFill>
                                <a:latin typeface="Cambria Math" panose="02040503050406030204" pitchFamily="18" charset="0"/>
                                <a:ea typeface="Verdana" panose="020B0604030504040204" pitchFamily="34" charset="0"/>
                              </a:rPr>
                            </m:ctrlPr>
                          </m:naryPr>
                          <m:sub>
                            <m:r>
                              <m:rPr>
                                <m:brk m:alnAt="23"/>
                              </m:rPr>
                              <a:rPr lang="en-US" sz="2800" b="0" i="1" smtClean="0">
                                <a:solidFill>
                                  <a:schemeClr val="tx1"/>
                                </a:solidFill>
                                <a:latin typeface="Cambria Math" panose="02040503050406030204" pitchFamily="18" charset="0"/>
                                <a:ea typeface="Verdana" panose="020B0604030504040204" pitchFamily="34" charset="0"/>
                              </a:rPr>
                              <m:t>𝑖</m:t>
                            </m:r>
                            <m:r>
                              <a:rPr lang="en-US" sz="2800" b="0" i="1" smtClean="0">
                                <a:solidFill>
                                  <a:schemeClr val="tx1"/>
                                </a:solidFill>
                                <a:latin typeface="Cambria Math" panose="02040503050406030204" pitchFamily="18" charset="0"/>
                                <a:ea typeface="Verdana" panose="020B0604030504040204" pitchFamily="34" charset="0"/>
                              </a:rPr>
                              <m:t>=1</m:t>
                            </m:r>
                          </m:sub>
                          <m:sup>
                            <m:r>
                              <a:rPr lang="en-US" sz="2800" b="0" i="1" smtClean="0">
                                <a:solidFill>
                                  <a:schemeClr val="tx1"/>
                                </a:solidFill>
                                <a:latin typeface="Cambria Math" panose="02040503050406030204" pitchFamily="18" charset="0"/>
                                <a:ea typeface="Verdana" panose="020B0604030504040204" pitchFamily="34" charset="0"/>
                              </a:rPr>
                              <m:t>𝑛</m:t>
                            </m:r>
                          </m:sup>
                          <m:e>
                            <m:sSub>
                              <m:sSubPr>
                                <m:ctrlPr>
                                  <a:rPr lang="en-US" sz="2800" b="0" i="1" smtClean="0">
                                    <a:solidFill>
                                      <a:schemeClr val="tx1"/>
                                    </a:solidFill>
                                    <a:latin typeface="Cambria Math" panose="02040503050406030204" pitchFamily="18" charset="0"/>
                                    <a:ea typeface="Verdana" panose="020B0604030504040204" pitchFamily="34" charset="0"/>
                                  </a:rPr>
                                </m:ctrlPr>
                              </m:sSubPr>
                              <m:e>
                                <m:r>
                                  <m:rPr>
                                    <m:sty m:val="p"/>
                                  </m:rPr>
                                  <a:rPr lang="en-US" sz="2800" b="0" i="0" smtClean="0">
                                    <a:solidFill>
                                      <a:schemeClr val="tx1"/>
                                    </a:solidFill>
                                    <a:latin typeface="Cambria Math" panose="02040503050406030204" pitchFamily="18" charset="0"/>
                                    <a:ea typeface="Verdana" panose="020B0604030504040204" pitchFamily="34" charset="0"/>
                                  </a:rPr>
                                  <m:t>logit</m:t>
                                </m:r>
                                <m:r>
                                  <a:rPr lang="en-US" sz="2800" b="0" i="1" smtClean="0">
                                    <a:solidFill>
                                      <a:schemeClr val="tx1"/>
                                    </a:solidFill>
                                    <a:latin typeface="Cambria Math" panose="02040503050406030204" pitchFamily="18" charset="0"/>
                                    <a:ea typeface="Verdana" panose="020B0604030504040204" pitchFamily="34" charset="0"/>
                                  </a:rPr>
                                  <m:t>(</m:t>
                                </m:r>
                                <m:r>
                                  <a:rPr lang="en-US" sz="2800" b="0" i="1" smtClean="0">
                                    <a:solidFill>
                                      <a:schemeClr val="tx1"/>
                                    </a:solidFill>
                                    <a:latin typeface="Cambria Math" panose="02040503050406030204" pitchFamily="18" charset="0"/>
                                    <a:ea typeface="Verdana" panose="020B0604030504040204" pitchFamily="34" charset="0"/>
                                  </a:rPr>
                                  <m:t>𝑝𝑟𝑜𝑏</m:t>
                                </m:r>
                              </m:e>
                              <m:sub>
                                <m:r>
                                  <a:rPr lang="en-US" sz="2800" b="0" i="1" smtClean="0">
                                    <a:solidFill>
                                      <a:schemeClr val="tx1"/>
                                    </a:solidFill>
                                    <a:latin typeface="Cambria Math" panose="02040503050406030204" pitchFamily="18" charset="0"/>
                                    <a:ea typeface="Verdana" panose="020B0604030504040204" pitchFamily="34" charset="0"/>
                                  </a:rPr>
                                  <m:t>𝑖</m:t>
                                </m:r>
                              </m:sub>
                            </m:sSub>
                            <m:r>
                              <a:rPr lang="en-US" sz="2800" b="0" i="1" smtClean="0">
                                <a:solidFill>
                                  <a:schemeClr val="tx1"/>
                                </a:solidFill>
                                <a:latin typeface="Cambria Math" panose="02040503050406030204" pitchFamily="18" charset="0"/>
                                <a:ea typeface="Verdana" panose="020B0604030504040204" pitchFamily="34" charset="0"/>
                              </a:rPr>
                              <m:t>)</m:t>
                            </m:r>
                          </m:e>
                        </m:nary>
                      </m:num>
                      <m:den>
                        <m:r>
                          <a:rPr lang="en-US" sz="2800" b="0" i="1" smtClean="0">
                            <a:solidFill>
                              <a:schemeClr val="tx1"/>
                            </a:solidFill>
                            <a:latin typeface="Cambria Math" panose="02040503050406030204" pitchFamily="18" charset="0"/>
                            <a:ea typeface="Verdana" panose="020B0604030504040204" pitchFamily="34" charset="0"/>
                          </a:rPr>
                          <m:t>𝑛</m:t>
                        </m:r>
                      </m:den>
                    </m:f>
                    <m:r>
                      <a:rPr lang="en-US" sz="2800" b="0" i="0" smtClean="0">
                        <a:solidFill>
                          <a:schemeClr val="tx1"/>
                        </a:solidFill>
                        <a:latin typeface="Cambria Math" panose="02040503050406030204" pitchFamily="18" charset="0"/>
                        <a:ea typeface="Verdana" panose="020B0604030504040204" pitchFamily="34" charset="0"/>
                      </a:rPr>
                      <m:t> </m:t>
                    </m:r>
                  </m:oMath>
                </a14:m>
                <a:r>
                  <a:rPr lang="en-US" sz="2800" dirty="0">
                    <a:solidFill>
                      <a:schemeClr val="tx1"/>
                    </a:solidFill>
                    <a:latin typeface="Calibri" panose="020F0502020204030204" pitchFamily="34" charset="0"/>
                    <a:ea typeface="Verdana" panose="020B0604030504040204" pitchFamily="34" charset="0"/>
                  </a:rPr>
                  <a:t>and Final prob = </a:t>
                </a:r>
                <a14:m>
                  <m:oMath xmlns:m="http://schemas.openxmlformats.org/officeDocument/2006/math">
                    <m:f>
                      <m:fPr>
                        <m:ctrlPr>
                          <a:rPr lang="en-US" sz="2800" i="1" dirty="0" smtClean="0">
                            <a:solidFill>
                              <a:schemeClr val="tx1"/>
                            </a:solidFill>
                            <a:latin typeface="Cambria Math" panose="02040503050406030204" pitchFamily="18" charset="0"/>
                            <a:ea typeface="Verdana" panose="020B0604030504040204" pitchFamily="34" charset="0"/>
                          </a:rPr>
                        </m:ctrlPr>
                      </m:fPr>
                      <m:num>
                        <m:r>
                          <a:rPr lang="en-US" sz="2800" b="0" i="1" dirty="0" smtClean="0">
                            <a:solidFill>
                              <a:schemeClr val="tx1"/>
                            </a:solidFill>
                            <a:latin typeface="Cambria Math" panose="02040503050406030204" pitchFamily="18" charset="0"/>
                            <a:ea typeface="Verdana" panose="020B0604030504040204" pitchFamily="34" charset="0"/>
                          </a:rPr>
                          <m:t>1</m:t>
                        </m:r>
                      </m:num>
                      <m:den>
                        <m:r>
                          <a:rPr lang="en-US" sz="2800" b="0" i="1" dirty="0" smtClean="0">
                            <a:solidFill>
                              <a:schemeClr val="tx1"/>
                            </a:solidFill>
                            <a:latin typeface="Cambria Math" panose="02040503050406030204" pitchFamily="18" charset="0"/>
                            <a:ea typeface="Verdana" panose="020B0604030504040204" pitchFamily="34" charset="0"/>
                          </a:rPr>
                          <m:t>1+</m:t>
                        </m:r>
                        <m:r>
                          <m:rPr>
                            <m:sty m:val="p"/>
                          </m:rPr>
                          <a:rPr lang="en-US" sz="2800" b="0" i="0" dirty="0" smtClean="0">
                            <a:solidFill>
                              <a:schemeClr val="tx1"/>
                            </a:solidFill>
                            <a:latin typeface="Cambria Math" panose="02040503050406030204" pitchFamily="18" charset="0"/>
                            <a:ea typeface="Verdana" panose="020B0604030504040204" pitchFamily="34" charset="0"/>
                          </a:rPr>
                          <m:t>exp</m:t>
                        </m:r>
                        <m:r>
                          <a:rPr lang="en-US" sz="2800" b="0" i="1" dirty="0" smtClean="0">
                            <a:solidFill>
                              <a:schemeClr val="tx1"/>
                            </a:solidFill>
                            <a:latin typeface="Cambria Math" panose="02040503050406030204" pitchFamily="18" charset="0"/>
                            <a:ea typeface="Verdana" panose="020B0604030504040204" pitchFamily="34" charset="0"/>
                          </a:rPr>
                          <m:t>⁡(−</m:t>
                        </m:r>
                        <m:r>
                          <m:rPr>
                            <m:sty m:val="p"/>
                          </m:rPr>
                          <a:rPr lang="en-US" sz="2800" b="0" i="0" dirty="0" smtClean="0">
                            <a:solidFill>
                              <a:schemeClr val="tx1"/>
                            </a:solidFill>
                            <a:latin typeface="Cambria Math" panose="02040503050406030204" pitchFamily="18" charset="0"/>
                            <a:ea typeface="Verdana" panose="020B0604030504040204" pitchFamily="34" charset="0"/>
                          </a:rPr>
                          <m:t>Final</m:t>
                        </m:r>
                        <m:r>
                          <a:rPr lang="en-US" sz="2800" b="0" i="0" dirty="0" smtClean="0">
                            <a:solidFill>
                              <a:schemeClr val="tx1"/>
                            </a:solidFill>
                            <a:latin typeface="Cambria Math" panose="02040503050406030204" pitchFamily="18" charset="0"/>
                            <a:ea typeface="Verdana" panose="020B0604030504040204" pitchFamily="34" charset="0"/>
                          </a:rPr>
                          <m:t> </m:t>
                        </m:r>
                        <m:r>
                          <m:rPr>
                            <m:sty m:val="p"/>
                          </m:rPr>
                          <a:rPr lang="en-US" sz="2800" b="0" i="0" dirty="0" smtClean="0">
                            <a:solidFill>
                              <a:schemeClr val="tx1"/>
                            </a:solidFill>
                            <a:latin typeface="Cambria Math" panose="02040503050406030204" pitchFamily="18" charset="0"/>
                            <a:ea typeface="Verdana" panose="020B0604030504040204" pitchFamily="34" charset="0"/>
                          </a:rPr>
                          <m:t>logit</m:t>
                        </m:r>
                        <m:r>
                          <a:rPr lang="en-US" sz="2800" b="0" i="1" dirty="0" smtClean="0">
                            <a:solidFill>
                              <a:schemeClr val="tx1"/>
                            </a:solidFill>
                            <a:latin typeface="Cambria Math" panose="02040503050406030204" pitchFamily="18" charset="0"/>
                            <a:ea typeface="Verdana" panose="020B0604030504040204" pitchFamily="34" charset="0"/>
                          </a:rPr>
                          <m:t>)</m:t>
                        </m:r>
                      </m:den>
                    </m:f>
                  </m:oMath>
                </a14:m>
                <a:endParaRPr lang="en-US" sz="2800" dirty="0">
                  <a:solidFill>
                    <a:schemeClr val="tx1"/>
                  </a:solidFill>
                  <a:latin typeface="Calibri" panose="020F0502020204030204" pitchFamily="34" charset="0"/>
                  <a:ea typeface="Verdana" panose="020B0604030504040204" pitchFamily="34" charset="0"/>
                </a:endParaRPr>
              </a:p>
              <a:p>
                <a:pPr algn="just">
                  <a:lnSpc>
                    <a:spcPct val="150000"/>
                  </a:lnSpc>
                </a:pPr>
                <a:endParaRPr lang="en-US" sz="2800" dirty="0">
                  <a:solidFill>
                    <a:schemeClr val="tx1"/>
                  </a:solidFill>
                  <a:latin typeface="Calibri" panose="020F0502020204030204" pitchFamily="34" charset="0"/>
                  <a:ea typeface="Verdana" panose="020B0604030504040204" pitchFamily="34" charset="0"/>
                </a:endParaRPr>
              </a:p>
              <a:p>
                <a:pPr algn="just">
                  <a:lnSpc>
                    <a:spcPct val="150000"/>
                  </a:lnSpc>
                </a:pPr>
                <a:endParaRPr lang="en-US" sz="2800" dirty="0">
                  <a:solidFill>
                    <a:schemeClr val="tx1"/>
                  </a:solidFill>
                  <a:latin typeface="Calibri" panose="020F0502020204030204" pitchFamily="34" charset="0"/>
                  <a:ea typeface="Verdana" panose="020B0604030504040204" pitchFamily="34" charset="0"/>
                </a:endParaRPr>
              </a:p>
              <a:p>
                <a:endParaRPr lang="en-US" sz="2800" dirty="0">
                  <a:solidFill>
                    <a:schemeClr val="tx1"/>
                  </a:solidFill>
                  <a:latin typeface="Calibri" panose="020F0502020204030204" pitchFamily="34" charset="0"/>
                  <a:ea typeface="Verdana" panose="020B0604030504040204" pitchFamily="34" charset="0"/>
                </a:endParaRPr>
              </a:p>
              <a:p>
                <a:endParaRPr lang="en-US" dirty="0"/>
              </a:p>
            </p:txBody>
          </p:sp>
        </mc:Choice>
        <mc:Fallback>
          <p:sp>
            <p:nvSpPr>
              <p:cNvPr id="40" name="Text Placeholder 39">
                <a:extLst>
                  <a:ext uri="{FF2B5EF4-FFF2-40B4-BE49-F238E27FC236}">
                    <a16:creationId xmlns:a16="http://schemas.microsoft.com/office/drawing/2014/main" id="{96F650CF-1AAB-4672-8CD9-6F3C603B7CD0}"/>
                  </a:ext>
                </a:extLst>
              </p:cNvPr>
              <p:cNvSpPr>
                <a:spLocks noGrp="1" noRot="1" noChangeAspect="1" noMove="1" noResize="1" noEditPoints="1" noAdjustHandles="1" noChangeArrowheads="1" noChangeShapeType="1" noTextEdit="1"/>
              </p:cNvSpPr>
              <p:nvPr>
                <p:ph type="body" sz="quarter" idx="21"/>
              </p:nvPr>
            </p:nvSpPr>
            <p:spPr>
              <a:xfrm>
                <a:off x="11311089" y="6335334"/>
                <a:ext cx="10213869" cy="17090939"/>
              </a:xfrm>
              <a:blipFill>
                <a:blip r:embed="rId2"/>
                <a:stretch>
                  <a:fillRect/>
                </a:stretch>
              </a:blipFill>
            </p:spPr>
            <p:txBody>
              <a:bodyPr/>
              <a:lstStyle/>
              <a:p>
                <a:r>
                  <a:rPr lang="en-US">
                    <a:noFill/>
                  </a:rPr>
                  <a:t> </a:t>
                </a:r>
              </a:p>
            </p:txBody>
          </p:sp>
        </mc:Fallback>
      </mc:AlternateContent>
      <p:sp>
        <p:nvSpPr>
          <p:cNvPr id="42" name="Text Placeholder 41">
            <a:extLst>
              <a:ext uri="{FF2B5EF4-FFF2-40B4-BE49-F238E27FC236}">
                <a16:creationId xmlns:a16="http://schemas.microsoft.com/office/drawing/2014/main" id="{0D7C6224-8B74-4D34-A099-C3143A4D5EBA}"/>
              </a:ext>
            </a:extLst>
          </p:cNvPr>
          <p:cNvSpPr>
            <a:spLocks noGrp="1"/>
          </p:cNvSpPr>
          <p:nvPr>
            <p:ph type="body" sz="quarter" idx="23"/>
          </p:nvPr>
        </p:nvSpPr>
        <p:spPr>
          <a:xfrm>
            <a:off x="11106487" y="18547667"/>
            <a:ext cx="10048874" cy="12140353"/>
          </a:xfrm>
        </p:spPr>
        <p:txBody>
          <a:bodyPr/>
          <a:lstStyle/>
          <a:p>
            <a:endParaRPr lang="en-US" sz="2800" i="1" dirty="0">
              <a:solidFill>
                <a:schemeClr val="tx1"/>
              </a:solidFill>
              <a:latin typeface="Cambria Math" panose="02040503050406030204" pitchFamily="18" charset="0"/>
              <a:ea typeface="Verdana" panose="020B0604030504040204" pitchFamily="34" charset="0"/>
            </a:endParaRPr>
          </a:p>
          <a:p>
            <a:pPr algn="just">
              <a:lnSpc>
                <a:spcPct val="150000"/>
              </a:lnSpc>
            </a:pPr>
            <a:endParaRPr lang="en-US" sz="4000" b="1" dirty="0">
              <a:solidFill>
                <a:srgbClr val="00B050"/>
              </a:solidFill>
              <a:ea typeface="Verdana" panose="020B0604030504040204" pitchFamily="34" charset="0"/>
            </a:endParaRPr>
          </a:p>
          <a:p>
            <a:pPr algn="just">
              <a:lnSpc>
                <a:spcPct val="150000"/>
              </a:lnSpc>
            </a:pPr>
            <a:endParaRPr lang="en-US" sz="4000" b="1" dirty="0">
              <a:solidFill>
                <a:srgbClr val="00B050"/>
              </a:solidFill>
              <a:ea typeface="Verdana" panose="020B0604030504040204" pitchFamily="34" charset="0"/>
            </a:endParaRPr>
          </a:p>
          <a:p>
            <a:pPr algn="just">
              <a:lnSpc>
                <a:spcPct val="150000"/>
              </a:lnSpc>
            </a:pPr>
            <a:r>
              <a:rPr lang="en-US" sz="4000" b="1" dirty="0">
                <a:solidFill>
                  <a:srgbClr val="00B050"/>
                </a:solidFill>
                <a:ea typeface="Verdana" panose="020B0604030504040204" pitchFamily="34" charset="0"/>
              </a:rPr>
              <a:t>Simulation results based on real data. </a:t>
            </a:r>
          </a:p>
          <a:p>
            <a:pPr algn="just">
              <a:lnSpc>
                <a:spcPct val="150000"/>
              </a:lnSpc>
            </a:pPr>
            <a:r>
              <a:rPr lang="en-US" sz="2800" b="1" dirty="0">
                <a:solidFill>
                  <a:srgbClr val="000000"/>
                </a:solidFill>
                <a:latin typeface="Calibri" panose="020F0502020204030204" pitchFamily="34" charset="0"/>
                <a:ea typeface="Verdana" panose="020B0604030504040204" pitchFamily="34" charset="0"/>
              </a:rPr>
              <a:t>Figure 1: </a:t>
            </a:r>
            <a:r>
              <a:rPr lang="en-US" sz="2800" dirty="0">
                <a:solidFill>
                  <a:srgbClr val="000000"/>
                </a:solidFill>
                <a:latin typeface="Calibri" panose="020F0502020204030204" pitchFamily="34" charset="0"/>
                <a:ea typeface="Verdana" panose="020B0604030504040204" pitchFamily="34" charset="0"/>
              </a:rPr>
              <a:t>Power Comparison with number of assay run of 8 and varying number of DOE runs, and assay-to-assay run variability and no significant interaction. </a:t>
            </a:r>
          </a:p>
          <a:p>
            <a:pPr algn="just">
              <a:lnSpc>
                <a:spcPct val="150000"/>
              </a:lnSpc>
            </a:pPr>
            <a:endParaRPr lang="en-US" sz="3200" b="1" dirty="0">
              <a:solidFill>
                <a:srgbClr val="000000"/>
              </a:solidFill>
              <a:ea typeface="Times New Roman" panose="02020603050405020304" pitchFamily="18" charset="0"/>
            </a:endParaRPr>
          </a:p>
          <a:p>
            <a:pPr>
              <a:lnSpc>
                <a:spcPct val="150000"/>
              </a:lnSpc>
            </a:pPr>
            <a:endParaRPr lang="en-US" sz="3200" b="1" dirty="0">
              <a:solidFill>
                <a:srgbClr val="000000"/>
              </a:solidFill>
              <a:ea typeface="Times New Roman" panose="02020603050405020304" pitchFamily="18" charset="0"/>
              <a:cs typeface="Times New Roman" panose="02020603050405020304" pitchFamily="18" charset="0"/>
            </a:endParaRPr>
          </a:p>
          <a:p>
            <a:endParaRPr lang="en-US" sz="3200" b="1" dirty="0">
              <a:solidFill>
                <a:srgbClr val="000000"/>
              </a:solidFill>
              <a:ea typeface="Times New Roman" panose="02020603050405020304" pitchFamily="18" charset="0"/>
            </a:endParaRPr>
          </a:p>
          <a:p>
            <a:endParaRPr lang="en-US" sz="3200" b="1" dirty="0">
              <a:solidFill>
                <a:srgbClr val="000000"/>
              </a:solidFill>
              <a:ea typeface="Times New Roman" panose="02020603050405020304" pitchFamily="18" charset="0"/>
              <a:cs typeface="Times New Roman" panose="02020603050405020304" pitchFamily="18" charset="0"/>
            </a:endParaRPr>
          </a:p>
          <a:p>
            <a:endParaRPr lang="en-US" sz="3200" b="1" dirty="0">
              <a:solidFill>
                <a:srgbClr val="000000"/>
              </a:solidFill>
              <a:ea typeface="Times New Roman" panose="02020603050405020304" pitchFamily="18" charset="0"/>
            </a:endParaRPr>
          </a:p>
          <a:p>
            <a:endParaRPr lang="en-US" sz="3200" b="1" dirty="0">
              <a:solidFill>
                <a:srgbClr val="000000"/>
              </a:solidFill>
              <a:ea typeface="Times New Roman" panose="02020603050405020304" pitchFamily="18" charset="0"/>
              <a:cs typeface="Times New Roman" panose="02020603050405020304" pitchFamily="18" charset="0"/>
            </a:endParaRPr>
          </a:p>
          <a:p>
            <a:endParaRPr lang="en-US" sz="3200" b="1" dirty="0">
              <a:solidFill>
                <a:srgbClr val="000000"/>
              </a:solidFill>
              <a:ea typeface="Times New Roman" panose="02020603050405020304" pitchFamily="18" charset="0"/>
            </a:endParaRPr>
          </a:p>
          <a:p>
            <a:endParaRPr lang="en-US" sz="3200" b="1" dirty="0">
              <a:solidFill>
                <a:srgbClr val="000000"/>
              </a:solidFill>
              <a:ea typeface="Times New Roman" panose="02020603050405020304" pitchFamily="18" charset="0"/>
              <a:cs typeface="Times New Roman" panose="02020603050405020304" pitchFamily="18" charset="0"/>
            </a:endParaRPr>
          </a:p>
          <a:p>
            <a:endParaRPr lang="en-US" sz="2800" dirty="0">
              <a:solidFill>
                <a:srgbClr val="000000"/>
              </a:solidFill>
              <a:latin typeface="Calibri" panose="020F0502020204030204" pitchFamily="34" charset="0"/>
              <a:ea typeface="Verdana" panose="020B0604030504040204" pitchFamily="34" charset="0"/>
            </a:endParaRPr>
          </a:p>
          <a:p>
            <a:endParaRPr lang="en-US" dirty="0"/>
          </a:p>
        </p:txBody>
      </p:sp>
      <p:sp>
        <p:nvSpPr>
          <p:cNvPr id="45" name="Text Placeholder 44">
            <a:extLst>
              <a:ext uri="{FF2B5EF4-FFF2-40B4-BE49-F238E27FC236}">
                <a16:creationId xmlns:a16="http://schemas.microsoft.com/office/drawing/2014/main" id="{73EABCED-3F50-4AE0-A469-4D1B9C688299}"/>
              </a:ext>
            </a:extLst>
          </p:cNvPr>
          <p:cNvSpPr>
            <a:spLocks noGrp="1"/>
          </p:cNvSpPr>
          <p:nvPr>
            <p:ph type="body" sz="quarter" idx="26"/>
          </p:nvPr>
        </p:nvSpPr>
        <p:spPr>
          <a:xfrm>
            <a:off x="33247929" y="15648320"/>
            <a:ext cx="10047017" cy="9382675"/>
          </a:xfrm>
        </p:spPr>
        <p:txBody>
          <a:bodyPr/>
          <a:lstStyle/>
          <a:p>
            <a:pPr marL="457200" indent="-457200" algn="just">
              <a:lnSpc>
                <a:spcPct val="150000"/>
              </a:lnSpc>
              <a:buFont typeface="Arial" panose="020B0604020202020204" pitchFamily="34" charset="0"/>
              <a:buChar char="•"/>
            </a:pPr>
            <a:r>
              <a:rPr lang="en-US" sz="2800" dirty="0">
                <a:solidFill>
                  <a:schemeClr val="tx1"/>
                </a:solidFill>
                <a:latin typeface="Calibri" panose="020F0502020204030204" pitchFamily="34" charset="0"/>
                <a:ea typeface="Verdana" panose="020B0604030504040204" pitchFamily="34" charset="0"/>
              </a:rPr>
              <a:t>Traditional tree-based machine learning methods perform well compared to logistic in terms of identifying significant features when assay-to-assay variability is small.</a:t>
            </a:r>
          </a:p>
          <a:p>
            <a:pPr marL="457200" indent="-457200" algn="just">
              <a:lnSpc>
                <a:spcPct val="150000"/>
              </a:lnSpc>
              <a:buFont typeface="Arial" panose="020B0604020202020204" pitchFamily="34" charset="0"/>
              <a:buChar char="•"/>
            </a:pPr>
            <a:r>
              <a:rPr lang="en-US" sz="2800" dirty="0">
                <a:solidFill>
                  <a:schemeClr val="tx1"/>
                </a:solidFill>
                <a:latin typeface="Calibri" panose="020F0502020204030204" pitchFamily="34" charset="0"/>
                <a:ea typeface="Verdana" panose="020B0604030504040204" pitchFamily="34" charset="0"/>
              </a:rPr>
              <a:t>When assay-to-assay variability is larger, tree-based machine learning methods that account for random effect, i.e. </a:t>
            </a:r>
            <a:r>
              <a:rPr lang="en-US" sz="2800" dirty="0" err="1">
                <a:solidFill>
                  <a:schemeClr val="tx1"/>
                </a:solidFill>
                <a:latin typeface="Calibri" panose="020F0502020204030204" pitchFamily="34" charset="0"/>
                <a:ea typeface="Verdana" panose="020B0604030504040204" pitchFamily="34" charset="0"/>
              </a:rPr>
              <a:t>mixBiTree</a:t>
            </a:r>
            <a:r>
              <a:rPr lang="en-US" sz="2800" dirty="0">
                <a:solidFill>
                  <a:schemeClr val="tx1"/>
                </a:solidFill>
                <a:latin typeface="Calibri" panose="020F0502020204030204" pitchFamily="34" charset="0"/>
                <a:ea typeface="Verdana" panose="020B0604030504040204" pitchFamily="34" charset="0"/>
              </a:rPr>
              <a:t> performs the best in terms of identifying significant features. In addition, </a:t>
            </a:r>
            <a:r>
              <a:rPr lang="en-US" sz="2800" dirty="0" err="1">
                <a:solidFill>
                  <a:schemeClr val="tx1"/>
                </a:solidFill>
                <a:latin typeface="Calibri" panose="020F0502020204030204" pitchFamily="34" charset="0"/>
                <a:ea typeface="Verdana" panose="020B0604030504040204" pitchFamily="34" charset="0"/>
              </a:rPr>
              <a:t>mixBiTree</a:t>
            </a:r>
            <a:r>
              <a:rPr lang="en-US" sz="2800" dirty="0">
                <a:solidFill>
                  <a:schemeClr val="tx1"/>
                </a:solidFill>
                <a:latin typeface="Calibri" panose="020F0502020204030204" pitchFamily="34" charset="0"/>
                <a:ea typeface="Verdana" panose="020B0604030504040204" pitchFamily="34" charset="0"/>
              </a:rPr>
              <a:t> has improved predictive accuracy for a new observation from an existing group while only slightly improved predictive accuracy for a new observation from a new group.</a:t>
            </a:r>
          </a:p>
          <a:p>
            <a:pPr marL="457200" indent="-457200" algn="just">
              <a:lnSpc>
                <a:spcPct val="150000"/>
              </a:lnSpc>
              <a:buFont typeface="Arial" panose="020B0604020202020204" pitchFamily="34" charset="0"/>
              <a:buChar char="•"/>
            </a:pPr>
            <a:r>
              <a:rPr lang="en-US" sz="2800" dirty="0">
                <a:solidFill>
                  <a:schemeClr val="tx1"/>
                </a:solidFill>
                <a:latin typeface="Calibri" panose="020F0502020204030204" pitchFamily="34" charset="0"/>
                <a:ea typeface="Verdana" panose="020B0604030504040204" pitchFamily="34" charset="0"/>
              </a:rPr>
              <a:t>When significant interaction presents, tree-based machine learning techniques still perform well, even though interaction terms were not explicitly included in the models.</a:t>
            </a:r>
          </a:p>
          <a:p>
            <a:pPr marL="342900" indent="-342900" algn="just">
              <a:buFontTx/>
              <a:buChar char="-"/>
            </a:pPr>
            <a:endParaRPr lang="en-US" dirty="0"/>
          </a:p>
        </p:txBody>
      </p:sp>
      <p:sp>
        <p:nvSpPr>
          <p:cNvPr id="47" name="Text Placeholder 46">
            <a:extLst>
              <a:ext uri="{FF2B5EF4-FFF2-40B4-BE49-F238E27FC236}">
                <a16:creationId xmlns:a16="http://schemas.microsoft.com/office/drawing/2014/main" id="{1936BD93-CE3B-48CC-9831-27D0DC657A3D}"/>
              </a:ext>
            </a:extLst>
          </p:cNvPr>
          <p:cNvSpPr>
            <a:spLocks noGrp="1"/>
          </p:cNvSpPr>
          <p:nvPr>
            <p:ph type="body" sz="quarter" idx="28"/>
          </p:nvPr>
        </p:nvSpPr>
        <p:spPr>
          <a:xfrm>
            <a:off x="33124333" y="24389421"/>
            <a:ext cx="10796659" cy="5897041"/>
          </a:xfrm>
        </p:spPr>
        <p:txBody>
          <a:bodyPr/>
          <a:lstStyle/>
          <a:p>
            <a:pPr>
              <a:lnSpc>
                <a:spcPct val="150000"/>
              </a:lnSpc>
            </a:pPr>
            <a:r>
              <a:rPr lang="en-US" sz="3600" b="1" dirty="0">
                <a:solidFill>
                  <a:srgbClr val="00B050"/>
                </a:solidFill>
              </a:rPr>
              <a:t>References</a:t>
            </a:r>
          </a:p>
          <a:p>
            <a:pPr>
              <a:lnSpc>
                <a:spcPct val="150000"/>
              </a:lnSpc>
            </a:pPr>
            <a:r>
              <a:rPr lang="en-US" sz="2800" dirty="0"/>
              <a:t>1. </a:t>
            </a:r>
            <a:r>
              <a:rPr lang="en-US" sz="2800" dirty="0" err="1"/>
              <a:t>Breiman</a:t>
            </a:r>
            <a:r>
              <a:rPr lang="en-US" sz="2800" dirty="0"/>
              <a:t>, L., </a:t>
            </a:r>
            <a:r>
              <a:rPr lang="en-US" sz="2800" i="1" dirty="0"/>
              <a:t>Random Forests.</a:t>
            </a:r>
            <a:r>
              <a:rPr lang="en-US" sz="2800" dirty="0"/>
              <a:t> Machine Learning, 45, 5–32, 2001</a:t>
            </a:r>
          </a:p>
          <a:p>
            <a:pPr>
              <a:lnSpc>
                <a:spcPct val="150000"/>
              </a:lnSpc>
            </a:pPr>
            <a:r>
              <a:rPr lang="en-US" sz="2800" dirty="0"/>
              <a:t>2. Chen T., </a:t>
            </a:r>
            <a:r>
              <a:rPr lang="en-US" sz="2800" i="1" dirty="0" err="1"/>
              <a:t>XGBoost</a:t>
            </a:r>
            <a:r>
              <a:rPr lang="en-US" sz="2800" i="1" dirty="0"/>
              <a:t>: Extreme Gradient Boosting</a:t>
            </a:r>
            <a:r>
              <a:rPr lang="en-US" sz="2800" dirty="0"/>
              <a:t>, </a:t>
            </a:r>
            <a:r>
              <a:rPr lang="fr-FR" sz="2800" dirty="0"/>
              <a:t>R package version 0.4-2, 2015</a:t>
            </a:r>
            <a:r>
              <a:rPr lang="en-US" sz="2800" dirty="0"/>
              <a:t>.</a:t>
            </a:r>
          </a:p>
          <a:p>
            <a:pPr algn="l">
              <a:lnSpc>
                <a:spcPct val="150000"/>
              </a:lnSpc>
            </a:pPr>
            <a:r>
              <a:rPr lang="en-US" sz="2800" dirty="0"/>
              <a:t>3. Speiser, J., </a:t>
            </a:r>
            <a:r>
              <a:rPr lang="en-US" sz="2800" i="1" dirty="0" err="1"/>
              <a:t>BiMM</a:t>
            </a:r>
            <a:r>
              <a:rPr lang="en-US" sz="2800" i="1" dirty="0"/>
              <a:t> tree: A decision tree method for modeling clustered and longitudinal binary outcomes.</a:t>
            </a:r>
            <a:r>
              <a:rPr lang="en-US" sz="2800" dirty="0"/>
              <a:t> Commun Stat Simul </a:t>
            </a:r>
            <a:r>
              <a:rPr lang="en-US" sz="2800" dirty="0" err="1"/>
              <a:t>Comput</a:t>
            </a:r>
            <a:r>
              <a:rPr lang="en-US" sz="2800" dirty="0"/>
              <a:t>. 2020 ; 49(4): 1004–1023.</a:t>
            </a:r>
          </a:p>
          <a:p>
            <a:pPr algn="l">
              <a:lnSpc>
                <a:spcPct val="150000"/>
              </a:lnSpc>
            </a:pPr>
            <a:endParaRPr lang="en-US" sz="2000" dirty="0"/>
          </a:p>
        </p:txBody>
      </p:sp>
      <p:sp>
        <p:nvSpPr>
          <p:cNvPr id="49" name="Text Placeholder 48">
            <a:extLst>
              <a:ext uri="{FF2B5EF4-FFF2-40B4-BE49-F238E27FC236}">
                <a16:creationId xmlns:a16="http://schemas.microsoft.com/office/drawing/2014/main" id="{EC26C5D7-91AA-412C-99F9-D31B6C1CED34}"/>
              </a:ext>
            </a:extLst>
          </p:cNvPr>
          <p:cNvSpPr>
            <a:spLocks noGrp="1"/>
          </p:cNvSpPr>
          <p:nvPr>
            <p:ph type="body" sz="quarter" idx="30"/>
          </p:nvPr>
        </p:nvSpPr>
        <p:spPr>
          <a:xfrm>
            <a:off x="33203141" y="29743245"/>
            <a:ext cx="10052050" cy="3114677"/>
          </a:xfrm>
        </p:spPr>
        <p:txBody>
          <a:bodyPr/>
          <a:lstStyle/>
          <a:p>
            <a:r>
              <a:rPr lang="en-US" sz="3600" b="1" dirty="0">
                <a:solidFill>
                  <a:srgbClr val="00B050"/>
                </a:solidFill>
              </a:rPr>
              <a:t>Acknowledgement</a:t>
            </a:r>
          </a:p>
          <a:p>
            <a:r>
              <a:rPr lang="en-US" sz="2200" i="1" dirty="0">
                <a:solidFill>
                  <a:srgbClr val="FF0000"/>
                </a:solidFill>
              </a:rPr>
              <a:t>My sincere gratitude to several Janssen scientists Pravin Parajuli, Mavis Tenkorang Impraim and others who implemented the experiment and gave scientific insight into the data. My many thanks to Jyh-Ming Shoung, Bill Pikounis, and Yang Cao for their help with DOE and cell therapy subjects. Special gratitude goes to my dad for his invaluable childcare support, allowing me to fully dedicate to this research. His unwavering support and love made this work possible. </a:t>
            </a:r>
            <a:endParaRPr lang="en-US" sz="2200" dirty="0"/>
          </a:p>
        </p:txBody>
      </p:sp>
      <p:sp>
        <p:nvSpPr>
          <p:cNvPr id="51" name="Text Placeholder 50">
            <a:extLst>
              <a:ext uri="{FF2B5EF4-FFF2-40B4-BE49-F238E27FC236}">
                <a16:creationId xmlns:a16="http://schemas.microsoft.com/office/drawing/2014/main" id="{732FD680-8344-488D-BD8D-9AD3E1DE8300}"/>
              </a:ext>
            </a:extLst>
          </p:cNvPr>
          <p:cNvSpPr>
            <a:spLocks noGrp="1"/>
          </p:cNvSpPr>
          <p:nvPr>
            <p:ph type="body" sz="quarter" idx="150"/>
          </p:nvPr>
        </p:nvSpPr>
        <p:spPr>
          <a:xfrm>
            <a:off x="5932595" y="3672115"/>
            <a:ext cx="31998967" cy="991992"/>
          </a:xfrm>
        </p:spPr>
        <p:txBody>
          <a:bodyPr>
            <a:normAutofit/>
          </a:bodyPr>
          <a:lstStyle/>
          <a:p>
            <a:r>
              <a:rPr lang="en-US" sz="4400" dirty="0">
                <a:solidFill>
                  <a:schemeClr val="tx1"/>
                </a:solidFill>
                <a:latin typeface="Calibri" panose="020F0502020204030204" pitchFamily="34" charset="0"/>
                <a:cs typeface="Calibri" panose="020F0502020204030204" pitchFamily="34" charset="0"/>
              </a:rPr>
              <a:t>Principal Statistician, Discovery, Manufacturing Statistics, Statistics &amp; Decision Sciences, Janssen R&amp;D</a:t>
            </a:r>
          </a:p>
          <a:p>
            <a:endParaRPr lang="en-US" dirty="0">
              <a:solidFill>
                <a:schemeClr val="tx1"/>
              </a:solidFill>
            </a:endParaRPr>
          </a:p>
        </p:txBody>
      </p:sp>
      <p:sp>
        <p:nvSpPr>
          <p:cNvPr id="52" name="Text Placeholder 51">
            <a:extLst>
              <a:ext uri="{FF2B5EF4-FFF2-40B4-BE49-F238E27FC236}">
                <a16:creationId xmlns:a16="http://schemas.microsoft.com/office/drawing/2014/main" id="{FEDD5AC0-79CD-45A6-BF5F-FF3CD6169ED6}"/>
              </a:ext>
            </a:extLst>
          </p:cNvPr>
          <p:cNvSpPr>
            <a:spLocks noGrp="1"/>
          </p:cNvSpPr>
          <p:nvPr>
            <p:ph type="body" sz="quarter" idx="151"/>
          </p:nvPr>
        </p:nvSpPr>
        <p:spPr>
          <a:xfrm>
            <a:off x="5561780" y="2607254"/>
            <a:ext cx="31998967" cy="1877364"/>
          </a:xfrm>
        </p:spPr>
        <p:txBody>
          <a:bodyPr>
            <a:normAutofit/>
          </a:bodyPr>
          <a:lstStyle/>
          <a:p>
            <a:r>
              <a:rPr lang="en-US" sz="5000" b="1" dirty="0">
                <a:solidFill>
                  <a:schemeClr val="tx1"/>
                </a:solidFill>
              </a:rPr>
              <a:t>Hong Tran</a:t>
            </a:r>
          </a:p>
        </p:txBody>
      </p:sp>
      <p:sp>
        <p:nvSpPr>
          <p:cNvPr id="53" name="Text Placeholder 52">
            <a:extLst>
              <a:ext uri="{FF2B5EF4-FFF2-40B4-BE49-F238E27FC236}">
                <a16:creationId xmlns:a16="http://schemas.microsoft.com/office/drawing/2014/main" id="{2B627017-6CE2-4AED-8571-816C3C1D4496}"/>
              </a:ext>
            </a:extLst>
          </p:cNvPr>
          <p:cNvSpPr>
            <a:spLocks noGrp="1"/>
          </p:cNvSpPr>
          <p:nvPr>
            <p:ph type="body" sz="quarter" idx="153"/>
          </p:nvPr>
        </p:nvSpPr>
        <p:spPr>
          <a:xfrm>
            <a:off x="5426297" y="248945"/>
            <a:ext cx="32026012" cy="2771334"/>
          </a:xfrm>
        </p:spPr>
        <p:txBody>
          <a:bodyPr>
            <a:normAutofit fontScale="47500" lnSpcReduction="20000"/>
          </a:bodyPr>
          <a:lstStyle/>
          <a:p>
            <a:r>
              <a:rPr lang="en-US" sz="20000" dirty="0">
                <a:solidFill>
                  <a:srgbClr val="00B0F0"/>
                </a:solidFill>
                <a:latin typeface="Calibri" panose="020F0502020204030204" pitchFamily="34" charset="0"/>
                <a:ea typeface="ＭＳ Ｐゴシック" pitchFamily="-105" charset="-128"/>
                <a:cs typeface="Calibri" panose="020F0502020204030204" pitchFamily="34" charset="0"/>
              </a:rPr>
              <a:t>Application of Tree-Based Machine Learning Techniques in Cell Therapy Experimental Designs</a:t>
            </a:r>
          </a:p>
          <a:p>
            <a:endParaRPr lang="en-US" dirty="0"/>
          </a:p>
        </p:txBody>
      </p:sp>
      <p:sp>
        <p:nvSpPr>
          <p:cNvPr id="3" name="Round Same Side Corner Rectangle 60">
            <a:extLst>
              <a:ext uri="{FF2B5EF4-FFF2-40B4-BE49-F238E27FC236}">
                <a16:creationId xmlns:a16="http://schemas.microsoft.com/office/drawing/2014/main" id="{6E6EB1DF-6D15-326F-2B15-49957256063E}"/>
              </a:ext>
            </a:extLst>
          </p:cNvPr>
          <p:cNvSpPr>
            <a:spLocks noGrp="1"/>
          </p:cNvSpPr>
          <p:nvPr>
            <p:ph type="body" sz="quarter" idx="11"/>
          </p:nvPr>
        </p:nvSpPr>
        <p:spPr bwMode="auto">
          <a:xfrm>
            <a:off x="528638" y="5019789"/>
            <a:ext cx="10048875" cy="1457146"/>
          </a:xfrm>
          <a:prstGeom prst="round2SameRect">
            <a:avLst>
              <a:gd name="adj1" fmla="val 48330"/>
              <a:gd name="adj2" fmla="val 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7400" u="none" dirty="0">
                <a:solidFill>
                  <a:schemeClr val="bg1"/>
                </a:solidFill>
                <a:latin typeface="Verdana" charset="0"/>
              </a:rPr>
              <a:t>Introduction</a:t>
            </a:r>
            <a:endParaRPr kumimoji="0" lang="en-US" sz="7400" b="1" i="0" u="none" strike="noStrike" cap="none" normalizeH="0" baseline="0" dirty="0">
              <a:ln>
                <a:noFill/>
              </a:ln>
              <a:solidFill>
                <a:schemeClr val="bg1"/>
              </a:solidFill>
              <a:effectLst/>
              <a:latin typeface="Verdana" charset="0"/>
            </a:endParaRPr>
          </a:p>
        </p:txBody>
      </p:sp>
      <p:sp>
        <p:nvSpPr>
          <p:cNvPr id="5" name="Round Same Side Corner Rectangle 9">
            <a:extLst>
              <a:ext uri="{FF2B5EF4-FFF2-40B4-BE49-F238E27FC236}">
                <a16:creationId xmlns:a16="http://schemas.microsoft.com/office/drawing/2014/main" id="{A779DDA0-B7CD-4E6A-9FD1-94C63E8D4919}"/>
              </a:ext>
            </a:extLst>
          </p:cNvPr>
          <p:cNvSpPr>
            <a:spLocks noGrp="1"/>
          </p:cNvSpPr>
          <p:nvPr>
            <p:ph type="body" sz="quarter" idx="24"/>
          </p:nvPr>
        </p:nvSpPr>
        <p:spPr bwMode="auto">
          <a:xfrm>
            <a:off x="22377399" y="5108280"/>
            <a:ext cx="10143987" cy="1457146"/>
          </a:xfrm>
          <a:prstGeom prst="round2SameRect">
            <a:avLst>
              <a:gd name="adj1" fmla="val 48330"/>
              <a:gd name="adj2" fmla="val 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hangingPunct="0"/>
            <a:r>
              <a:rPr lang="en-US" sz="7400" u="none" dirty="0">
                <a:solidFill>
                  <a:schemeClr val="bg1"/>
                </a:solidFill>
                <a:latin typeface="Verdana" charset="0"/>
              </a:rPr>
              <a:t>Results</a:t>
            </a:r>
            <a:endParaRPr kumimoji="0" lang="en-US" sz="7400" i="0" u="none" strike="noStrike" cap="none" normalizeH="0" baseline="0" dirty="0">
              <a:ln>
                <a:noFill/>
              </a:ln>
              <a:solidFill>
                <a:schemeClr val="tx1"/>
              </a:solidFill>
              <a:effectLst/>
              <a:latin typeface="Verdana" charset="0"/>
            </a:endParaRPr>
          </a:p>
        </p:txBody>
      </p:sp>
      <p:sp>
        <p:nvSpPr>
          <p:cNvPr id="6" name="Round Same Side Corner Rectangle 9">
            <a:extLst>
              <a:ext uri="{FF2B5EF4-FFF2-40B4-BE49-F238E27FC236}">
                <a16:creationId xmlns:a16="http://schemas.microsoft.com/office/drawing/2014/main" id="{200F4C31-1E13-AE77-F4E3-B13DEEA2CE3E}"/>
              </a:ext>
            </a:extLst>
          </p:cNvPr>
          <p:cNvSpPr>
            <a:spLocks noGrp="1"/>
          </p:cNvSpPr>
          <p:nvPr>
            <p:ph type="body" sz="quarter" idx="25"/>
          </p:nvPr>
        </p:nvSpPr>
        <p:spPr bwMode="auto">
          <a:xfrm>
            <a:off x="33356259" y="14357147"/>
            <a:ext cx="10047287" cy="1457146"/>
          </a:xfrm>
          <a:prstGeom prst="round2SameRect">
            <a:avLst>
              <a:gd name="adj1" fmla="val 48330"/>
              <a:gd name="adj2" fmla="val 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hangingPunct="0"/>
            <a:r>
              <a:rPr lang="en-US" sz="7400" b="1" u="none" dirty="0">
                <a:solidFill>
                  <a:schemeClr val="bg1"/>
                </a:solidFill>
                <a:latin typeface="Verdana" charset="0"/>
              </a:rPr>
              <a:t>Conclusions</a:t>
            </a:r>
            <a:endParaRPr kumimoji="0" lang="en-US" sz="7400" b="0" i="0" u="none" strike="noStrike" cap="none" normalizeH="0" baseline="0" dirty="0">
              <a:ln>
                <a:noFill/>
              </a:ln>
              <a:solidFill>
                <a:schemeClr val="tx1"/>
              </a:solidFill>
              <a:effectLst/>
              <a:latin typeface="Verdana" charset="0"/>
            </a:endParaRPr>
          </a:p>
        </p:txBody>
      </p:sp>
      <p:sp>
        <p:nvSpPr>
          <p:cNvPr id="7" name="Round Same Side Corner Rectangle 9">
            <a:extLst>
              <a:ext uri="{FF2B5EF4-FFF2-40B4-BE49-F238E27FC236}">
                <a16:creationId xmlns:a16="http://schemas.microsoft.com/office/drawing/2014/main" id="{A1F0782C-EDF8-599D-CAF3-9D05200F1792}"/>
              </a:ext>
            </a:extLst>
          </p:cNvPr>
          <p:cNvSpPr txBox="1">
            <a:spLocks/>
          </p:cNvSpPr>
          <p:nvPr/>
        </p:nvSpPr>
        <p:spPr bwMode="auto">
          <a:xfrm>
            <a:off x="11374437" y="5093243"/>
            <a:ext cx="10306720" cy="1457146"/>
          </a:xfrm>
          <a:prstGeom prst="round2SameRect">
            <a:avLst>
              <a:gd name="adj1" fmla="val 48330"/>
              <a:gd name="adj2" fmla="val 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lvl1pPr marL="0" indent="0" algn="ctr" defTabSz="3291149" rtl="0" eaLnBrk="1" latinLnBrk="0" hangingPunct="1">
              <a:spcBef>
                <a:spcPct val="20000"/>
              </a:spcBef>
              <a:buFont typeface="Arial" pitchFamily="34" charset="0"/>
              <a:buNone/>
              <a:defRPr sz="2776" b="1" u="sng" kern="1200" baseline="0">
                <a:solidFill>
                  <a:schemeClr val="accent5">
                    <a:lumMod val="50000"/>
                  </a:schemeClr>
                </a:solidFill>
                <a:latin typeface="+mn-lt"/>
                <a:ea typeface="+mn-ea"/>
                <a:cs typeface="+mn-cs"/>
              </a:defRPr>
            </a:lvl1pPr>
            <a:lvl2pPr marL="2674058" indent="-1028484" algn="l" defTabSz="3291149" rtl="0" eaLnBrk="1" latinLnBrk="0" hangingPunct="1">
              <a:spcBef>
                <a:spcPct val="20000"/>
              </a:spcBef>
              <a:buFont typeface="Arial" pitchFamily="34" charset="0"/>
              <a:buChar char="–"/>
              <a:defRPr sz="10123" kern="1200">
                <a:solidFill>
                  <a:schemeClr val="tx1"/>
                </a:solidFill>
                <a:latin typeface="+mn-lt"/>
                <a:ea typeface="+mn-ea"/>
                <a:cs typeface="+mn-cs"/>
              </a:defRPr>
            </a:lvl2pPr>
            <a:lvl3pPr marL="4113936" indent="-822787" algn="l" defTabSz="3291149" rtl="0" eaLnBrk="1" latinLnBrk="0" hangingPunct="1">
              <a:spcBef>
                <a:spcPct val="20000"/>
              </a:spcBef>
              <a:buFont typeface="Arial" pitchFamily="34" charset="0"/>
              <a:buChar char="•"/>
              <a:defRPr sz="8698" kern="1200">
                <a:solidFill>
                  <a:schemeClr val="tx1"/>
                </a:solidFill>
                <a:latin typeface="+mn-lt"/>
                <a:ea typeface="+mn-ea"/>
                <a:cs typeface="+mn-cs"/>
              </a:defRPr>
            </a:lvl3pPr>
            <a:lvl4pPr marL="5759510"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5085"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0659"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234"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1808"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382"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9pPr>
          </a:lstStyle>
          <a:p>
            <a:pPr eaLnBrk="0" hangingPunct="0"/>
            <a:r>
              <a:rPr lang="en-US" sz="7400" u="none" dirty="0">
                <a:solidFill>
                  <a:schemeClr val="bg1"/>
                </a:solidFill>
                <a:latin typeface="Verdana" charset="0"/>
              </a:rPr>
              <a:t>Methods</a:t>
            </a:r>
            <a:endParaRPr lang="en-US" sz="7400" b="0" u="none" dirty="0">
              <a:solidFill>
                <a:schemeClr val="tx1"/>
              </a:solidFill>
              <a:latin typeface="Verdana" charset="0"/>
            </a:endParaRPr>
          </a:p>
        </p:txBody>
      </p:sp>
      <p:sp>
        <p:nvSpPr>
          <p:cNvPr id="13" name="TextBox 12">
            <a:extLst>
              <a:ext uri="{FF2B5EF4-FFF2-40B4-BE49-F238E27FC236}">
                <a16:creationId xmlns:a16="http://schemas.microsoft.com/office/drawing/2014/main" id="{9AB02E1A-BDF0-E3F6-17AE-1571E3C27846}"/>
              </a:ext>
            </a:extLst>
          </p:cNvPr>
          <p:cNvSpPr txBox="1"/>
          <p:nvPr/>
        </p:nvSpPr>
        <p:spPr>
          <a:xfrm>
            <a:off x="22341939" y="6723861"/>
            <a:ext cx="10179447" cy="27669113"/>
          </a:xfrm>
          <a:prstGeom prst="rect">
            <a:avLst/>
          </a:prstGeom>
          <a:noFill/>
        </p:spPr>
        <p:txBody>
          <a:bodyPr wrap="square">
            <a:spAutoFit/>
          </a:bodyPr>
          <a:lstStyle/>
          <a:p>
            <a:pPr defTabSz="3291149">
              <a:lnSpc>
                <a:spcPct val="150000"/>
              </a:lnSpc>
              <a:spcBef>
                <a:spcPct val="20000"/>
              </a:spcBef>
            </a:pPr>
            <a:r>
              <a:rPr lang="en-US" sz="2800" b="1" dirty="0">
                <a:solidFill>
                  <a:srgbClr val="000000"/>
                </a:solidFill>
                <a:latin typeface="Calibri" panose="020F0502020204030204" pitchFamily="34" charset="0"/>
                <a:ea typeface="Verdana" panose="020B0604030504040204" pitchFamily="34" charset="0"/>
              </a:rPr>
              <a:t>Figure 2: </a:t>
            </a:r>
            <a:r>
              <a:rPr lang="en-US" sz="2800" dirty="0">
                <a:solidFill>
                  <a:srgbClr val="000000"/>
                </a:solidFill>
                <a:latin typeface="Calibri" panose="020F0502020204030204" pitchFamily="34" charset="0"/>
                <a:ea typeface="Verdana" panose="020B0604030504040204" pitchFamily="34" charset="0"/>
              </a:rPr>
              <a:t>Power Comparison with number of assay run of 8 and varying number of DOE runs, and assay-to-assay run variability and significant interaction. </a:t>
            </a:r>
            <a:endParaRPr lang="en-US" sz="2800" b="1" dirty="0">
              <a:solidFill>
                <a:srgbClr val="000000"/>
              </a:solidFill>
              <a:latin typeface="Calibri" panose="020F0502020204030204" pitchFamily="34" charset="0"/>
              <a:ea typeface="Verdana" panose="020B0604030504040204" pitchFamily="34" charset="0"/>
            </a:endParaRPr>
          </a:p>
          <a:p>
            <a:pPr defTabSz="3291149">
              <a:spcBef>
                <a:spcPct val="20000"/>
              </a:spcBef>
            </a:pPr>
            <a:endParaRPr lang="en-US" sz="2800" b="1"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3200" b="1" dirty="0">
              <a:solidFill>
                <a:srgbClr val="000000"/>
              </a:solidFill>
              <a:latin typeface="Times New Roman" pitchFamily="18" charset="0"/>
              <a:cs typeface="Times New Roman" panose="02020603050405020304" pitchFamily="18" charset="0"/>
            </a:endParaRPr>
          </a:p>
          <a:p>
            <a:pPr defTabSz="3291149">
              <a:spcBef>
                <a:spcPct val="20000"/>
              </a:spcBef>
            </a:pPr>
            <a:endPar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endParaRPr>
          </a:p>
          <a:p>
            <a:pPr defTabSz="3291149">
              <a:spcBef>
                <a:spcPct val="20000"/>
              </a:spcBef>
            </a:pPr>
            <a:endPar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endParaRPr>
          </a:p>
          <a:p>
            <a:pPr defTabSz="3291149">
              <a:spcBef>
                <a:spcPct val="20000"/>
              </a:spcBef>
            </a:pPr>
            <a:endPar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endParaRPr>
          </a:p>
          <a:p>
            <a:pPr defTabSz="3291149">
              <a:spcBef>
                <a:spcPct val="20000"/>
              </a:spcBef>
            </a:pPr>
            <a:endPar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endParaRPr>
          </a:p>
          <a:p>
            <a:pPr defTabSz="3291149">
              <a:spcBef>
                <a:spcPct val="20000"/>
              </a:spcBef>
            </a:pPr>
            <a:endPar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endParaRPr>
          </a:p>
          <a:p>
            <a:pPr defTabSz="3291149">
              <a:spcBef>
                <a:spcPct val="20000"/>
              </a:spcBef>
            </a:pPr>
            <a:endPar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endParaRPr>
          </a:p>
          <a:p>
            <a:pPr defTabSz="3291149">
              <a:spcBef>
                <a:spcPct val="20000"/>
              </a:spcBef>
            </a:pPr>
            <a:endPar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endParaRPr>
          </a:p>
          <a:p>
            <a:pPr defTabSz="3291149">
              <a:spcBef>
                <a:spcPct val="20000"/>
              </a:spcBef>
            </a:pPr>
            <a:endPar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endParaRPr>
          </a:p>
          <a:p>
            <a:pPr defTabSz="3291149">
              <a:spcBef>
                <a:spcPct val="20000"/>
              </a:spcBef>
            </a:pPr>
            <a:endPar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endParaRPr>
          </a:p>
          <a:p>
            <a:pPr defTabSz="3291149">
              <a:spcBef>
                <a:spcPct val="20000"/>
              </a:spcBef>
            </a:pPr>
            <a:r>
              <a:rPr lang="en-US" sz="3400" b="1" dirty="0">
                <a:solidFill>
                  <a:srgbClr val="00B050"/>
                </a:solidFill>
                <a:latin typeface="Times New Roman" panose="02020603050405020304" pitchFamily="18" charset="0"/>
                <a:ea typeface="Verdana" panose="020B0604030504040204" pitchFamily="34" charset="0"/>
                <a:cs typeface="Times New Roman" panose="02020603050405020304" pitchFamily="18" charset="0"/>
              </a:rPr>
              <a:t>Predictive Accuracy</a:t>
            </a:r>
          </a:p>
          <a:p>
            <a:pPr defTabSz="3291149">
              <a:lnSpc>
                <a:spcPct val="150000"/>
              </a:lnSpc>
              <a:spcBef>
                <a:spcPct val="20000"/>
              </a:spcBef>
            </a:pPr>
            <a:r>
              <a:rPr lang="en-US" sz="2800" b="1" dirty="0">
                <a:solidFill>
                  <a:srgbClr val="000000"/>
                </a:solidFill>
                <a:latin typeface="Calibri" panose="020F0502020204030204" pitchFamily="34" charset="0"/>
                <a:ea typeface="Verdana" panose="020B0604030504040204" pitchFamily="34" charset="0"/>
                <a:cs typeface="Times New Roman" panose="02020603050405020304" pitchFamily="18" charset="0"/>
              </a:rPr>
              <a:t>Figure 3</a:t>
            </a:r>
            <a:r>
              <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rPr>
              <a:t>: Predictive Accuray Comparison with number of assay run of 8, significant interaction, </a:t>
            </a:r>
            <a:r>
              <a:rPr lang="en-US" sz="2800" dirty="0">
                <a:solidFill>
                  <a:srgbClr val="000000"/>
                </a:solidFill>
                <a:latin typeface="Calibri" panose="020F0502020204030204" pitchFamily="34" charset="0"/>
                <a:ea typeface="Verdana" panose="020B0604030504040204" pitchFamily="34" charset="0"/>
              </a:rPr>
              <a:t>varying number of DOE runs, and assay-to-assay run variability. Prediction for a new observation from an existing assay group. </a:t>
            </a: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lnSpc>
                <a:spcPct val="150000"/>
              </a:lnSpc>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lnSpc>
                <a:spcPct val="150000"/>
              </a:lnSpc>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lnSpc>
                <a:spcPct val="150000"/>
              </a:lnSpc>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lnSpc>
                <a:spcPct val="150000"/>
              </a:lnSpc>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lnSpc>
                <a:spcPct val="150000"/>
              </a:lnSpc>
              <a:spcBef>
                <a:spcPct val="20000"/>
              </a:spcBef>
            </a:pPr>
            <a:endParaRPr lang="en-US" sz="2800" b="1"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lnSpc>
                <a:spcPct val="150000"/>
              </a:lnSpc>
              <a:spcBef>
                <a:spcPct val="20000"/>
              </a:spcBef>
            </a:pPr>
            <a:r>
              <a:rPr lang="en-US" sz="2800" b="1" dirty="0">
                <a:solidFill>
                  <a:srgbClr val="000000"/>
                </a:solidFill>
                <a:latin typeface="Calibri" panose="020F0502020204030204" pitchFamily="34" charset="0"/>
                <a:ea typeface="Verdana" panose="020B0604030504040204" pitchFamily="34" charset="0"/>
                <a:cs typeface="Times New Roman" panose="02020603050405020304" pitchFamily="18" charset="0"/>
              </a:rPr>
              <a:t>Figure 4: </a:t>
            </a:r>
            <a:r>
              <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rPr>
              <a:t>Effect of number of observations per batch on confident levels of MPP (between SD = 4, within SD = 10 and B = 3)</a:t>
            </a:r>
          </a:p>
          <a:p>
            <a:pPr defTabSz="3291149">
              <a:lnSpc>
                <a:spcPct val="150000"/>
              </a:lnSpc>
              <a:spcBef>
                <a:spcPct val="20000"/>
              </a:spcBef>
            </a:pPr>
            <a:r>
              <a:rPr lang="en-US" sz="2800" b="1" dirty="0">
                <a:solidFill>
                  <a:srgbClr val="000000"/>
                </a:solidFill>
                <a:latin typeface="Calibri" panose="020F0502020204030204" pitchFamily="34" charset="0"/>
                <a:ea typeface="Verdana" panose="020B0604030504040204" pitchFamily="34" charset="0"/>
                <a:cs typeface="Times New Roman" panose="02020603050405020304" pitchFamily="18" charset="0"/>
              </a:rPr>
              <a:t>Figure 4</a:t>
            </a:r>
            <a:r>
              <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rPr>
              <a:t>: Predictive Accuray Comparison with number of assay run of 8, significant interaction, </a:t>
            </a:r>
            <a:r>
              <a:rPr lang="en-US" sz="2800" dirty="0">
                <a:solidFill>
                  <a:srgbClr val="000000"/>
                </a:solidFill>
                <a:latin typeface="Calibri" panose="020F0502020204030204" pitchFamily="34" charset="0"/>
                <a:ea typeface="Verdana" panose="020B0604030504040204" pitchFamily="34" charset="0"/>
              </a:rPr>
              <a:t>varying number of DOE runs, and assay-to-assay run variability. Prediction for a new observation from a new assay group. </a:t>
            </a: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Calibri" panose="020F0502020204030204" pitchFamily="34" charset="0"/>
              <a:ea typeface="Verdana" panose="020B0604030504040204" pitchFamily="34" charset="0"/>
              <a:cs typeface="Times New Roman" panose="02020603050405020304" pitchFamily="18" charset="0"/>
            </a:endParaRPr>
          </a:p>
          <a:p>
            <a:pPr defTabSz="3291149">
              <a:spcBef>
                <a:spcPct val="20000"/>
              </a:spcBef>
            </a:pPr>
            <a:endParaRPr lang="en-US" sz="2800" dirty="0">
              <a:solidFill>
                <a:srgbClr val="000000"/>
              </a:solidFill>
              <a:latin typeface="Times New Roman"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6E96648A-26A6-4558-D425-66E926A9D14C}"/>
              </a:ext>
            </a:extLst>
          </p:cNvPr>
          <p:cNvSpPr txBox="1"/>
          <p:nvPr/>
        </p:nvSpPr>
        <p:spPr>
          <a:xfrm>
            <a:off x="33203141" y="6404575"/>
            <a:ext cx="10251471" cy="2031325"/>
          </a:xfrm>
          <a:prstGeom prst="rect">
            <a:avLst/>
          </a:prstGeom>
          <a:noFill/>
        </p:spPr>
        <p:txBody>
          <a:bodyPr wrap="square">
            <a:spAutoFit/>
          </a:bodyPr>
          <a:lstStyle/>
          <a:p>
            <a:pPr>
              <a:lnSpc>
                <a:spcPct val="150000"/>
              </a:lnSpc>
            </a:pPr>
            <a:r>
              <a:rPr lang="en-US" sz="3600" b="1" dirty="0">
                <a:solidFill>
                  <a:srgbClr val="00B050"/>
                </a:solidFill>
                <a:latin typeface="Times New Roman" pitchFamily="18" charset="0"/>
                <a:cs typeface="Times New Roman" panose="02020603050405020304" pitchFamily="18" charset="0"/>
              </a:rPr>
              <a:t>Important </a:t>
            </a:r>
            <a:r>
              <a:rPr lang="en-US" sz="3600" b="1">
                <a:solidFill>
                  <a:srgbClr val="00B050"/>
                </a:solidFill>
                <a:latin typeface="Times New Roman" pitchFamily="18" charset="0"/>
                <a:cs typeface="Times New Roman" panose="02020603050405020304" pitchFamily="18" charset="0"/>
              </a:rPr>
              <a:t>Feature Results from </a:t>
            </a:r>
            <a:r>
              <a:rPr lang="en-US" sz="3600" b="1" dirty="0">
                <a:solidFill>
                  <a:srgbClr val="00B050"/>
                </a:solidFill>
                <a:latin typeface="Times New Roman" pitchFamily="18" charset="0"/>
                <a:cs typeface="Times New Roman" panose="02020603050405020304" pitchFamily="18" charset="0"/>
              </a:rPr>
              <a:t>real DOE data.</a:t>
            </a:r>
          </a:p>
          <a:p>
            <a:endParaRPr lang="en-US" sz="7200" b="1" dirty="0">
              <a:solidFill>
                <a:srgbClr val="000000"/>
              </a:solidFill>
              <a:ea typeface="Times New Roman" panose="02020603050405020304" pitchFamily="18" charset="0"/>
              <a:cs typeface="Times New Roman" panose="02020603050405020304" pitchFamily="18" charset="0"/>
            </a:endParaRPr>
          </a:p>
        </p:txBody>
      </p:sp>
      <p:sp>
        <p:nvSpPr>
          <p:cNvPr id="16" name="Text Placeholder 41">
            <a:extLst>
              <a:ext uri="{FF2B5EF4-FFF2-40B4-BE49-F238E27FC236}">
                <a16:creationId xmlns:a16="http://schemas.microsoft.com/office/drawing/2014/main" id="{66D0D224-3026-37CC-70C1-E1F19F76FA10}"/>
              </a:ext>
            </a:extLst>
          </p:cNvPr>
          <p:cNvSpPr txBox="1">
            <a:spLocks/>
          </p:cNvSpPr>
          <p:nvPr/>
        </p:nvSpPr>
        <p:spPr>
          <a:xfrm>
            <a:off x="22337286" y="21426146"/>
            <a:ext cx="10048874" cy="1891393"/>
          </a:xfrm>
          <a:prstGeom prst="rect">
            <a:avLst/>
          </a:prstGeom>
        </p:spPr>
        <p:txBody>
          <a:bodyPr wrap="square" lIns="228589" tIns="228589" rIns="228589" bIns="228589">
            <a:spAutoFit/>
          </a:bodyPr>
          <a:lstStyle>
            <a:lvl1pPr marL="0" indent="0" algn="l" defTabSz="3291149" rtl="0" eaLnBrk="1" latinLnBrk="0" hangingPunct="1">
              <a:spcBef>
                <a:spcPct val="20000"/>
              </a:spcBef>
              <a:buFont typeface="Arial" pitchFamily="34" charset="0"/>
              <a:buNone/>
              <a:defRPr sz="1876" kern="1200">
                <a:solidFill>
                  <a:schemeClr val="accent5">
                    <a:lumMod val="50000"/>
                  </a:schemeClr>
                </a:solidFill>
                <a:latin typeface="Times New Roman" pitchFamily="18" charset="0"/>
                <a:ea typeface="+mn-ea"/>
                <a:cs typeface="Times New Roman" pitchFamily="18" charset="0"/>
              </a:defRPr>
            </a:lvl1pPr>
            <a:lvl2pPr marL="1114189" indent="-428533" algn="l" defTabSz="3291149" rtl="0" eaLnBrk="1" latinLnBrk="0" hangingPunct="1">
              <a:spcBef>
                <a:spcPct val="20000"/>
              </a:spcBef>
              <a:buFont typeface="Arial" pitchFamily="34" charset="0"/>
              <a:buChar char="–"/>
              <a:defRPr sz="1876" kern="1200">
                <a:solidFill>
                  <a:schemeClr val="tx1"/>
                </a:solidFill>
                <a:latin typeface="Trebuchet MS" pitchFamily="34" charset="0"/>
                <a:ea typeface="+mn-ea"/>
                <a:cs typeface="+mn-cs"/>
              </a:defRPr>
            </a:lvl2pPr>
            <a:lvl3pPr marL="1542726" indent="-428533" algn="l" defTabSz="3291149" rtl="0" eaLnBrk="1" latinLnBrk="0" hangingPunct="1">
              <a:spcBef>
                <a:spcPct val="20000"/>
              </a:spcBef>
              <a:buFont typeface="Arial" pitchFamily="34" charset="0"/>
              <a:buChar char="•"/>
              <a:defRPr sz="1876" kern="1200">
                <a:solidFill>
                  <a:schemeClr val="tx1"/>
                </a:solidFill>
                <a:latin typeface="Trebuchet MS" pitchFamily="34" charset="0"/>
                <a:ea typeface="+mn-ea"/>
                <a:cs typeface="+mn-cs"/>
              </a:defRPr>
            </a:lvl3pPr>
            <a:lvl4pPr marL="2014114" indent="-471388" algn="l" defTabSz="3291149" rtl="0" eaLnBrk="1" latinLnBrk="0" hangingPunct="1">
              <a:spcBef>
                <a:spcPct val="20000"/>
              </a:spcBef>
              <a:buFont typeface="Arial" pitchFamily="34" charset="0"/>
              <a:buChar char="–"/>
              <a:defRPr sz="1876" kern="1200">
                <a:solidFill>
                  <a:schemeClr val="tx1"/>
                </a:solidFill>
                <a:latin typeface="Trebuchet MS" pitchFamily="34" charset="0"/>
                <a:ea typeface="+mn-ea"/>
                <a:cs typeface="+mn-cs"/>
              </a:defRPr>
            </a:lvl4pPr>
            <a:lvl5pPr marL="2356942" indent="-342828" algn="l" defTabSz="3291149" rtl="0" eaLnBrk="1" latinLnBrk="0" hangingPunct="1">
              <a:spcBef>
                <a:spcPct val="20000"/>
              </a:spcBef>
              <a:buFont typeface="Arial" pitchFamily="34" charset="0"/>
              <a:buChar char="»"/>
              <a:defRPr sz="1876" kern="1200">
                <a:solidFill>
                  <a:schemeClr val="tx1"/>
                </a:solidFill>
                <a:latin typeface="Trebuchet MS" pitchFamily="34" charset="0"/>
                <a:ea typeface="+mn-ea"/>
                <a:cs typeface="+mn-cs"/>
              </a:defRPr>
            </a:lvl5pPr>
            <a:lvl6pPr marL="9050659"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234"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1808"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382"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9pPr>
          </a:lstStyle>
          <a:p>
            <a:endParaRPr lang="en-US" sz="3200" b="1" dirty="0">
              <a:solidFill>
                <a:srgbClr val="000000"/>
              </a:solidFill>
              <a:ea typeface="Times New Roman" panose="02020603050405020304" pitchFamily="18" charset="0"/>
            </a:endParaRPr>
          </a:p>
          <a:p>
            <a:endParaRPr lang="en-US" sz="3200" b="1" dirty="0">
              <a:solidFill>
                <a:srgbClr val="000000"/>
              </a:solidFill>
              <a:ea typeface="Times New Roman" panose="02020603050405020304" pitchFamily="18" charset="0"/>
            </a:endParaRPr>
          </a:p>
          <a:p>
            <a:endParaRPr lang="en-US" dirty="0"/>
          </a:p>
        </p:txBody>
      </p:sp>
      <p:sp>
        <p:nvSpPr>
          <p:cNvPr id="31" name="Round Same Side Corner Rectangle 9">
            <a:extLst>
              <a:ext uri="{FF2B5EF4-FFF2-40B4-BE49-F238E27FC236}">
                <a16:creationId xmlns:a16="http://schemas.microsoft.com/office/drawing/2014/main" id="{58D8127A-656F-D250-9C54-BBAAF1EF9DF2}"/>
              </a:ext>
            </a:extLst>
          </p:cNvPr>
          <p:cNvSpPr txBox="1">
            <a:spLocks/>
          </p:cNvSpPr>
          <p:nvPr/>
        </p:nvSpPr>
        <p:spPr bwMode="auto">
          <a:xfrm>
            <a:off x="11154890" y="19958720"/>
            <a:ext cx="10611085" cy="1457146"/>
          </a:xfrm>
          <a:prstGeom prst="round2SameRect">
            <a:avLst>
              <a:gd name="adj1" fmla="val 48330"/>
              <a:gd name="adj2" fmla="val 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lvl1pPr marL="0" indent="0" algn="ctr" defTabSz="3291149" rtl="0" eaLnBrk="1" latinLnBrk="0" hangingPunct="1">
              <a:spcBef>
                <a:spcPct val="20000"/>
              </a:spcBef>
              <a:buFont typeface="Arial" pitchFamily="34" charset="0"/>
              <a:buNone/>
              <a:defRPr sz="2776" b="1" u="sng" kern="1200" baseline="0">
                <a:solidFill>
                  <a:schemeClr val="accent5">
                    <a:lumMod val="50000"/>
                  </a:schemeClr>
                </a:solidFill>
                <a:latin typeface="+mn-lt"/>
                <a:ea typeface="+mn-ea"/>
                <a:cs typeface="+mn-cs"/>
              </a:defRPr>
            </a:lvl1pPr>
            <a:lvl2pPr marL="2674058" indent="-1028484" algn="l" defTabSz="3291149" rtl="0" eaLnBrk="1" latinLnBrk="0" hangingPunct="1">
              <a:spcBef>
                <a:spcPct val="20000"/>
              </a:spcBef>
              <a:buFont typeface="Arial" pitchFamily="34" charset="0"/>
              <a:buChar char="–"/>
              <a:defRPr sz="10123" kern="1200">
                <a:solidFill>
                  <a:schemeClr val="tx1"/>
                </a:solidFill>
                <a:latin typeface="+mn-lt"/>
                <a:ea typeface="+mn-ea"/>
                <a:cs typeface="+mn-cs"/>
              </a:defRPr>
            </a:lvl2pPr>
            <a:lvl3pPr marL="4113936" indent="-822787" algn="l" defTabSz="3291149" rtl="0" eaLnBrk="1" latinLnBrk="0" hangingPunct="1">
              <a:spcBef>
                <a:spcPct val="20000"/>
              </a:spcBef>
              <a:buFont typeface="Arial" pitchFamily="34" charset="0"/>
              <a:buChar char="•"/>
              <a:defRPr sz="8698" kern="1200">
                <a:solidFill>
                  <a:schemeClr val="tx1"/>
                </a:solidFill>
                <a:latin typeface="+mn-lt"/>
                <a:ea typeface="+mn-ea"/>
                <a:cs typeface="+mn-cs"/>
              </a:defRPr>
            </a:lvl3pPr>
            <a:lvl4pPr marL="5759510"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5085"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0659"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234"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1808"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382"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9pPr>
          </a:lstStyle>
          <a:p>
            <a:pPr eaLnBrk="0" hangingPunct="0"/>
            <a:r>
              <a:rPr lang="en-US" sz="7400" u="none" dirty="0">
                <a:solidFill>
                  <a:schemeClr val="bg1"/>
                </a:solidFill>
                <a:latin typeface="Verdana" charset="0"/>
              </a:rPr>
              <a:t>Results</a:t>
            </a:r>
            <a:endParaRPr lang="en-US" sz="7400" u="none" dirty="0">
              <a:solidFill>
                <a:schemeClr val="tx1"/>
              </a:solidFill>
              <a:latin typeface="Verdana" charset="0"/>
            </a:endParaRPr>
          </a:p>
        </p:txBody>
      </p:sp>
      <p:sp>
        <p:nvSpPr>
          <p:cNvPr id="34" name="Round Same Side Corner Rectangle 9">
            <a:extLst>
              <a:ext uri="{FF2B5EF4-FFF2-40B4-BE49-F238E27FC236}">
                <a16:creationId xmlns:a16="http://schemas.microsoft.com/office/drawing/2014/main" id="{F39051FF-D11C-6139-3EF7-1B830225893F}"/>
              </a:ext>
            </a:extLst>
          </p:cNvPr>
          <p:cNvSpPr txBox="1">
            <a:spLocks/>
          </p:cNvSpPr>
          <p:nvPr/>
        </p:nvSpPr>
        <p:spPr bwMode="auto">
          <a:xfrm>
            <a:off x="33136219" y="5120158"/>
            <a:ext cx="10143987" cy="1457146"/>
          </a:xfrm>
          <a:prstGeom prst="round2SameRect">
            <a:avLst>
              <a:gd name="adj1" fmla="val 48330"/>
              <a:gd name="adj2" fmla="val 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lvl1pPr marL="0" indent="0" algn="ctr" defTabSz="3291149" rtl="0" eaLnBrk="1" latinLnBrk="0" hangingPunct="1">
              <a:spcBef>
                <a:spcPct val="20000"/>
              </a:spcBef>
              <a:buFont typeface="Arial" pitchFamily="34" charset="0"/>
              <a:buNone/>
              <a:defRPr sz="2776" b="1" u="sng" kern="1200" baseline="0">
                <a:solidFill>
                  <a:schemeClr val="accent5">
                    <a:lumMod val="50000"/>
                  </a:schemeClr>
                </a:solidFill>
                <a:latin typeface="+mn-lt"/>
                <a:ea typeface="+mn-ea"/>
                <a:cs typeface="+mn-cs"/>
              </a:defRPr>
            </a:lvl1pPr>
            <a:lvl2pPr marL="2674058" indent="-1028484" algn="l" defTabSz="3291149" rtl="0" eaLnBrk="1" latinLnBrk="0" hangingPunct="1">
              <a:spcBef>
                <a:spcPct val="20000"/>
              </a:spcBef>
              <a:buFont typeface="Arial" pitchFamily="34" charset="0"/>
              <a:buChar char="–"/>
              <a:defRPr sz="10123" kern="1200">
                <a:solidFill>
                  <a:schemeClr val="tx1"/>
                </a:solidFill>
                <a:latin typeface="+mn-lt"/>
                <a:ea typeface="+mn-ea"/>
                <a:cs typeface="+mn-cs"/>
              </a:defRPr>
            </a:lvl2pPr>
            <a:lvl3pPr marL="4113936" indent="-822787" algn="l" defTabSz="3291149" rtl="0" eaLnBrk="1" latinLnBrk="0" hangingPunct="1">
              <a:spcBef>
                <a:spcPct val="20000"/>
              </a:spcBef>
              <a:buFont typeface="Arial" pitchFamily="34" charset="0"/>
              <a:buChar char="•"/>
              <a:defRPr sz="8698" kern="1200">
                <a:solidFill>
                  <a:schemeClr val="tx1"/>
                </a:solidFill>
                <a:latin typeface="+mn-lt"/>
                <a:ea typeface="+mn-ea"/>
                <a:cs typeface="+mn-cs"/>
              </a:defRPr>
            </a:lvl3pPr>
            <a:lvl4pPr marL="5759510"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5085"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0659"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234"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1808"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382" indent="-822787" algn="l" defTabSz="3291149" rtl="0" eaLnBrk="1" latinLnBrk="0" hangingPunct="1">
              <a:spcBef>
                <a:spcPct val="20000"/>
              </a:spcBef>
              <a:buFont typeface="Arial" pitchFamily="34" charset="0"/>
              <a:buChar char="•"/>
              <a:defRPr sz="7200" kern="1200">
                <a:solidFill>
                  <a:schemeClr val="tx1"/>
                </a:solidFill>
                <a:latin typeface="+mn-lt"/>
                <a:ea typeface="+mn-ea"/>
                <a:cs typeface="+mn-cs"/>
              </a:defRPr>
            </a:lvl9pPr>
          </a:lstStyle>
          <a:p>
            <a:pPr eaLnBrk="0" hangingPunct="0"/>
            <a:r>
              <a:rPr lang="en-US" sz="7400" u="none" dirty="0">
                <a:solidFill>
                  <a:schemeClr val="bg1"/>
                </a:solidFill>
                <a:latin typeface="Verdana" charset="0"/>
              </a:rPr>
              <a:t>Results</a:t>
            </a:r>
            <a:endParaRPr lang="en-US" sz="7400" u="none" dirty="0">
              <a:solidFill>
                <a:schemeClr val="tx1"/>
              </a:solidFill>
              <a:latin typeface="Verdana" charset="0"/>
            </a:endParaRPr>
          </a:p>
        </p:txBody>
      </p:sp>
      <p:pic>
        <p:nvPicPr>
          <p:cNvPr id="8" name="Content Placeholder 4" descr="A graph of different colored bars&#10;&#10;AI-generated content may be incorrect.">
            <a:extLst>
              <a:ext uri="{FF2B5EF4-FFF2-40B4-BE49-F238E27FC236}">
                <a16:creationId xmlns:a16="http://schemas.microsoft.com/office/drawing/2014/main" id="{3D8B984B-2DF3-4A43-9718-206D7870C2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06487" y="24686661"/>
            <a:ext cx="10684888" cy="6474506"/>
          </a:xfrm>
          <a:prstGeom prst="rect">
            <a:avLst/>
          </a:prstGeom>
        </p:spPr>
      </p:pic>
      <p:pic>
        <p:nvPicPr>
          <p:cNvPr id="10" name="Content Placeholder 4" descr="A graph of different colored lines&#10;&#10;AI-generated content may be incorrect.">
            <a:extLst>
              <a:ext uri="{FF2B5EF4-FFF2-40B4-BE49-F238E27FC236}">
                <a16:creationId xmlns:a16="http://schemas.microsoft.com/office/drawing/2014/main" id="{BEBD393F-5209-1BCE-5781-80F9D645968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79456" y="8714953"/>
            <a:ext cx="8988358" cy="6712254"/>
          </a:xfrm>
          <a:prstGeom prst="rect">
            <a:avLst/>
          </a:prstGeom>
        </p:spPr>
      </p:pic>
      <p:pic>
        <p:nvPicPr>
          <p:cNvPr id="12" name="Content Placeholder 8" descr="A graph of different colored bars&#10;&#10;AI-generated content may be incorrect.">
            <a:extLst>
              <a:ext uri="{FF2B5EF4-FFF2-40B4-BE49-F238E27FC236}">
                <a16:creationId xmlns:a16="http://schemas.microsoft.com/office/drawing/2014/main" id="{F8AF83E8-63DC-C9CC-77C7-C11028631FB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207486" y="18716953"/>
            <a:ext cx="10284334" cy="5142167"/>
          </a:xfrm>
          <a:prstGeom prst="rect">
            <a:avLst/>
          </a:prstGeom>
        </p:spPr>
      </p:pic>
      <p:pic>
        <p:nvPicPr>
          <p:cNvPr id="14" name="Content Placeholder 4" descr="A graph of different colored bars&#10;&#10;AI-generated content may be incorrect.">
            <a:extLst>
              <a:ext uri="{FF2B5EF4-FFF2-40B4-BE49-F238E27FC236}">
                <a16:creationId xmlns:a16="http://schemas.microsoft.com/office/drawing/2014/main" id="{6DF4AAB0-287F-E45D-0067-67349FB06CE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231626" y="26598077"/>
            <a:ext cx="10260194" cy="5763951"/>
          </a:xfrm>
          <a:prstGeom prst="rect">
            <a:avLst/>
          </a:prstGeom>
        </p:spPr>
      </p:pic>
      <p:pic>
        <p:nvPicPr>
          <p:cNvPr id="17" name="Content Placeholder 5">
            <a:extLst>
              <a:ext uri="{FF2B5EF4-FFF2-40B4-BE49-F238E27FC236}">
                <a16:creationId xmlns:a16="http://schemas.microsoft.com/office/drawing/2014/main" id="{20423B12-4A77-E794-4858-2AE9CB8DB2F2}"/>
              </a:ext>
            </a:extLst>
          </p:cNvPr>
          <p:cNvPicPr>
            <a:picLocks noChangeAspect="1"/>
          </p:cNvPicPr>
          <p:nvPr/>
        </p:nvPicPr>
        <p:blipFill>
          <a:blip r:embed="rId7"/>
          <a:stretch>
            <a:fillRect/>
          </a:stretch>
        </p:blipFill>
        <p:spPr>
          <a:xfrm>
            <a:off x="33022954" y="7571231"/>
            <a:ext cx="10393894" cy="6218493"/>
          </a:xfrm>
          <a:prstGeom prst="rect">
            <a:avLst/>
          </a:prstGeom>
        </p:spPr>
      </p:pic>
      <p:pic>
        <p:nvPicPr>
          <p:cNvPr id="11" name="Picture 10">
            <a:extLst>
              <a:ext uri="{FF2B5EF4-FFF2-40B4-BE49-F238E27FC236}">
                <a16:creationId xmlns:a16="http://schemas.microsoft.com/office/drawing/2014/main" id="{612AF34B-0BAA-5CDB-BEEB-3214F370FCC4}"/>
              </a:ext>
            </a:extLst>
          </p:cNvPr>
          <p:cNvPicPr>
            <a:picLocks noChangeAspect="1"/>
          </p:cNvPicPr>
          <p:nvPr/>
        </p:nvPicPr>
        <p:blipFill>
          <a:blip r:embed="rId8"/>
          <a:stretch>
            <a:fillRect/>
          </a:stretch>
        </p:blipFill>
        <p:spPr>
          <a:xfrm>
            <a:off x="0" y="31161167"/>
            <a:ext cx="9601200" cy="1757232"/>
          </a:xfrm>
          <a:prstGeom prst="rect">
            <a:avLst/>
          </a:prstGeom>
        </p:spPr>
      </p:pic>
    </p:spTree>
    <p:extLst>
      <p:ext uri="{BB962C8B-B14F-4D97-AF65-F5344CB8AC3E}">
        <p14:creationId xmlns:p14="http://schemas.microsoft.com/office/powerpoint/2010/main" val="783191702"/>
      </p:ext>
    </p:extLst>
  </p:cSld>
  <p:clrMapOvr>
    <a:masterClrMapping/>
  </p:clrMapOvr>
</p:sld>
</file>

<file path=ppt/theme/theme1.xml><?xml version="1.0" encoding="utf-8"?>
<a:theme xmlns:a="http://schemas.openxmlformats.org/drawingml/2006/main" name="36x48-Template-V2b">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1_Classic 3 Colum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Classic - Wide Cent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docMetadata/LabelInfo.xml><?xml version="1.0" encoding="utf-8"?>
<clbl:labelList xmlns:clbl="http://schemas.microsoft.com/office/2020/mipLabelMetadata">
  <clbl:label id="{3ca48ea3-8c75-4d36-b64f-70604b11fd22}" enabled="1" method="Standard" siteId="{3ac94b33-9135-4821-9502-eafda6592a35}" removed="0"/>
</clbl:labelList>
</file>

<file path=docProps/app.xml><?xml version="1.0" encoding="utf-8"?>
<Properties xmlns="http://schemas.openxmlformats.org/officeDocument/2006/extended-properties" xmlns:vt="http://schemas.openxmlformats.org/officeDocument/2006/docPropsVTypes">
  <TotalTime>2229</TotalTime>
  <Words>966</Words>
  <Application>Microsoft Office PowerPoint</Application>
  <PresentationFormat>Custom</PresentationFormat>
  <Paragraphs>82</Paragraphs>
  <Slides>1</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vt:i4>
      </vt:variant>
    </vt:vector>
  </HeadingPairs>
  <TitlesOfParts>
    <vt:vector size="10" baseType="lpstr">
      <vt:lpstr>Arial</vt:lpstr>
      <vt:lpstr>Calibri</vt:lpstr>
      <vt:lpstr>Cambria Math</vt:lpstr>
      <vt:lpstr>Times New Roman</vt:lpstr>
      <vt:lpstr>Trebuchet MS</vt:lpstr>
      <vt:lpstr>Verdana</vt:lpstr>
      <vt:lpstr>36x48-Template-V2b</vt:lpstr>
      <vt:lpstr>1_Classic 3 Columns</vt:lpstr>
      <vt:lpstr>Classic - Wide Center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Hong Tran</dc:creator>
  <cp:lastModifiedBy>Tran, Hong [JANUS]</cp:lastModifiedBy>
  <cp:revision>9</cp:revision>
  <dcterms:created xsi:type="dcterms:W3CDTF">2019-04-20T19:50:00Z</dcterms:created>
  <dcterms:modified xsi:type="dcterms:W3CDTF">2025-06-11T16:44:27Z</dcterms:modified>
</cp:coreProperties>
</file>