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0" r:id="rId2"/>
    <p:sldId id="256" r:id="rId3"/>
    <p:sldId id="257" r:id="rId4"/>
    <p:sldId id="29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82" r:id="rId14"/>
    <p:sldId id="283" r:id="rId15"/>
    <p:sldId id="284" r:id="rId16"/>
    <p:sldId id="286" r:id="rId17"/>
    <p:sldId id="294" r:id="rId18"/>
    <p:sldId id="285" r:id="rId19"/>
    <p:sldId id="295" r:id="rId20"/>
    <p:sldId id="287" r:id="rId21"/>
    <p:sldId id="296" r:id="rId22"/>
    <p:sldId id="297" r:id="rId23"/>
    <p:sldId id="288" r:id="rId24"/>
    <p:sldId id="289" r:id="rId25"/>
    <p:sldId id="291" r:id="rId26"/>
    <p:sldId id="290" r:id="rId27"/>
    <p:sldId id="293" r:id="rId28"/>
    <p:sldId id="292" r:id="rId29"/>
    <p:sldId id="265" r:id="rId30"/>
    <p:sldId id="266" r:id="rId31"/>
    <p:sldId id="267" r:id="rId32"/>
    <p:sldId id="26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icpedia.org/chalkboard/t/thank-you.html" TargetMode="External"/><Relationship Id="rId1" Type="http://schemas.openxmlformats.org/officeDocument/2006/relationships/image" Target="../media/image4.jpg"/><Relationship Id="rId4" Type="http://schemas.openxmlformats.org/officeDocument/2006/relationships/image" Target="../media/image6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icpedia.org/chalkboard/t/thank-you.html" TargetMode="External"/><Relationship Id="rId1" Type="http://schemas.openxmlformats.org/officeDocument/2006/relationships/image" Target="../media/image4.jpg"/><Relationship Id="rId4" Type="http://schemas.openxmlformats.org/officeDocument/2006/relationships/image" Target="../media/image6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4FF25-7960-4F84-B025-9953BA5C15D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F2F98BC-A6DD-4D81-9F03-38A9223FE933}">
      <dgm:prSet/>
      <dgm:spPr/>
      <dgm:t>
        <a:bodyPr/>
        <a:lstStyle/>
        <a:p>
          <a:r>
            <a:rPr lang="en-US" dirty="0"/>
            <a:t>Welcome to the Workshop</a:t>
          </a:r>
        </a:p>
        <a:p>
          <a:r>
            <a:rPr lang="en-US" dirty="0"/>
            <a:t>COCGB Chair-elect Tom Krenzke</a:t>
          </a:r>
        </a:p>
      </dgm:t>
    </dgm:pt>
    <dgm:pt modelId="{0FDDFF12-999D-4B78-8B5E-A6DC7A716933}" type="parTrans" cxnId="{8DF29D32-A5D7-4B70-BF54-C44B2A87716E}">
      <dgm:prSet/>
      <dgm:spPr/>
      <dgm:t>
        <a:bodyPr/>
        <a:lstStyle/>
        <a:p>
          <a:endParaRPr lang="en-US"/>
        </a:p>
      </dgm:t>
    </dgm:pt>
    <dgm:pt modelId="{74677346-7A3B-4EC4-A2D2-7BC770A1C17D}" type="sibTrans" cxnId="{8DF29D32-A5D7-4B70-BF54-C44B2A87716E}">
      <dgm:prSet/>
      <dgm:spPr/>
      <dgm:t>
        <a:bodyPr/>
        <a:lstStyle/>
        <a:p>
          <a:endParaRPr lang="en-US"/>
        </a:p>
      </dgm:t>
    </dgm:pt>
    <dgm:pt modelId="{EFDDDF6C-E985-4E02-93FE-4486F9FA37B7}">
      <dgm:prSet/>
      <dgm:spPr/>
      <dgm:t>
        <a:bodyPr/>
        <a:lstStyle/>
        <a:p>
          <a:r>
            <a:rPr lang="en-US" dirty="0"/>
            <a:t>Opening Remarks</a:t>
          </a:r>
        </a:p>
        <a:p>
          <a:r>
            <a:rPr lang="en-US" dirty="0"/>
            <a:t>COCGB Chair Jessica Kohlschmidt</a:t>
          </a:r>
        </a:p>
      </dgm:t>
    </dgm:pt>
    <dgm:pt modelId="{B1FF2B22-B8BB-491D-842F-18A0748799C6}" type="parTrans" cxnId="{6F0F7A00-64FB-42E3-95C7-E842A31124AD}">
      <dgm:prSet/>
      <dgm:spPr/>
      <dgm:t>
        <a:bodyPr/>
        <a:lstStyle/>
        <a:p>
          <a:endParaRPr lang="en-US"/>
        </a:p>
      </dgm:t>
    </dgm:pt>
    <dgm:pt modelId="{88F0176E-F23A-41AA-A17E-4EAD5A0AA022}" type="sibTrans" cxnId="{6F0F7A00-64FB-42E3-95C7-E842A31124AD}">
      <dgm:prSet/>
      <dgm:spPr/>
      <dgm:t>
        <a:bodyPr/>
        <a:lstStyle/>
        <a:p>
          <a:endParaRPr lang="en-US"/>
        </a:p>
      </dgm:t>
    </dgm:pt>
    <dgm:pt modelId="{8AD6DCDF-2BE5-431E-B279-B543AE1A9D82}" type="pres">
      <dgm:prSet presAssocID="{3004FF25-7960-4F84-B025-9953BA5C15D2}" presName="root" presStyleCnt="0">
        <dgm:presLayoutVars>
          <dgm:dir/>
          <dgm:resizeHandles val="exact"/>
        </dgm:presLayoutVars>
      </dgm:prSet>
      <dgm:spPr/>
    </dgm:pt>
    <dgm:pt modelId="{1D9A8269-E1DE-47D1-B5DD-FF094CEC282B}" type="pres">
      <dgm:prSet presAssocID="{2F2F98BC-A6DD-4D81-9F03-38A9223FE933}" presName="compNode" presStyleCnt="0"/>
      <dgm:spPr/>
    </dgm:pt>
    <dgm:pt modelId="{189AD6F4-6549-44A3-B03F-5D3ABC6EDEF1}" type="pres">
      <dgm:prSet presAssocID="{2F2F98BC-A6DD-4D81-9F03-38A9223FE933}" presName="iconRect" presStyleLbl="node1" presStyleIdx="0" presStyleCnt="2" custLinFactX="100000" custLinFactNeighborX="152118" custLinFactNeighborY="-2352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788B0A62-9C7F-43C6-BD60-CB2342ADFDE2}" type="pres">
      <dgm:prSet presAssocID="{2F2F98BC-A6DD-4D81-9F03-38A9223FE933}" presName="spaceRect" presStyleCnt="0"/>
      <dgm:spPr/>
    </dgm:pt>
    <dgm:pt modelId="{5CE5707C-3C90-463F-9C5A-CD0D7351D3BD}" type="pres">
      <dgm:prSet presAssocID="{2F2F98BC-A6DD-4D81-9F03-38A9223FE933}" presName="textRect" presStyleLbl="revTx" presStyleIdx="0" presStyleCnt="2" custLinFactX="14300" custLinFactNeighborX="100000" custLinFactNeighborY="-682">
        <dgm:presLayoutVars>
          <dgm:chMax val="1"/>
          <dgm:chPref val="1"/>
        </dgm:presLayoutVars>
      </dgm:prSet>
      <dgm:spPr/>
    </dgm:pt>
    <dgm:pt modelId="{1BED29A5-36B4-4835-8283-8AB0C31C3997}" type="pres">
      <dgm:prSet presAssocID="{74677346-7A3B-4EC4-A2D2-7BC770A1C17D}" presName="sibTrans" presStyleCnt="0"/>
      <dgm:spPr/>
    </dgm:pt>
    <dgm:pt modelId="{485B200E-9876-4C69-8178-68679D1D0BF8}" type="pres">
      <dgm:prSet presAssocID="{EFDDDF6C-E985-4E02-93FE-4486F9FA37B7}" presName="compNode" presStyleCnt="0"/>
      <dgm:spPr/>
    </dgm:pt>
    <dgm:pt modelId="{5DB7D96C-1D93-4945-9B46-68D6CE7911E0}" type="pres">
      <dgm:prSet presAssocID="{EFDDDF6C-E985-4E02-93FE-4486F9FA37B7}" presName="iconRect" presStyleLbl="node1" presStyleIdx="1" presStyleCnt="2" custLinFactX="-100000" custLinFactNeighborX="-162937" custLinFactNeighborY="16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34990393-8AE3-4F72-9431-B1A0F6190E3A}" type="pres">
      <dgm:prSet presAssocID="{EFDDDF6C-E985-4E02-93FE-4486F9FA37B7}" presName="spaceRect" presStyleCnt="0"/>
      <dgm:spPr/>
    </dgm:pt>
    <dgm:pt modelId="{107533B0-5660-4888-87CB-B4B16CAB2733}" type="pres">
      <dgm:prSet presAssocID="{EFDDDF6C-E985-4E02-93FE-4486F9FA37B7}" presName="textRect" presStyleLbl="revTx" presStyleIdx="1" presStyleCnt="2" custLinFactX="-16628" custLinFactNeighborX="-100000" custLinFactNeighborY="1270">
        <dgm:presLayoutVars>
          <dgm:chMax val="1"/>
          <dgm:chPref val="1"/>
        </dgm:presLayoutVars>
      </dgm:prSet>
      <dgm:spPr/>
    </dgm:pt>
  </dgm:ptLst>
  <dgm:cxnLst>
    <dgm:cxn modelId="{6F0F7A00-64FB-42E3-95C7-E842A31124AD}" srcId="{3004FF25-7960-4F84-B025-9953BA5C15D2}" destId="{EFDDDF6C-E985-4E02-93FE-4486F9FA37B7}" srcOrd="1" destOrd="0" parTransId="{B1FF2B22-B8BB-491D-842F-18A0748799C6}" sibTransId="{88F0176E-F23A-41AA-A17E-4EAD5A0AA022}"/>
    <dgm:cxn modelId="{8DF29D32-A5D7-4B70-BF54-C44B2A87716E}" srcId="{3004FF25-7960-4F84-B025-9953BA5C15D2}" destId="{2F2F98BC-A6DD-4D81-9F03-38A9223FE933}" srcOrd="0" destOrd="0" parTransId="{0FDDFF12-999D-4B78-8B5E-A6DC7A716933}" sibTransId="{74677346-7A3B-4EC4-A2D2-7BC770A1C17D}"/>
    <dgm:cxn modelId="{FF9C1940-35B4-4843-A0CE-75AB8D1C9237}" type="presOf" srcId="{2F2F98BC-A6DD-4D81-9F03-38A9223FE933}" destId="{5CE5707C-3C90-463F-9C5A-CD0D7351D3BD}" srcOrd="0" destOrd="0" presId="urn:microsoft.com/office/officeart/2018/2/layout/IconLabelList"/>
    <dgm:cxn modelId="{168704E3-0902-4902-982B-9ACC0519D528}" type="presOf" srcId="{3004FF25-7960-4F84-B025-9953BA5C15D2}" destId="{8AD6DCDF-2BE5-431E-B279-B543AE1A9D82}" srcOrd="0" destOrd="0" presId="urn:microsoft.com/office/officeart/2018/2/layout/IconLabelList"/>
    <dgm:cxn modelId="{FBE604FB-B415-4A02-AA13-6A202F8EC893}" type="presOf" srcId="{EFDDDF6C-E985-4E02-93FE-4486F9FA37B7}" destId="{107533B0-5660-4888-87CB-B4B16CAB2733}" srcOrd="0" destOrd="0" presId="urn:microsoft.com/office/officeart/2018/2/layout/IconLabelList"/>
    <dgm:cxn modelId="{C9547334-D0F5-43BA-8DCA-3B21F247E9ED}" type="presParOf" srcId="{8AD6DCDF-2BE5-431E-B279-B543AE1A9D82}" destId="{1D9A8269-E1DE-47D1-B5DD-FF094CEC282B}" srcOrd="0" destOrd="0" presId="urn:microsoft.com/office/officeart/2018/2/layout/IconLabelList"/>
    <dgm:cxn modelId="{06DB6434-9276-460A-ABFE-417DF8406385}" type="presParOf" srcId="{1D9A8269-E1DE-47D1-B5DD-FF094CEC282B}" destId="{189AD6F4-6549-44A3-B03F-5D3ABC6EDEF1}" srcOrd="0" destOrd="0" presId="urn:microsoft.com/office/officeart/2018/2/layout/IconLabelList"/>
    <dgm:cxn modelId="{951DBF72-2C02-4F4C-86A0-3057FE3BC84C}" type="presParOf" srcId="{1D9A8269-E1DE-47D1-B5DD-FF094CEC282B}" destId="{788B0A62-9C7F-43C6-BD60-CB2342ADFDE2}" srcOrd="1" destOrd="0" presId="urn:microsoft.com/office/officeart/2018/2/layout/IconLabelList"/>
    <dgm:cxn modelId="{564B120F-9D8B-4BA7-A974-C06389EC7266}" type="presParOf" srcId="{1D9A8269-E1DE-47D1-B5DD-FF094CEC282B}" destId="{5CE5707C-3C90-463F-9C5A-CD0D7351D3BD}" srcOrd="2" destOrd="0" presId="urn:microsoft.com/office/officeart/2018/2/layout/IconLabelList"/>
    <dgm:cxn modelId="{8F92D55B-078C-42D7-959B-4D20585FAE56}" type="presParOf" srcId="{8AD6DCDF-2BE5-431E-B279-B543AE1A9D82}" destId="{1BED29A5-36B4-4835-8283-8AB0C31C3997}" srcOrd="1" destOrd="0" presId="urn:microsoft.com/office/officeart/2018/2/layout/IconLabelList"/>
    <dgm:cxn modelId="{D189F8EE-7058-4911-BEF3-CECC4BEBAD9E}" type="presParOf" srcId="{8AD6DCDF-2BE5-431E-B279-B543AE1A9D82}" destId="{485B200E-9876-4C69-8178-68679D1D0BF8}" srcOrd="2" destOrd="0" presId="urn:microsoft.com/office/officeart/2018/2/layout/IconLabelList"/>
    <dgm:cxn modelId="{ABBA22E0-2D06-449A-93BF-DDA6ADCFAA06}" type="presParOf" srcId="{485B200E-9876-4C69-8178-68679D1D0BF8}" destId="{5DB7D96C-1D93-4945-9B46-68D6CE7911E0}" srcOrd="0" destOrd="0" presId="urn:microsoft.com/office/officeart/2018/2/layout/IconLabelList"/>
    <dgm:cxn modelId="{C661DAAB-212E-4690-9008-CDFCB9677EBC}" type="presParOf" srcId="{485B200E-9876-4C69-8178-68679D1D0BF8}" destId="{34990393-8AE3-4F72-9431-B1A0F6190E3A}" srcOrd="1" destOrd="0" presId="urn:microsoft.com/office/officeart/2018/2/layout/IconLabelList"/>
    <dgm:cxn modelId="{4450A816-4D6D-4BCF-BC04-CE1FF932CD5E}" type="presParOf" srcId="{485B200E-9876-4C69-8178-68679D1D0BF8}" destId="{107533B0-5660-4888-87CB-B4B16CAB273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8B54F1-9573-4D24-962D-51ABCE5138E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EE12FE-2FA0-4AEB-8078-A6446595268B}">
      <dgm:prSet/>
      <dgm:spPr/>
      <dgm:t>
        <a:bodyPr/>
        <a:lstStyle/>
        <a:p>
          <a:r>
            <a:rPr lang="en-US" dirty="0"/>
            <a:t>Topic 1: Good standing</a:t>
          </a:r>
        </a:p>
      </dgm:t>
    </dgm:pt>
    <dgm:pt modelId="{8E8B088B-B80C-40C5-8726-0D37B5775E3A}" type="parTrans" cxnId="{184FD396-2BD5-42D4-8388-619C04DC297E}">
      <dgm:prSet/>
      <dgm:spPr/>
      <dgm:t>
        <a:bodyPr/>
        <a:lstStyle/>
        <a:p>
          <a:endParaRPr lang="en-US"/>
        </a:p>
      </dgm:t>
    </dgm:pt>
    <dgm:pt modelId="{48BBDE2C-9215-49E9-BCD4-66F08468BB06}" type="sibTrans" cxnId="{184FD396-2BD5-42D4-8388-619C04DC297E}">
      <dgm:prSet/>
      <dgm:spPr/>
      <dgm:t>
        <a:bodyPr/>
        <a:lstStyle/>
        <a:p>
          <a:endParaRPr lang="en-US"/>
        </a:p>
      </dgm:t>
    </dgm:pt>
    <dgm:pt modelId="{FF04DA52-3191-4D4A-825F-440A665E9E85}">
      <dgm:prSet/>
      <dgm:spPr/>
      <dgm:t>
        <a:bodyPr/>
        <a:lstStyle/>
        <a:p>
          <a:r>
            <a:rPr lang="en-US" dirty="0"/>
            <a:t>Topic 2: Benefits of a healthy chapter</a:t>
          </a:r>
        </a:p>
      </dgm:t>
    </dgm:pt>
    <dgm:pt modelId="{AE7607A6-4365-47EA-BFC4-92AB60C71A17}" type="parTrans" cxnId="{35991773-CADB-483C-9FAE-0906D88321CD}">
      <dgm:prSet/>
      <dgm:spPr/>
      <dgm:t>
        <a:bodyPr/>
        <a:lstStyle/>
        <a:p>
          <a:endParaRPr lang="en-US"/>
        </a:p>
      </dgm:t>
    </dgm:pt>
    <dgm:pt modelId="{0C75DFFD-D89C-42E7-930D-CD7C6DAC902A}" type="sibTrans" cxnId="{35991773-CADB-483C-9FAE-0906D88321CD}">
      <dgm:prSet/>
      <dgm:spPr/>
      <dgm:t>
        <a:bodyPr/>
        <a:lstStyle/>
        <a:p>
          <a:endParaRPr lang="en-US"/>
        </a:p>
      </dgm:t>
    </dgm:pt>
    <dgm:pt modelId="{11925D4C-1B93-4130-893A-A888EAB990C0}">
      <dgm:prSet/>
      <dgm:spPr/>
      <dgm:t>
        <a:bodyPr/>
        <a:lstStyle/>
        <a:p>
          <a:r>
            <a:rPr lang="en-US" dirty="0"/>
            <a:t>Topic 3: Timeline of a healthy chapter</a:t>
          </a:r>
        </a:p>
      </dgm:t>
    </dgm:pt>
    <dgm:pt modelId="{29D6416F-3274-4E4B-9E03-4CB171746CC3}" type="parTrans" cxnId="{43B71A33-91BA-4665-9BDF-6248E0F2F3A2}">
      <dgm:prSet/>
      <dgm:spPr/>
      <dgm:t>
        <a:bodyPr/>
        <a:lstStyle/>
        <a:p>
          <a:endParaRPr lang="en-US"/>
        </a:p>
      </dgm:t>
    </dgm:pt>
    <dgm:pt modelId="{DA4E9744-6886-40BF-BF1A-17F6A56D4D84}" type="sibTrans" cxnId="{43B71A33-91BA-4665-9BDF-6248E0F2F3A2}">
      <dgm:prSet/>
      <dgm:spPr/>
      <dgm:t>
        <a:bodyPr/>
        <a:lstStyle/>
        <a:p>
          <a:endParaRPr lang="en-US"/>
        </a:p>
      </dgm:t>
    </dgm:pt>
    <dgm:pt modelId="{EBA490D4-43D5-4D58-A70D-09200F1E1EB6}">
      <dgm:prSet/>
      <dgm:spPr/>
      <dgm:t>
        <a:bodyPr/>
        <a:lstStyle/>
        <a:p>
          <a:r>
            <a:rPr lang="en-US" dirty="0"/>
            <a:t>Topic 4: Wanted – Officers</a:t>
          </a:r>
        </a:p>
      </dgm:t>
    </dgm:pt>
    <dgm:pt modelId="{AC218597-B26C-46FE-BAA2-72A1A28D1C3A}" type="parTrans" cxnId="{BF673C67-B43A-4A4C-9B7B-0DB31AEFAC71}">
      <dgm:prSet/>
      <dgm:spPr/>
      <dgm:t>
        <a:bodyPr/>
        <a:lstStyle/>
        <a:p>
          <a:endParaRPr lang="en-US"/>
        </a:p>
      </dgm:t>
    </dgm:pt>
    <dgm:pt modelId="{D75C0607-5D59-49CD-872F-88E1365489D1}" type="sibTrans" cxnId="{BF673C67-B43A-4A4C-9B7B-0DB31AEFAC71}">
      <dgm:prSet/>
      <dgm:spPr/>
      <dgm:t>
        <a:bodyPr/>
        <a:lstStyle/>
        <a:p>
          <a:endParaRPr lang="en-US"/>
        </a:p>
      </dgm:t>
    </dgm:pt>
    <dgm:pt modelId="{01D17B5F-7308-4B96-BE4D-99FC49BB4D61}">
      <dgm:prSet/>
      <dgm:spPr/>
      <dgm:t>
        <a:bodyPr/>
        <a:lstStyle/>
        <a:p>
          <a:r>
            <a:rPr lang="en-US" dirty="0"/>
            <a:t>Topic 5: Wanted – Early Career Statisticians</a:t>
          </a:r>
        </a:p>
      </dgm:t>
    </dgm:pt>
    <dgm:pt modelId="{A09D023E-A66E-4384-8E90-5F63EFD9AD85}" type="parTrans" cxnId="{2EAB15A0-E39C-4E36-9625-410F6C901C08}">
      <dgm:prSet/>
      <dgm:spPr/>
      <dgm:t>
        <a:bodyPr/>
        <a:lstStyle/>
        <a:p>
          <a:endParaRPr lang="en-US"/>
        </a:p>
      </dgm:t>
    </dgm:pt>
    <dgm:pt modelId="{E34A458C-229B-4190-9D65-ED9A30CDFCA2}" type="sibTrans" cxnId="{2EAB15A0-E39C-4E36-9625-410F6C901C08}">
      <dgm:prSet/>
      <dgm:spPr/>
      <dgm:t>
        <a:bodyPr/>
        <a:lstStyle/>
        <a:p>
          <a:endParaRPr lang="en-US"/>
        </a:p>
      </dgm:t>
    </dgm:pt>
    <dgm:pt modelId="{5119B0EB-65E1-456B-BDA7-C86790476B66}">
      <dgm:prSet/>
      <dgm:spPr/>
      <dgm:t>
        <a:bodyPr/>
        <a:lstStyle/>
        <a:p>
          <a:r>
            <a:rPr lang="en-US" dirty="0"/>
            <a:t>Topic 6: Ideas for stimulus funds</a:t>
          </a:r>
        </a:p>
      </dgm:t>
    </dgm:pt>
    <dgm:pt modelId="{8A58A1A2-B73D-40B1-81CA-545CC605D230}" type="parTrans" cxnId="{FE02E0E2-8C92-4649-B8A9-48335EB70579}">
      <dgm:prSet/>
      <dgm:spPr/>
      <dgm:t>
        <a:bodyPr/>
        <a:lstStyle/>
        <a:p>
          <a:endParaRPr lang="en-US"/>
        </a:p>
      </dgm:t>
    </dgm:pt>
    <dgm:pt modelId="{2D36F767-CB57-47BF-9F85-6B1F4976F8A0}" type="sibTrans" cxnId="{FE02E0E2-8C92-4649-B8A9-48335EB70579}">
      <dgm:prSet/>
      <dgm:spPr/>
      <dgm:t>
        <a:bodyPr/>
        <a:lstStyle/>
        <a:p>
          <a:endParaRPr lang="en-US"/>
        </a:p>
      </dgm:t>
    </dgm:pt>
    <dgm:pt modelId="{FBD13621-EC90-4334-B550-5B99C3002908}" type="pres">
      <dgm:prSet presAssocID="{228B54F1-9573-4D24-962D-51ABCE5138E5}" presName="linear" presStyleCnt="0">
        <dgm:presLayoutVars>
          <dgm:animLvl val="lvl"/>
          <dgm:resizeHandles val="exact"/>
        </dgm:presLayoutVars>
      </dgm:prSet>
      <dgm:spPr/>
    </dgm:pt>
    <dgm:pt modelId="{0165CB51-7015-48DB-8517-39BA0961E1C7}" type="pres">
      <dgm:prSet presAssocID="{9AEE12FE-2FA0-4AEB-8078-A6446595268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BADCBB8-7507-4CA2-95CE-3E5C13FFAF6B}" type="pres">
      <dgm:prSet presAssocID="{48BBDE2C-9215-49E9-BCD4-66F08468BB06}" presName="spacer" presStyleCnt="0"/>
      <dgm:spPr/>
    </dgm:pt>
    <dgm:pt modelId="{D35AE39E-F5C3-4CA9-AC7D-6240BAEC4CF7}" type="pres">
      <dgm:prSet presAssocID="{FF04DA52-3191-4D4A-825F-440A665E9E8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219B6BF-356C-4F28-869A-AB48ED238AF4}" type="pres">
      <dgm:prSet presAssocID="{0C75DFFD-D89C-42E7-930D-CD7C6DAC902A}" presName="spacer" presStyleCnt="0"/>
      <dgm:spPr/>
    </dgm:pt>
    <dgm:pt modelId="{92441E2C-92FC-4033-A26C-069492EFB65F}" type="pres">
      <dgm:prSet presAssocID="{11925D4C-1B93-4130-893A-A888EAB990C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FD83A65-44BE-4F85-A00D-7EB660EAAA9B}" type="pres">
      <dgm:prSet presAssocID="{DA4E9744-6886-40BF-BF1A-17F6A56D4D84}" presName="spacer" presStyleCnt="0"/>
      <dgm:spPr/>
    </dgm:pt>
    <dgm:pt modelId="{0B8BF483-DD62-4629-AEF6-29FC1CD8233A}" type="pres">
      <dgm:prSet presAssocID="{EBA490D4-43D5-4D58-A70D-09200F1E1EB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E1668F4-ED1E-4614-8365-3D07BBDD0B77}" type="pres">
      <dgm:prSet presAssocID="{D75C0607-5D59-49CD-872F-88E1365489D1}" presName="spacer" presStyleCnt="0"/>
      <dgm:spPr/>
    </dgm:pt>
    <dgm:pt modelId="{789491EC-4CE6-42A8-BECD-401852B6C3D8}" type="pres">
      <dgm:prSet presAssocID="{01D17B5F-7308-4B96-BE4D-99FC49BB4D6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C8636C0-2EDE-4620-88D9-38809BF9C98B}" type="pres">
      <dgm:prSet presAssocID="{E34A458C-229B-4190-9D65-ED9A30CDFCA2}" presName="spacer" presStyleCnt="0"/>
      <dgm:spPr/>
    </dgm:pt>
    <dgm:pt modelId="{491DD24F-7EF3-48CA-9345-F5684B154826}" type="pres">
      <dgm:prSet presAssocID="{5119B0EB-65E1-456B-BDA7-C86790476B6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4AB3614-C85C-47E9-BA90-91A41FF0EEF3}" type="presOf" srcId="{11925D4C-1B93-4130-893A-A888EAB990C0}" destId="{92441E2C-92FC-4033-A26C-069492EFB65F}" srcOrd="0" destOrd="0" presId="urn:microsoft.com/office/officeart/2005/8/layout/vList2"/>
    <dgm:cxn modelId="{43B71A33-91BA-4665-9BDF-6248E0F2F3A2}" srcId="{228B54F1-9573-4D24-962D-51ABCE5138E5}" destId="{11925D4C-1B93-4130-893A-A888EAB990C0}" srcOrd="2" destOrd="0" parTransId="{29D6416F-3274-4E4B-9E03-4CB171746CC3}" sibTransId="{DA4E9744-6886-40BF-BF1A-17F6A56D4D84}"/>
    <dgm:cxn modelId="{45B51E37-0400-439B-AD9C-F83ED2DAB00E}" type="presOf" srcId="{9AEE12FE-2FA0-4AEB-8078-A6446595268B}" destId="{0165CB51-7015-48DB-8517-39BA0961E1C7}" srcOrd="0" destOrd="0" presId="urn:microsoft.com/office/officeart/2005/8/layout/vList2"/>
    <dgm:cxn modelId="{BF673C67-B43A-4A4C-9B7B-0DB31AEFAC71}" srcId="{228B54F1-9573-4D24-962D-51ABCE5138E5}" destId="{EBA490D4-43D5-4D58-A70D-09200F1E1EB6}" srcOrd="3" destOrd="0" parTransId="{AC218597-B26C-46FE-BAA2-72A1A28D1C3A}" sibTransId="{D75C0607-5D59-49CD-872F-88E1365489D1}"/>
    <dgm:cxn modelId="{17422350-7617-474C-AB32-3DC28A5F1789}" type="presOf" srcId="{01D17B5F-7308-4B96-BE4D-99FC49BB4D61}" destId="{789491EC-4CE6-42A8-BECD-401852B6C3D8}" srcOrd="0" destOrd="0" presId="urn:microsoft.com/office/officeart/2005/8/layout/vList2"/>
    <dgm:cxn modelId="{35991773-CADB-483C-9FAE-0906D88321CD}" srcId="{228B54F1-9573-4D24-962D-51ABCE5138E5}" destId="{FF04DA52-3191-4D4A-825F-440A665E9E85}" srcOrd="1" destOrd="0" parTransId="{AE7607A6-4365-47EA-BFC4-92AB60C71A17}" sibTransId="{0C75DFFD-D89C-42E7-930D-CD7C6DAC902A}"/>
    <dgm:cxn modelId="{E9106C58-77D1-4F81-8616-6EC3B31D2063}" type="presOf" srcId="{FF04DA52-3191-4D4A-825F-440A665E9E85}" destId="{D35AE39E-F5C3-4CA9-AC7D-6240BAEC4CF7}" srcOrd="0" destOrd="0" presId="urn:microsoft.com/office/officeart/2005/8/layout/vList2"/>
    <dgm:cxn modelId="{184FD396-2BD5-42D4-8388-619C04DC297E}" srcId="{228B54F1-9573-4D24-962D-51ABCE5138E5}" destId="{9AEE12FE-2FA0-4AEB-8078-A6446595268B}" srcOrd="0" destOrd="0" parTransId="{8E8B088B-B80C-40C5-8726-0D37B5775E3A}" sibTransId="{48BBDE2C-9215-49E9-BCD4-66F08468BB06}"/>
    <dgm:cxn modelId="{2EAB15A0-E39C-4E36-9625-410F6C901C08}" srcId="{228B54F1-9573-4D24-962D-51ABCE5138E5}" destId="{01D17B5F-7308-4B96-BE4D-99FC49BB4D61}" srcOrd="4" destOrd="0" parTransId="{A09D023E-A66E-4384-8E90-5F63EFD9AD85}" sibTransId="{E34A458C-229B-4190-9D65-ED9A30CDFCA2}"/>
    <dgm:cxn modelId="{975FBFA7-5A50-4C43-BF61-A8DA4BDA0C17}" type="presOf" srcId="{228B54F1-9573-4D24-962D-51ABCE5138E5}" destId="{FBD13621-EC90-4334-B550-5B99C3002908}" srcOrd="0" destOrd="0" presId="urn:microsoft.com/office/officeart/2005/8/layout/vList2"/>
    <dgm:cxn modelId="{FE02E0E2-8C92-4649-B8A9-48335EB70579}" srcId="{228B54F1-9573-4D24-962D-51ABCE5138E5}" destId="{5119B0EB-65E1-456B-BDA7-C86790476B66}" srcOrd="5" destOrd="0" parTransId="{8A58A1A2-B73D-40B1-81CA-545CC605D230}" sibTransId="{2D36F767-CB57-47BF-9F85-6B1F4976F8A0}"/>
    <dgm:cxn modelId="{BD67B3E4-39E0-4B6C-A1D3-7D696CE409EC}" type="presOf" srcId="{EBA490D4-43D5-4D58-A70D-09200F1E1EB6}" destId="{0B8BF483-DD62-4629-AEF6-29FC1CD8233A}" srcOrd="0" destOrd="0" presId="urn:microsoft.com/office/officeart/2005/8/layout/vList2"/>
    <dgm:cxn modelId="{731E62F4-2A69-45F6-A95E-1204CBB3618A}" type="presOf" srcId="{5119B0EB-65E1-456B-BDA7-C86790476B66}" destId="{491DD24F-7EF3-48CA-9345-F5684B154826}" srcOrd="0" destOrd="0" presId="urn:microsoft.com/office/officeart/2005/8/layout/vList2"/>
    <dgm:cxn modelId="{86B9C35E-4B7A-4D86-A8DD-BB499ABB3219}" type="presParOf" srcId="{FBD13621-EC90-4334-B550-5B99C3002908}" destId="{0165CB51-7015-48DB-8517-39BA0961E1C7}" srcOrd="0" destOrd="0" presId="urn:microsoft.com/office/officeart/2005/8/layout/vList2"/>
    <dgm:cxn modelId="{933A684C-5BCE-434A-ACA9-5E815DF261CD}" type="presParOf" srcId="{FBD13621-EC90-4334-B550-5B99C3002908}" destId="{7BADCBB8-7507-4CA2-95CE-3E5C13FFAF6B}" srcOrd="1" destOrd="0" presId="urn:microsoft.com/office/officeart/2005/8/layout/vList2"/>
    <dgm:cxn modelId="{224971A0-71CF-4A73-82BB-B33F4EB85B32}" type="presParOf" srcId="{FBD13621-EC90-4334-B550-5B99C3002908}" destId="{D35AE39E-F5C3-4CA9-AC7D-6240BAEC4CF7}" srcOrd="2" destOrd="0" presId="urn:microsoft.com/office/officeart/2005/8/layout/vList2"/>
    <dgm:cxn modelId="{2455333E-4EA5-4FBE-BB90-5FC74ABA253A}" type="presParOf" srcId="{FBD13621-EC90-4334-B550-5B99C3002908}" destId="{7219B6BF-356C-4F28-869A-AB48ED238AF4}" srcOrd="3" destOrd="0" presId="urn:microsoft.com/office/officeart/2005/8/layout/vList2"/>
    <dgm:cxn modelId="{CEBAB608-CDB4-4B26-9ABA-87626FCB282B}" type="presParOf" srcId="{FBD13621-EC90-4334-B550-5B99C3002908}" destId="{92441E2C-92FC-4033-A26C-069492EFB65F}" srcOrd="4" destOrd="0" presId="urn:microsoft.com/office/officeart/2005/8/layout/vList2"/>
    <dgm:cxn modelId="{29047CA9-B938-4DB8-A297-C0CE8FF8CA2F}" type="presParOf" srcId="{FBD13621-EC90-4334-B550-5B99C3002908}" destId="{5FD83A65-44BE-4F85-A00D-7EB660EAAA9B}" srcOrd="5" destOrd="0" presId="urn:microsoft.com/office/officeart/2005/8/layout/vList2"/>
    <dgm:cxn modelId="{B97F2B08-6744-4CBC-ACC9-7831BE0D5EB7}" type="presParOf" srcId="{FBD13621-EC90-4334-B550-5B99C3002908}" destId="{0B8BF483-DD62-4629-AEF6-29FC1CD8233A}" srcOrd="6" destOrd="0" presId="urn:microsoft.com/office/officeart/2005/8/layout/vList2"/>
    <dgm:cxn modelId="{9798F3FE-F733-4820-A8FD-4856375615B8}" type="presParOf" srcId="{FBD13621-EC90-4334-B550-5B99C3002908}" destId="{8E1668F4-ED1E-4614-8365-3D07BBDD0B77}" srcOrd="7" destOrd="0" presId="urn:microsoft.com/office/officeart/2005/8/layout/vList2"/>
    <dgm:cxn modelId="{2E05F48A-3165-40FE-A146-1516F02AFF69}" type="presParOf" srcId="{FBD13621-EC90-4334-B550-5B99C3002908}" destId="{789491EC-4CE6-42A8-BECD-401852B6C3D8}" srcOrd="8" destOrd="0" presId="urn:microsoft.com/office/officeart/2005/8/layout/vList2"/>
    <dgm:cxn modelId="{EB0F7868-77A0-4B02-A369-620E96D387C0}" type="presParOf" srcId="{FBD13621-EC90-4334-B550-5B99C3002908}" destId="{9C8636C0-2EDE-4620-88D9-38809BF9C98B}" srcOrd="9" destOrd="0" presId="urn:microsoft.com/office/officeart/2005/8/layout/vList2"/>
    <dgm:cxn modelId="{432DFFBC-74F4-436E-9AD8-D0A667CFF598}" type="presParOf" srcId="{FBD13621-EC90-4334-B550-5B99C3002908}" destId="{491DD24F-7EF3-48CA-9345-F5684B15482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E531F3-3C29-426B-9F22-5D15E4656A5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F2D345-CA04-4416-9F41-4E8607EB26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Gather Notes from note-takers</a:t>
          </a:r>
        </a:p>
      </dgm:t>
    </dgm:pt>
    <dgm:pt modelId="{CAEE4BBC-80CD-47C0-A2B2-EE0023CDE684}" type="parTrans" cxnId="{125B0186-E979-48BF-8560-43A0F6F19554}">
      <dgm:prSet/>
      <dgm:spPr/>
      <dgm:t>
        <a:bodyPr/>
        <a:lstStyle/>
        <a:p>
          <a:endParaRPr lang="en-US"/>
        </a:p>
      </dgm:t>
    </dgm:pt>
    <dgm:pt modelId="{2C56B198-357D-4F90-A363-3E5BB1587BE0}" type="sibTrans" cxnId="{125B0186-E979-48BF-8560-43A0F6F19554}">
      <dgm:prSet/>
      <dgm:spPr/>
      <dgm:t>
        <a:bodyPr/>
        <a:lstStyle/>
        <a:p>
          <a:endParaRPr lang="en-US"/>
        </a:p>
      </dgm:t>
    </dgm:pt>
    <dgm:pt modelId="{0F38FEDA-1842-433B-A610-01962696C3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Look for upcoming chapter-related articles in the Amstat News</a:t>
          </a:r>
        </a:p>
      </dgm:t>
    </dgm:pt>
    <dgm:pt modelId="{20D47FE3-C2C8-445D-AC47-FB1625E5E5B3}" type="parTrans" cxnId="{7313AE7B-C847-4249-A089-D86A754A13F7}">
      <dgm:prSet/>
      <dgm:spPr/>
      <dgm:t>
        <a:bodyPr/>
        <a:lstStyle/>
        <a:p>
          <a:endParaRPr lang="en-US"/>
        </a:p>
      </dgm:t>
    </dgm:pt>
    <dgm:pt modelId="{6558B923-5DD1-4AE2-8A23-D82F47778544}" type="sibTrans" cxnId="{7313AE7B-C847-4249-A089-D86A754A13F7}">
      <dgm:prSet/>
      <dgm:spPr/>
      <dgm:t>
        <a:bodyPr/>
        <a:lstStyle/>
        <a:p>
          <a:endParaRPr lang="en-US"/>
        </a:p>
      </dgm:t>
    </dgm:pt>
    <dgm:pt modelId="{EF19C69B-E81C-41BC-B5E3-790203C50538}" type="pres">
      <dgm:prSet presAssocID="{E2E531F3-3C29-426B-9F22-5D15E4656A59}" presName="root" presStyleCnt="0">
        <dgm:presLayoutVars>
          <dgm:dir/>
          <dgm:resizeHandles val="exact"/>
        </dgm:presLayoutVars>
      </dgm:prSet>
      <dgm:spPr/>
    </dgm:pt>
    <dgm:pt modelId="{C4B4E818-29A7-4AE7-82A2-A27D5B689311}" type="pres">
      <dgm:prSet presAssocID="{5CF2D345-CA04-4416-9F41-4E8607EB26FA}" presName="compNode" presStyleCnt="0"/>
      <dgm:spPr/>
    </dgm:pt>
    <dgm:pt modelId="{D803D404-5784-479C-ADBD-2AA1F35B7718}" type="pres">
      <dgm:prSet presAssocID="{5CF2D345-CA04-4416-9F41-4E8607EB26FA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C9EE05B4-4EB4-4508-BA0A-EE54B5262A03}" type="pres">
      <dgm:prSet presAssocID="{5CF2D345-CA04-4416-9F41-4E8607EB26F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 Note"/>
        </a:ext>
      </dgm:extLst>
    </dgm:pt>
    <dgm:pt modelId="{000FCD0E-792C-439F-9FB4-C2DBEF5F7EC6}" type="pres">
      <dgm:prSet presAssocID="{5CF2D345-CA04-4416-9F41-4E8607EB26FA}" presName="spaceRect" presStyleCnt="0"/>
      <dgm:spPr/>
    </dgm:pt>
    <dgm:pt modelId="{808DE676-B4D8-4056-A0F8-5907F93F6052}" type="pres">
      <dgm:prSet presAssocID="{5CF2D345-CA04-4416-9F41-4E8607EB26FA}" presName="textRect" presStyleLbl="revTx" presStyleIdx="0" presStyleCnt="2">
        <dgm:presLayoutVars>
          <dgm:chMax val="1"/>
          <dgm:chPref val="1"/>
        </dgm:presLayoutVars>
      </dgm:prSet>
      <dgm:spPr/>
    </dgm:pt>
    <dgm:pt modelId="{1DCF22A0-4506-4CE8-AE5C-2303FA3515FD}" type="pres">
      <dgm:prSet presAssocID="{2C56B198-357D-4F90-A363-3E5BB1587BE0}" presName="sibTrans" presStyleCnt="0"/>
      <dgm:spPr/>
    </dgm:pt>
    <dgm:pt modelId="{A7EE6AEC-9484-4024-9B6F-E5E3BA15A730}" type="pres">
      <dgm:prSet presAssocID="{0F38FEDA-1842-433B-A610-01962696C3F5}" presName="compNode" presStyleCnt="0"/>
      <dgm:spPr/>
    </dgm:pt>
    <dgm:pt modelId="{C04F4CFB-9F69-440A-97AE-6A8A98E87F20}" type="pres">
      <dgm:prSet presAssocID="{0F38FEDA-1842-433B-A610-01962696C3F5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06580B7E-B9D7-4DA8-AC6B-A37720D1BA23}" type="pres">
      <dgm:prSet presAssocID="{0F38FEDA-1842-433B-A610-01962696C3F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52546860-8473-4454-8C3E-38E9733F4B6A}" type="pres">
      <dgm:prSet presAssocID="{0F38FEDA-1842-433B-A610-01962696C3F5}" presName="spaceRect" presStyleCnt="0"/>
      <dgm:spPr/>
    </dgm:pt>
    <dgm:pt modelId="{AFEB3F26-981A-4D48-A95C-1700134CE2DA}" type="pres">
      <dgm:prSet presAssocID="{0F38FEDA-1842-433B-A610-01962696C3F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816F662-A872-4074-9817-6CD05A9339AB}" type="presOf" srcId="{E2E531F3-3C29-426B-9F22-5D15E4656A59}" destId="{EF19C69B-E81C-41BC-B5E3-790203C50538}" srcOrd="0" destOrd="0" presId="urn:microsoft.com/office/officeart/2018/5/layout/IconLeafLabelList"/>
    <dgm:cxn modelId="{7313AE7B-C847-4249-A089-D86A754A13F7}" srcId="{E2E531F3-3C29-426B-9F22-5D15E4656A59}" destId="{0F38FEDA-1842-433B-A610-01962696C3F5}" srcOrd="1" destOrd="0" parTransId="{20D47FE3-C2C8-445D-AC47-FB1625E5E5B3}" sibTransId="{6558B923-5DD1-4AE2-8A23-D82F47778544}"/>
    <dgm:cxn modelId="{125B0186-E979-48BF-8560-43A0F6F19554}" srcId="{E2E531F3-3C29-426B-9F22-5D15E4656A59}" destId="{5CF2D345-CA04-4416-9F41-4E8607EB26FA}" srcOrd="0" destOrd="0" parTransId="{CAEE4BBC-80CD-47C0-A2B2-EE0023CDE684}" sibTransId="{2C56B198-357D-4F90-A363-3E5BB1587BE0}"/>
    <dgm:cxn modelId="{95CF7CBC-4A2A-48CC-950D-10A1204AEB1C}" type="presOf" srcId="{0F38FEDA-1842-433B-A610-01962696C3F5}" destId="{AFEB3F26-981A-4D48-A95C-1700134CE2DA}" srcOrd="0" destOrd="0" presId="urn:microsoft.com/office/officeart/2018/5/layout/IconLeafLabelList"/>
    <dgm:cxn modelId="{D71425DF-EA70-4395-9C32-E1DBEF5B453C}" type="presOf" srcId="{5CF2D345-CA04-4416-9F41-4E8607EB26FA}" destId="{808DE676-B4D8-4056-A0F8-5907F93F6052}" srcOrd="0" destOrd="0" presId="urn:microsoft.com/office/officeart/2018/5/layout/IconLeafLabelList"/>
    <dgm:cxn modelId="{004ECD79-59F4-4A0B-B369-802695509C68}" type="presParOf" srcId="{EF19C69B-E81C-41BC-B5E3-790203C50538}" destId="{C4B4E818-29A7-4AE7-82A2-A27D5B689311}" srcOrd="0" destOrd="0" presId="urn:microsoft.com/office/officeart/2018/5/layout/IconLeafLabelList"/>
    <dgm:cxn modelId="{F2E36736-A00A-40AB-A333-658127F1BD36}" type="presParOf" srcId="{C4B4E818-29A7-4AE7-82A2-A27D5B689311}" destId="{D803D404-5784-479C-ADBD-2AA1F35B7718}" srcOrd="0" destOrd="0" presId="urn:microsoft.com/office/officeart/2018/5/layout/IconLeafLabelList"/>
    <dgm:cxn modelId="{37658618-CB52-4CFB-A7B1-745DC1436837}" type="presParOf" srcId="{C4B4E818-29A7-4AE7-82A2-A27D5B689311}" destId="{C9EE05B4-4EB4-4508-BA0A-EE54B5262A03}" srcOrd="1" destOrd="0" presId="urn:microsoft.com/office/officeart/2018/5/layout/IconLeafLabelList"/>
    <dgm:cxn modelId="{A9F0FB82-6DE3-445E-971E-F29D2401FEAE}" type="presParOf" srcId="{C4B4E818-29A7-4AE7-82A2-A27D5B689311}" destId="{000FCD0E-792C-439F-9FB4-C2DBEF5F7EC6}" srcOrd="2" destOrd="0" presId="urn:microsoft.com/office/officeart/2018/5/layout/IconLeafLabelList"/>
    <dgm:cxn modelId="{36518203-F0F7-47DF-8372-582C8038D92A}" type="presParOf" srcId="{C4B4E818-29A7-4AE7-82A2-A27D5B689311}" destId="{808DE676-B4D8-4056-A0F8-5907F93F6052}" srcOrd="3" destOrd="0" presId="urn:microsoft.com/office/officeart/2018/5/layout/IconLeafLabelList"/>
    <dgm:cxn modelId="{EA3D36E0-D278-4A30-9DDF-3695757A77DC}" type="presParOf" srcId="{EF19C69B-E81C-41BC-B5E3-790203C50538}" destId="{1DCF22A0-4506-4CE8-AE5C-2303FA3515FD}" srcOrd="1" destOrd="0" presId="urn:microsoft.com/office/officeart/2018/5/layout/IconLeafLabelList"/>
    <dgm:cxn modelId="{C86C4DE3-5BCC-4D9B-A66C-21C80382F27E}" type="presParOf" srcId="{EF19C69B-E81C-41BC-B5E3-790203C50538}" destId="{A7EE6AEC-9484-4024-9B6F-E5E3BA15A730}" srcOrd="2" destOrd="0" presId="urn:microsoft.com/office/officeart/2018/5/layout/IconLeafLabelList"/>
    <dgm:cxn modelId="{F427B359-0E94-4C29-B143-B56AF1EF21BB}" type="presParOf" srcId="{A7EE6AEC-9484-4024-9B6F-E5E3BA15A730}" destId="{C04F4CFB-9F69-440A-97AE-6A8A98E87F20}" srcOrd="0" destOrd="0" presId="urn:microsoft.com/office/officeart/2018/5/layout/IconLeafLabelList"/>
    <dgm:cxn modelId="{0D3B5845-BCF0-47EE-A430-E540D64E4431}" type="presParOf" srcId="{A7EE6AEC-9484-4024-9B6F-E5E3BA15A730}" destId="{06580B7E-B9D7-4DA8-AC6B-A37720D1BA23}" srcOrd="1" destOrd="0" presId="urn:microsoft.com/office/officeart/2018/5/layout/IconLeafLabelList"/>
    <dgm:cxn modelId="{16201580-C06B-4ABC-AE8C-D33229496B92}" type="presParOf" srcId="{A7EE6AEC-9484-4024-9B6F-E5E3BA15A730}" destId="{52546860-8473-4454-8C3E-38E9733F4B6A}" srcOrd="2" destOrd="0" presId="urn:microsoft.com/office/officeart/2018/5/layout/IconLeafLabelList"/>
    <dgm:cxn modelId="{3FB0F107-15F8-4555-8615-A4912B80C15F}" type="presParOf" srcId="{A7EE6AEC-9484-4024-9B6F-E5E3BA15A730}" destId="{AFEB3F26-981A-4D48-A95C-1700134CE2D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5D1A1-CC22-412F-8D4E-B6D4417279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4948B-067F-456C-B4D6-6D577FDF560B}">
      <dgm:prSet/>
      <dgm:spPr/>
      <dgm:t>
        <a:bodyPr/>
        <a:lstStyle/>
        <a:p>
          <a:r>
            <a:rPr lang="en-US"/>
            <a:t>Goals</a:t>
          </a:r>
        </a:p>
      </dgm:t>
    </dgm:pt>
    <dgm:pt modelId="{EFFB1A7F-C36F-4E7A-A444-8F0731B1C619}" type="parTrans" cxnId="{292B99C1-0E39-456C-BB9C-73973FDA72FB}">
      <dgm:prSet/>
      <dgm:spPr/>
      <dgm:t>
        <a:bodyPr/>
        <a:lstStyle/>
        <a:p>
          <a:endParaRPr lang="en-US"/>
        </a:p>
      </dgm:t>
    </dgm:pt>
    <dgm:pt modelId="{71CACA46-216F-48DB-861F-D56C780FB40F}" type="sibTrans" cxnId="{292B99C1-0E39-456C-BB9C-73973FDA72FB}">
      <dgm:prSet/>
      <dgm:spPr/>
      <dgm:t>
        <a:bodyPr/>
        <a:lstStyle/>
        <a:p>
          <a:endParaRPr lang="en-US"/>
        </a:p>
      </dgm:t>
    </dgm:pt>
    <dgm:pt modelId="{BCD54B18-6304-4F55-8241-824BDBF916CA}">
      <dgm:prSet/>
      <dgm:spPr/>
      <dgm:t>
        <a:bodyPr/>
        <a:lstStyle/>
        <a:p>
          <a:r>
            <a:rPr lang="en-US" dirty="0"/>
            <a:t>Help each other rejuvenate our chapters</a:t>
          </a:r>
        </a:p>
      </dgm:t>
    </dgm:pt>
    <dgm:pt modelId="{2E45FB4F-0DC1-453E-8E9B-DF04CCBBBB4B}" type="parTrans" cxnId="{812E487D-A4B8-4524-9F92-8EFBA4AD8E9A}">
      <dgm:prSet/>
      <dgm:spPr/>
      <dgm:t>
        <a:bodyPr/>
        <a:lstStyle/>
        <a:p>
          <a:endParaRPr lang="en-US"/>
        </a:p>
      </dgm:t>
    </dgm:pt>
    <dgm:pt modelId="{CA357160-6CAC-4947-85DA-ED75243D89B1}" type="sibTrans" cxnId="{812E487D-A4B8-4524-9F92-8EFBA4AD8E9A}">
      <dgm:prSet/>
      <dgm:spPr/>
      <dgm:t>
        <a:bodyPr/>
        <a:lstStyle/>
        <a:p>
          <a:endParaRPr lang="en-US"/>
        </a:p>
      </dgm:t>
    </dgm:pt>
    <dgm:pt modelId="{69BA0F20-E787-4F13-BA05-7393B47FE1DC}">
      <dgm:prSet/>
      <dgm:spPr/>
      <dgm:t>
        <a:bodyPr/>
        <a:lstStyle/>
        <a:p>
          <a:r>
            <a:rPr lang="en-US"/>
            <a:t>Product – Your notes!</a:t>
          </a:r>
        </a:p>
      </dgm:t>
    </dgm:pt>
    <dgm:pt modelId="{1AACECFB-0223-4086-B802-74E4FFF577F8}" type="parTrans" cxnId="{F141950C-77A6-4B45-A8A4-443131E41284}">
      <dgm:prSet/>
      <dgm:spPr/>
      <dgm:t>
        <a:bodyPr/>
        <a:lstStyle/>
        <a:p>
          <a:endParaRPr lang="en-US"/>
        </a:p>
      </dgm:t>
    </dgm:pt>
    <dgm:pt modelId="{D6B67F62-3C37-40B9-92A1-F8A8E636E075}" type="sibTrans" cxnId="{F141950C-77A6-4B45-A8A4-443131E41284}">
      <dgm:prSet/>
      <dgm:spPr/>
      <dgm:t>
        <a:bodyPr/>
        <a:lstStyle/>
        <a:p>
          <a:endParaRPr lang="en-US"/>
        </a:p>
      </dgm:t>
    </dgm:pt>
    <dgm:pt modelId="{8B5146BD-6091-4793-AC2A-8289C45A5F27}">
      <dgm:prSet/>
      <dgm:spPr/>
      <dgm:t>
        <a:bodyPr/>
        <a:lstStyle/>
        <a:p>
          <a:r>
            <a:rPr lang="en-US" dirty="0"/>
            <a:t>Brief introduction to six topics</a:t>
          </a:r>
        </a:p>
      </dgm:t>
    </dgm:pt>
    <dgm:pt modelId="{F0FD337A-5E4D-4C2D-82D6-7F0173681D9D}" type="parTrans" cxnId="{7E4C445D-A6EC-4761-BEA0-DED761162BB7}">
      <dgm:prSet/>
      <dgm:spPr/>
      <dgm:t>
        <a:bodyPr/>
        <a:lstStyle/>
        <a:p>
          <a:endParaRPr lang="en-US"/>
        </a:p>
      </dgm:t>
    </dgm:pt>
    <dgm:pt modelId="{06022B88-D5F0-425F-888E-2DB7FAC08AC0}" type="sibTrans" cxnId="{7E4C445D-A6EC-4761-BEA0-DED761162BB7}">
      <dgm:prSet/>
      <dgm:spPr/>
      <dgm:t>
        <a:bodyPr/>
        <a:lstStyle/>
        <a:p>
          <a:endParaRPr lang="en-US"/>
        </a:p>
      </dgm:t>
    </dgm:pt>
    <dgm:pt modelId="{86FCD651-66BC-4766-8AC7-F391C5F12DE7}">
      <dgm:prSet/>
      <dgm:spPr/>
      <dgm:t>
        <a:bodyPr/>
        <a:lstStyle/>
        <a:p>
          <a:r>
            <a:rPr lang="en-US" dirty="0"/>
            <a:t>Table discussions</a:t>
          </a:r>
        </a:p>
      </dgm:t>
    </dgm:pt>
    <dgm:pt modelId="{72104D4D-B633-45DB-BC9F-ADF29B6322EB}" type="parTrans" cxnId="{8C44622B-041F-404A-92C9-99FADCAFD89E}">
      <dgm:prSet/>
      <dgm:spPr/>
      <dgm:t>
        <a:bodyPr/>
        <a:lstStyle/>
        <a:p>
          <a:endParaRPr lang="en-US"/>
        </a:p>
      </dgm:t>
    </dgm:pt>
    <dgm:pt modelId="{7B0E5460-75BA-42DB-BBAF-2923A8951EA5}" type="sibTrans" cxnId="{8C44622B-041F-404A-92C9-99FADCAFD89E}">
      <dgm:prSet/>
      <dgm:spPr/>
      <dgm:t>
        <a:bodyPr/>
        <a:lstStyle/>
        <a:p>
          <a:endParaRPr lang="en-US"/>
        </a:p>
      </dgm:t>
    </dgm:pt>
    <dgm:pt modelId="{8C69E9F1-C7DC-4D7C-A193-B6F7A6536967}">
      <dgm:prSet/>
      <dgm:spPr/>
      <dgm:t>
        <a:bodyPr/>
        <a:lstStyle/>
        <a:p>
          <a:r>
            <a:rPr lang="en-US"/>
            <a:t>Report out and turn in notes </a:t>
          </a:r>
          <a:r>
            <a:rPr lang="en-US">
              <a:sym typeface="Wingdings" panose="05000000000000000000" pitchFamily="2" charset="2"/>
            </a:rPr>
            <a:t></a:t>
          </a:r>
          <a:r>
            <a:rPr lang="en-US"/>
            <a:t> </a:t>
          </a:r>
        </a:p>
      </dgm:t>
    </dgm:pt>
    <dgm:pt modelId="{89486E19-2F91-4A21-B104-1701C92A04A0}" type="parTrans" cxnId="{12978B64-6511-4FB5-A847-74B523BB80BC}">
      <dgm:prSet/>
      <dgm:spPr/>
      <dgm:t>
        <a:bodyPr/>
        <a:lstStyle/>
        <a:p>
          <a:endParaRPr lang="en-US"/>
        </a:p>
      </dgm:t>
    </dgm:pt>
    <dgm:pt modelId="{2F15BD86-2400-4BDA-BF4B-B604E98AA8D4}" type="sibTrans" cxnId="{12978B64-6511-4FB5-A847-74B523BB80BC}">
      <dgm:prSet/>
      <dgm:spPr/>
      <dgm:t>
        <a:bodyPr/>
        <a:lstStyle/>
        <a:p>
          <a:endParaRPr lang="en-US"/>
        </a:p>
      </dgm:t>
    </dgm:pt>
    <dgm:pt modelId="{C5CA872B-A869-4797-A3F4-B385C733746F}">
      <dgm:prSet/>
      <dgm:spPr/>
      <dgm:t>
        <a:bodyPr/>
        <a:lstStyle/>
        <a:p>
          <a:r>
            <a:rPr lang="en-US" dirty="0"/>
            <a:t>Special guest speaker</a:t>
          </a:r>
        </a:p>
      </dgm:t>
    </dgm:pt>
    <dgm:pt modelId="{9434F859-C459-449E-88AB-9163C6DDD386}" type="parTrans" cxnId="{EB16C9BA-64A5-4D0B-907A-F632495DF8D3}">
      <dgm:prSet/>
      <dgm:spPr/>
      <dgm:t>
        <a:bodyPr/>
        <a:lstStyle/>
        <a:p>
          <a:endParaRPr lang="en-US"/>
        </a:p>
      </dgm:t>
    </dgm:pt>
    <dgm:pt modelId="{1FA794F3-D93A-420D-8414-2EC49797175B}" type="sibTrans" cxnId="{EB16C9BA-64A5-4D0B-907A-F632495DF8D3}">
      <dgm:prSet/>
      <dgm:spPr/>
      <dgm:t>
        <a:bodyPr/>
        <a:lstStyle/>
        <a:p>
          <a:endParaRPr lang="en-US"/>
        </a:p>
      </dgm:t>
    </dgm:pt>
    <dgm:pt modelId="{D9BCD240-4888-43C5-AAB4-AB894AC9D9AD}" type="pres">
      <dgm:prSet presAssocID="{82F5D1A1-CC22-412F-8D4E-B6D4417279AD}" presName="linear" presStyleCnt="0">
        <dgm:presLayoutVars>
          <dgm:animLvl val="lvl"/>
          <dgm:resizeHandles val="exact"/>
        </dgm:presLayoutVars>
      </dgm:prSet>
      <dgm:spPr/>
    </dgm:pt>
    <dgm:pt modelId="{8F54DEB4-2B8F-4AE6-9032-A8C03508B36E}" type="pres">
      <dgm:prSet presAssocID="{0E24948B-067F-456C-B4D6-6D577FDF56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671045-DE37-4422-9FB6-1B3CA642F526}" type="pres">
      <dgm:prSet presAssocID="{0E24948B-067F-456C-B4D6-6D577FDF560B}" presName="childText" presStyleLbl="revTx" presStyleIdx="0" presStyleCnt="1">
        <dgm:presLayoutVars>
          <dgm:bulletEnabled val="1"/>
        </dgm:presLayoutVars>
      </dgm:prSet>
      <dgm:spPr/>
    </dgm:pt>
    <dgm:pt modelId="{8D7BC9D4-92DC-454E-89EB-FEA6DBC1D1BD}" type="pres">
      <dgm:prSet presAssocID="{8B5146BD-6091-4793-AC2A-8289C45A5F2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84FC9C0-7401-4C16-BC35-716B83514909}" type="pres">
      <dgm:prSet presAssocID="{06022B88-D5F0-425F-888E-2DB7FAC08AC0}" presName="spacer" presStyleCnt="0"/>
      <dgm:spPr/>
    </dgm:pt>
    <dgm:pt modelId="{98EBA9C9-B331-4851-8C43-1ED6777ECC0A}" type="pres">
      <dgm:prSet presAssocID="{C5CA872B-A869-4797-A3F4-B385C733746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AFCF469-4230-44FB-8C01-C29E03DC2A09}" type="pres">
      <dgm:prSet presAssocID="{1FA794F3-D93A-420D-8414-2EC49797175B}" presName="spacer" presStyleCnt="0"/>
      <dgm:spPr/>
    </dgm:pt>
    <dgm:pt modelId="{896A5068-7545-4F6F-8158-B1559D0B46E2}" type="pres">
      <dgm:prSet presAssocID="{86FCD651-66BC-4766-8AC7-F391C5F12DE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79B1BA1-1262-4D92-A312-BAF1F56E3FBC}" type="pres">
      <dgm:prSet presAssocID="{7B0E5460-75BA-42DB-BBAF-2923A8951EA5}" presName="spacer" presStyleCnt="0"/>
      <dgm:spPr/>
    </dgm:pt>
    <dgm:pt modelId="{1658A9DE-151F-4CBB-8D4E-F5A79ED0CBC6}" type="pres">
      <dgm:prSet presAssocID="{8C69E9F1-C7DC-4D7C-A193-B6F7A653696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141950C-77A6-4B45-A8A4-443131E41284}" srcId="{0E24948B-067F-456C-B4D6-6D577FDF560B}" destId="{69BA0F20-E787-4F13-BA05-7393B47FE1DC}" srcOrd="1" destOrd="0" parTransId="{1AACECFB-0223-4086-B802-74E4FFF577F8}" sibTransId="{D6B67F62-3C37-40B9-92A1-F8A8E636E075}"/>
    <dgm:cxn modelId="{8C44622B-041F-404A-92C9-99FADCAFD89E}" srcId="{82F5D1A1-CC22-412F-8D4E-B6D4417279AD}" destId="{86FCD651-66BC-4766-8AC7-F391C5F12DE7}" srcOrd="3" destOrd="0" parTransId="{72104D4D-B633-45DB-BC9F-ADF29B6322EB}" sibTransId="{7B0E5460-75BA-42DB-BBAF-2923A8951EA5}"/>
    <dgm:cxn modelId="{6525CB31-C1D5-49E6-9E89-71D4F4C094DC}" type="presOf" srcId="{86FCD651-66BC-4766-8AC7-F391C5F12DE7}" destId="{896A5068-7545-4F6F-8158-B1559D0B46E2}" srcOrd="0" destOrd="0" presId="urn:microsoft.com/office/officeart/2005/8/layout/vList2"/>
    <dgm:cxn modelId="{4040AB33-D4DA-4420-8321-8F967D3F883A}" type="presOf" srcId="{82F5D1A1-CC22-412F-8D4E-B6D4417279AD}" destId="{D9BCD240-4888-43C5-AAB4-AB894AC9D9AD}" srcOrd="0" destOrd="0" presId="urn:microsoft.com/office/officeart/2005/8/layout/vList2"/>
    <dgm:cxn modelId="{7E4C445D-A6EC-4761-BEA0-DED761162BB7}" srcId="{82F5D1A1-CC22-412F-8D4E-B6D4417279AD}" destId="{8B5146BD-6091-4793-AC2A-8289C45A5F27}" srcOrd="1" destOrd="0" parTransId="{F0FD337A-5E4D-4C2D-82D6-7F0173681D9D}" sibTransId="{06022B88-D5F0-425F-888E-2DB7FAC08AC0}"/>
    <dgm:cxn modelId="{12978B64-6511-4FB5-A847-74B523BB80BC}" srcId="{82F5D1A1-CC22-412F-8D4E-B6D4417279AD}" destId="{8C69E9F1-C7DC-4D7C-A193-B6F7A6536967}" srcOrd="4" destOrd="0" parTransId="{89486E19-2F91-4A21-B104-1701C92A04A0}" sibTransId="{2F15BD86-2400-4BDA-BF4B-B604E98AA8D4}"/>
    <dgm:cxn modelId="{812E487D-A4B8-4524-9F92-8EFBA4AD8E9A}" srcId="{0E24948B-067F-456C-B4D6-6D577FDF560B}" destId="{BCD54B18-6304-4F55-8241-824BDBF916CA}" srcOrd="0" destOrd="0" parTransId="{2E45FB4F-0DC1-453E-8E9B-DF04CCBBBB4B}" sibTransId="{CA357160-6CAC-4947-85DA-ED75243D89B1}"/>
    <dgm:cxn modelId="{3476DD7F-44FF-4D1F-B198-9A0F29863CF6}" type="presOf" srcId="{C5CA872B-A869-4797-A3F4-B385C733746F}" destId="{98EBA9C9-B331-4851-8C43-1ED6777ECC0A}" srcOrd="0" destOrd="0" presId="urn:microsoft.com/office/officeart/2005/8/layout/vList2"/>
    <dgm:cxn modelId="{63FC258D-D7EB-453C-B4CE-727642A16A3C}" type="presOf" srcId="{8C69E9F1-C7DC-4D7C-A193-B6F7A6536967}" destId="{1658A9DE-151F-4CBB-8D4E-F5A79ED0CBC6}" srcOrd="0" destOrd="0" presId="urn:microsoft.com/office/officeart/2005/8/layout/vList2"/>
    <dgm:cxn modelId="{7AC7B096-BBFF-4DF3-AD7D-BB3DBD44D1EC}" type="presOf" srcId="{0E24948B-067F-456C-B4D6-6D577FDF560B}" destId="{8F54DEB4-2B8F-4AE6-9032-A8C03508B36E}" srcOrd="0" destOrd="0" presId="urn:microsoft.com/office/officeart/2005/8/layout/vList2"/>
    <dgm:cxn modelId="{A8C0F3A0-6DF2-4386-AEF5-44BB345A5F5C}" type="presOf" srcId="{BCD54B18-6304-4F55-8241-824BDBF916CA}" destId="{EC671045-DE37-4422-9FB6-1B3CA642F526}" srcOrd="0" destOrd="0" presId="urn:microsoft.com/office/officeart/2005/8/layout/vList2"/>
    <dgm:cxn modelId="{3560A4A6-81EB-4F2E-87E5-E489E9006C9A}" type="presOf" srcId="{69BA0F20-E787-4F13-BA05-7393B47FE1DC}" destId="{EC671045-DE37-4422-9FB6-1B3CA642F526}" srcOrd="0" destOrd="1" presId="urn:microsoft.com/office/officeart/2005/8/layout/vList2"/>
    <dgm:cxn modelId="{EB16C9BA-64A5-4D0B-907A-F632495DF8D3}" srcId="{82F5D1A1-CC22-412F-8D4E-B6D4417279AD}" destId="{C5CA872B-A869-4797-A3F4-B385C733746F}" srcOrd="2" destOrd="0" parTransId="{9434F859-C459-449E-88AB-9163C6DDD386}" sibTransId="{1FA794F3-D93A-420D-8414-2EC49797175B}"/>
    <dgm:cxn modelId="{292B99C1-0E39-456C-BB9C-73973FDA72FB}" srcId="{82F5D1A1-CC22-412F-8D4E-B6D4417279AD}" destId="{0E24948B-067F-456C-B4D6-6D577FDF560B}" srcOrd="0" destOrd="0" parTransId="{EFFB1A7F-C36F-4E7A-A444-8F0731B1C619}" sibTransId="{71CACA46-216F-48DB-861F-D56C780FB40F}"/>
    <dgm:cxn modelId="{E77FBDE9-E294-4A11-9780-590D8BB1C19F}" type="presOf" srcId="{8B5146BD-6091-4793-AC2A-8289C45A5F27}" destId="{8D7BC9D4-92DC-454E-89EB-FEA6DBC1D1BD}" srcOrd="0" destOrd="0" presId="urn:microsoft.com/office/officeart/2005/8/layout/vList2"/>
    <dgm:cxn modelId="{F953B49D-B336-43CC-AB01-6909FF65ACA4}" type="presParOf" srcId="{D9BCD240-4888-43C5-AAB4-AB894AC9D9AD}" destId="{8F54DEB4-2B8F-4AE6-9032-A8C03508B36E}" srcOrd="0" destOrd="0" presId="urn:microsoft.com/office/officeart/2005/8/layout/vList2"/>
    <dgm:cxn modelId="{2F8F33CB-E623-454F-94FA-91505774A83E}" type="presParOf" srcId="{D9BCD240-4888-43C5-AAB4-AB894AC9D9AD}" destId="{EC671045-DE37-4422-9FB6-1B3CA642F526}" srcOrd="1" destOrd="0" presId="urn:microsoft.com/office/officeart/2005/8/layout/vList2"/>
    <dgm:cxn modelId="{1CDF71B2-6FCE-4818-BF4D-5563298E11A5}" type="presParOf" srcId="{D9BCD240-4888-43C5-AAB4-AB894AC9D9AD}" destId="{8D7BC9D4-92DC-454E-89EB-FEA6DBC1D1BD}" srcOrd="2" destOrd="0" presId="urn:microsoft.com/office/officeart/2005/8/layout/vList2"/>
    <dgm:cxn modelId="{71906AC9-08DF-4C0B-B183-B7D8D684B089}" type="presParOf" srcId="{D9BCD240-4888-43C5-AAB4-AB894AC9D9AD}" destId="{D84FC9C0-7401-4C16-BC35-716B83514909}" srcOrd="3" destOrd="0" presId="urn:microsoft.com/office/officeart/2005/8/layout/vList2"/>
    <dgm:cxn modelId="{BBFB6025-B99C-4140-9D96-2776A5FD1057}" type="presParOf" srcId="{D9BCD240-4888-43C5-AAB4-AB894AC9D9AD}" destId="{98EBA9C9-B331-4851-8C43-1ED6777ECC0A}" srcOrd="4" destOrd="0" presId="urn:microsoft.com/office/officeart/2005/8/layout/vList2"/>
    <dgm:cxn modelId="{73A65C09-76E4-4E0C-866E-AE5B36EED07F}" type="presParOf" srcId="{D9BCD240-4888-43C5-AAB4-AB894AC9D9AD}" destId="{FAFCF469-4230-44FB-8C01-C29E03DC2A09}" srcOrd="5" destOrd="0" presId="urn:microsoft.com/office/officeart/2005/8/layout/vList2"/>
    <dgm:cxn modelId="{FC913D37-9B2E-44C9-91AB-0DD9754A4231}" type="presParOf" srcId="{D9BCD240-4888-43C5-AAB4-AB894AC9D9AD}" destId="{896A5068-7545-4F6F-8158-B1559D0B46E2}" srcOrd="6" destOrd="0" presId="urn:microsoft.com/office/officeart/2005/8/layout/vList2"/>
    <dgm:cxn modelId="{EC9F4BA5-07A6-4E41-ACC2-DC28B36F32BD}" type="presParOf" srcId="{D9BCD240-4888-43C5-AAB4-AB894AC9D9AD}" destId="{D79B1BA1-1262-4D92-A312-BAF1F56E3FBC}" srcOrd="7" destOrd="0" presId="urn:microsoft.com/office/officeart/2005/8/layout/vList2"/>
    <dgm:cxn modelId="{6525DAF0-E6A5-45FB-A38D-6665F29FBD60}" type="presParOf" srcId="{D9BCD240-4888-43C5-AAB4-AB894AC9D9AD}" destId="{1658A9DE-151F-4CBB-8D4E-F5A79ED0CB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A3C432-DE3F-49D5-98E4-1FFD46076F7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6D602-7D87-40D2-822C-5AFF071294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Maintain a current constitution on file at the ASA office</a:t>
          </a:r>
        </a:p>
      </dgm:t>
    </dgm:pt>
    <dgm:pt modelId="{15A90329-3810-4628-B97B-D521B39CAFC4}" type="parTrans" cxnId="{F2F99F96-9862-4BA1-965B-A19FA5F4F23A}">
      <dgm:prSet/>
      <dgm:spPr/>
      <dgm:t>
        <a:bodyPr/>
        <a:lstStyle/>
        <a:p>
          <a:endParaRPr lang="en-US"/>
        </a:p>
      </dgm:t>
    </dgm:pt>
    <dgm:pt modelId="{6C542B79-65F6-4337-832B-1773FEECB8C0}" type="sibTrans" cxnId="{F2F99F96-9862-4BA1-965B-A19FA5F4F23A}">
      <dgm:prSet/>
      <dgm:spPr/>
      <dgm:t>
        <a:bodyPr/>
        <a:lstStyle/>
        <a:p>
          <a:endParaRPr lang="en-US"/>
        </a:p>
      </dgm:t>
    </dgm:pt>
    <dgm:pt modelId="{D0ACFBB6-0EFC-4606-865E-2D914538BD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Elect officers according to your chapter constitution</a:t>
          </a:r>
        </a:p>
      </dgm:t>
    </dgm:pt>
    <dgm:pt modelId="{69780F8C-B167-435C-B9DB-739F65491023}" type="parTrans" cxnId="{ABFC2049-D54C-437D-A077-5871EFE967AC}">
      <dgm:prSet/>
      <dgm:spPr/>
      <dgm:t>
        <a:bodyPr/>
        <a:lstStyle/>
        <a:p>
          <a:endParaRPr lang="en-US"/>
        </a:p>
      </dgm:t>
    </dgm:pt>
    <dgm:pt modelId="{9E8F956C-EE8F-4B53-8692-C1C7332B6429}" type="sibTrans" cxnId="{ABFC2049-D54C-437D-A077-5871EFE967AC}">
      <dgm:prSet/>
      <dgm:spPr/>
      <dgm:t>
        <a:bodyPr/>
        <a:lstStyle/>
        <a:p>
          <a:endParaRPr lang="en-US"/>
        </a:p>
      </dgm:t>
    </dgm:pt>
    <dgm:pt modelId="{EFD8AE83-7639-4654-BC12-142AAB4A2C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Hold at least one chapter meeting per calendar year</a:t>
          </a:r>
        </a:p>
      </dgm:t>
    </dgm:pt>
    <dgm:pt modelId="{DD10A16B-3062-43E0-9C9F-B9345E3E6EC4}" type="parTrans" cxnId="{F4E9EA0B-C8DD-46D5-9B5A-19E050B84630}">
      <dgm:prSet/>
      <dgm:spPr/>
      <dgm:t>
        <a:bodyPr/>
        <a:lstStyle/>
        <a:p>
          <a:endParaRPr lang="en-US"/>
        </a:p>
      </dgm:t>
    </dgm:pt>
    <dgm:pt modelId="{66302D02-FB05-471A-BBAF-1BFAB2CDB8C0}" type="sibTrans" cxnId="{F4E9EA0B-C8DD-46D5-9B5A-19E050B84630}">
      <dgm:prSet/>
      <dgm:spPr/>
      <dgm:t>
        <a:bodyPr/>
        <a:lstStyle/>
        <a:p>
          <a:endParaRPr lang="en-US"/>
        </a:p>
      </dgm:t>
    </dgm:pt>
    <dgm:pt modelId="{348A315A-C5D0-4878-919E-42315EE273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Complete the annual report</a:t>
          </a:r>
        </a:p>
      </dgm:t>
    </dgm:pt>
    <dgm:pt modelId="{113EB73A-4E82-469B-8657-018A38CB1A0A}" type="parTrans" cxnId="{6F8BA2B0-3CB4-4F16-BB65-6467B08D3E27}">
      <dgm:prSet/>
      <dgm:spPr/>
      <dgm:t>
        <a:bodyPr/>
        <a:lstStyle/>
        <a:p>
          <a:endParaRPr lang="en-US"/>
        </a:p>
      </dgm:t>
    </dgm:pt>
    <dgm:pt modelId="{4C9CD207-3747-4D50-9B3E-8FA46846CCDC}" type="sibTrans" cxnId="{6F8BA2B0-3CB4-4F16-BB65-6467B08D3E27}">
      <dgm:prSet/>
      <dgm:spPr/>
      <dgm:t>
        <a:bodyPr/>
        <a:lstStyle/>
        <a:p>
          <a:endParaRPr lang="en-US"/>
        </a:p>
      </dgm:t>
    </dgm:pt>
    <dgm:pt modelId="{3087A2F3-823C-4B91-B6DF-EADEB0E0DBD0}">
      <dgm:prSet/>
      <dgm:spPr/>
    </dgm:pt>
    <dgm:pt modelId="{D2561020-07F2-45D1-BD2F-BBA66C27BA8C}" type="parTrans" cxnId="{63F55EB9-4C8D-48FC-828E-196C7576449C}">
      <dgm:prSet/>
      <dgm:spPr/>
      <dgm:t>
        <a:bodyPr/>
        <a:lstStyle/>
        <a:p>
          <a:endParaRPr lang="en-US"/>
        </a:p>
      </dgm:t>
    </dgm:pt>
    <dgm:pt modelId="{BF429E3A-F980-468F-A223-B26A4253B5F2}" type="sibTrans" cxnId="{63F55EB9-4C8D-48FC-828E-196C7576449C}">
      <dgm:prSet/>
      <dgm:spPr/>
      <dgm:t>
        <a:bodyPr/>
        <a:lstStyle/>
        <a:p>
          <a:endParaRPr lang="en-US"/>
        </a:p>
      </dgm:t>
    </dgm:pt>
    <dgm:pt modelId="{F14CE4E8-DB86-4F57-AEFF-B5D1D94A8BED}" type="pres">
      <dgm:prSet presAssocID="{AEA3C432-DE3F-49D5-98E4-1FFD46076F7C}" presName="root" presStyleCnt="0">
        <dgm:presLayoutVars>
          <dgm:dir/>
          <dgm:resizeHandles val="exact"/>
        </dgm:presLayoutVars>
      </dgm:prSet>
      <dgm:spPr/>
    </dgm:pt>
    <dgm:pt modelId="{B0A60452-CF4A-4DA1-BB7B-712166DF1265}" type="pres">
      <dgm:prSet presAssocID="{3CF6D602-7D87-40D2-822C-5AFF07129470}" presName="compNode" presStyleCnt="0"/>
      <dgm:spPr/>
    </dgm:pt>
    <dgm:pt modelId="{FBA0B150-141F-4C9F-A6E9-23F90C0E56B3}" type="pres">
      <dgm:prSet presAssocID="{3CF6D602-7D87-40D2-822C-5AFF071294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B7796516-29D9-4DB4-8941-BFC2C17F6B4B}" type="pres">
      <dgm:prSet presAssocID="{3CF6D602-7D87-40D2-822C-5AFF07129470}" presName="spaceRect" presStyleCnt="0"/>
      <dgm:spPr/>
    </dgm:pt>
    <dgm:pt modelId="{3364078E-14A8-4780-B6D5-C8E9683C3D9C}" type="pres">
      <dgm:prSet presAssocID="{3CF6D602-7D87-40D2-822C-5AFF07129470}" presName="textRect" presStyleLbl="revTx" presStyleIdx="0" presStyleCnt="4">
        <dgm:presLayoutVars>
          <dgm:chMax val="1"/>
          <dgm:chPref val="1"/>
        </dgm:presLayoutVars>
      </dgm:prSet>
      <dgm:spPr/>
    </dgm:pt>
    <dgm:pt modelId="{7EC2EA62-6250-497A-A097-2493CD56768A}" type="pres">
      <dgm:prSet presAssocID="{6C542B79-65F6-4337-832B-1773FEECB8C0}" presName="sibTrans" presStyleCnt="0"/>
      <dgm:spPr/>
    </dgm:pt>
    <dgm:pt modelId="{FDB80F55-D65F-43D7-A51A-A0E6ABF887AC}" type="pres">
      <dgm:prSet presAssocID="{D0ACFBB6-0EFC-4606-865E-2D914538BDF9}" presName="compNode" presStyleCnt="0"/>
      <dgm:spPr/>
    </dgm:pt>
    <dgm:pt modelId="{4AF05ECE-8A5A-497F-9AEF-B9939B0AABDD}" type="pres">
      <dgm:prSet presAssocID="{D0ACFBB6-0EFC-4606-865E-2D914538BD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DFB9310D-8914-425C-A2AB-68835ED60C50}" type="pres">
      <dgm:prSet presAssocID="{D0ACFBB6-0EFC-4606-865E-2D914538BDF9}" presName="spaceRect" presStyleCnt="0"/>
      <dgm:spPr/>
    </dgm:pt>
    <dgm:pt modelId="{5E74B135-1D52-411B-A6E2-77DA70B95DF4}" type="pres">
      <dgm:prSet presAssocID="{D0ACFBB6-0EFC-4606-865E-2D914538BDF9}" presName="textRect" presStyleLbl="revTx" presStyleIdx="1" presStyleCnt="4">
        <dgm:presLayoutVars>
          <dgm:chMax val="1"/>
          <dgm:chPref val="1"/>
        </dgm:presLayoutVars>
      </dgm:prSet>
      <dgm:spPr/>
    </dgm:pt>
    <dgm:pt modelId="{66B849E5-5B0C-47D4-BF0B-225C6186BA4A}" type="pres">
      <dgm:prSet presAssocID="{9E8F956C-EE8F-4B53-8692-C1C7332B6429}" presName="sibTrans" presStyleCnt="0"/>
      <dgm:spPr/>
    </dgm:pt>
    <dgm:pt modelId="{D509466F-9695-408A-A6C4-194B5C872D53}" type="pres">
      <dgm:prSet presAssocID="{EFD8AE83-7639-4654-BC12-142AAB4A2C3A}" presName="compNode" presStyleCnt="0"/>
      <dgm:spPr/>
    </dgm:pt>
    <dgm:pt modelId="{4267D276-FAA4-44DE-A063-9CAB7591BA01}" type="pres">
      <dgm:prSet presAssocID="{EFD8AE83-7639-4654-BC12-142AAB4A2C3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946DB171-18F0-4039-B760-750580BB4F84}" type="pres">
      <dgm:prSet presAssocID="{EFD8AE83-7639-4654-BC12-142AAB4A2C3A}" presName="spaceRect" presStyleCnt="0"/>
      <dgm:spPr/>
    </dgm:pt>
    <dgm:pt modelId="{153CA878-B422-47CA-9A72-C9C564E0530C}" type="pres">
      <dgm:prSet presAssocID="{EFD8AE83-7639-4654-BC12-142AAB4A2C3A}" presName="textRect" presStyleLbl="revTx" presStyleIdx="2" presStyleCnt="4">
        <dgm:presLayoutVars>
          <dgm:chMax val="1"/>
          <dgm:chPref val="1"/>
        </dgm:presLayoutVars>
      </dgm:prSet>
      <dgm:spPr/>
    </dgm:pt>
    <dgm:pt modelId="{7E91540C-263B-4FC0-99E9-DF9E5847E0A9}" type="pres">
      <dgm:prSet presAssocID="{66302D02-FB05-471A-BBAF-1BFAB2CDB8C0}" presName="sibTrans" presStyleCnt="0"/>
      <dgm:spPr/>
    </dgm:pt>
    <dgm:pt modelId="{40AB0F43-8A72-4303-A27C-EB71B4BDFFCD}" type="pres">
      <dgm:prSet presAssocID="{348A315A-C5D0-4878-919E-42315EE273EC}" presName="compNode" presStyleCnt="0"/>
      <dgm:spPr/>
    </dgm:pt>
    <dgm:pt modelId="{BD288AD5-F0B7-4ECD-BA98-4E53CDD5E8C6}" type="pres">
      <dgm:prSet presAssocID="{348A315A-C5D0-4878-919E-42315EE273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DE3F3A8-BDEB-4110-A902-8DB07032333A}" type="pres">
      <dgm:prSet presAssocID="{348A315A-C5D0-4878-919E-42315EE273EC}" presName="spaceRect" presStyleCnt="0"/>
      <dgm:spPr/>
    </dgm:pt>
    <dgm:pt modelId="{4942F1BA-9524-4E87-9076-D9BD361A281E}" type="pres">
      <dgm:prSet presAssocID="{348A315A-C5D0-4878-919E-42315EE273E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4E9EA0B-C8DD-46D5-9B5A-19E050B84630}" srcId="{AEA3C432-DE3F-49D5-98E4-1FFD46076F7C}" destId="{EFD8AE83-7639-4654-BC12-142AAB4A2C3A}" srcOrd="2" destOrd="0" parTransId="{DD10A16B-3062-43E0-9C9F-B9345E3E6EC4}" sibTransId="{66302D02-FB05-471A-BBAF-1BFAB2CDB8C0}"/>
    <dgm:cxn modelId="{ABFC2049-D54C-437D-A077-5871EFE967AC}" srcId="{AEA3C432-DE3F-49D5-98E4-1FFD46076F7C}" destId="{D0ACFBB6-0EFC-4606-865E-2D914538BDF9}" srcOrd="1" destOrd="0" parTransId="{69780F8C-B167-435C-B9DB-739F65491023}" sibTransId="{9E8F956C-EE8F-4B53-8692-C1C7332B6429}"/>
    <dgm:cxn modelId="{E94ECE7D-F75A-430C-AE0D-B9288DF8D95A}" type="presOf" srcId="{3CF6D602-7D87-40D2-822C-5AFF07129470}" destId="{3364078E-14A8-4780-B6D5-C8E9683C3D9C}" srcOrd="0" destOrd="0" presId="urn:microsoft.com/office/officeart/2018/2/layout/IconLabelList"/>
    <dgm:cxn modelId="{A0DC737E-5155-4CC5-8477-CF51B686C1A7}" type="presOf" srcId="{EFD8AE83-7639-4654-BC12-142AAB4A2C3A}" destId="{153CA878-B422-47CA-9A72-C9C564E0530C}" srcOrd="0" destOrd="0" presId="urn:microsoft.com/office/officeart/2018/2/layout/IconLabelList"/>
    <dgm:cxn modelId="{A691A589-CF12-4576-AA2D-CC97FE018480}" type="presOf" srcId="{AEA3C432-DE3F-49D5-98E4-1FFD46076F7C}" destId="{F14CE4E8-DB86-4F57-AEFF-B5D1D94A8BED}" srcOrd="0" destOrd="0" presId="urn:microsoft.com/office/officeart/2018/2/layout/IconLabelList"/>
    <dgm:cxn modelId="{F2F99F96-9862-4BA1-965B-A19FA5F4F23A}" srcId="{AEA3C432-DE3F-49D5-98E4-1FFD46076F7C}" destId="{3CF6D602-7D87-40D2-822C-5AFF07129470}" srcOrd="0" destOrd="0" parTransId="{15A90329-3810-4628-B97B-D521B39CAFC4}" sibTransId="{6C542B79-65F6-4337-832B-1773FEECB8C0}"/>
    <dgm:cxn modelId="{6F8BA2B0-3CB4-4F16-BB65-6467B08D3E27}" srcId="{AEA3C432-DE3F-49D5-98E4-1FFD46076F7C}" destId="{348A315A-C5D0-4878-919E-42315EE273EC}" srcOrd="3" destOrd="0" parTransId="{113EB73A-4E82-469B-8657-018A38CB1A0A}" sibTransId="{4C9CD207-3747-4D50-9B3E-8FA46846CCDC}"/>
    <dgm:cxn modelId="{431D48B6-C52E-4C0A-84CC-8DFB7F0DB952}" type="presOf" srcId="{D0ACFBB6-0EFC-4606-865E-2D914538BDF9}" destId="{5E74B135-1D52-411B-A6E2-77DA70B95DF4}" srcOrd="0" destOrd="0" presId="urn:microsoft.com/office/officeart/2018/2/layout/IconLabelList"/>
    <dgm:cxn modelId="{63F55EB9-4C8D-48FC-828E-196C7576449C}" srcId="{D0ACFBB6-0EFC-4606-865E-2D914538BDF9}" destId="{3087A2F3-823C-4B91-B6DF-EADEB0E0DBD0}" srcOrd="0" destOrd="0" parTransId="{D2561020-07F2-45D1-BD2F-BBA66C27BA8C}" sibTransId="{BF429E3A-F980-468F-A223-B26A4253B5F2}"/>
    <dgm:cxn modelId="{72DB24BA-3BD3-409A-BDE6-198C833CBF7E}" type="presOf" srcId="{348A315A-C5D0-4878-919E-42315EE273EC}" destId="{4942F1BA-9524-4E87-9076-D9BD361A281E}" srcOrd="0" destOrd="0" presId="urn:microsoft.com/office/officeart/2018/2/layout/IconLabelList"/>
    <dgm:cxn modelId="{1DD9AC55-AAE4-4756-84D6-F4C6FBDD7591}" type="presParOf" srcId="{F14CE4E8-DB86-4F57-AEFF-B5D1D94A8BED}" destId="{B0A60452-CF4A-4DA1-BB7B-712166DF1265}" srcOrd="0" destOrd="0" presId="urn:microsoft.com/office/officeart/2018/2/layout/IconLabelList"/>
    <dgm:cxn modelId="{137C4691-6B29-446F-B107-D38D39261C28}" type="presParOf" srcId="{B0A60452-CF4A-4DA1-BB7B-712166DF1265}" destId="{FBA0B150-141F-4C9F-A6E9-23F90C0E56B3}" srcOrd="0" destOrd="0" presId="urn:microsoft.com/office/officeart/2018/2/layout/IconLabelList"/>
    <dgm:cxn modelId="{38C4D1C9-B029-417D-B687-54A1E53A89BC}" type="presParOf" srcId="{B0A60452-CF4A-4DA1-BB7B-712166DF1265}" destId="{B7796516-29D9-4DB4-8941-BFC2C17F6B4B}" srcOrd="1" destOrd="0" presId="urn:microsoft.com/office/officeart/2018/2/layout/IconLabelList"/>
    <dgm:cxn modelId="{1E625A31-7ACE-4F9E-8F85-A33B292042A8}" type="presParOf" srcId="{B0A60452-CF4A-4DA1-BB7B-712166DF1265}" destId="{3364078E-14A8-4780-B6D5-C8E9683C3D9C}" srcOrd="2" destOrd="0" presId="urn:microsoft.com/office/officeart/2018/2/layout/IconLabelList"/>
    <dgm:cxn modelId="{576FA045-BE4C-46D6-BA86-001E033398AE}" type="presParOf" srcId="{F14CE4E8-DB86-4F57-AEFF-B5D1D94A8BED}" destId="{7EC2EA62-6250-497A-A097-2493CD56768A}" srcOrd="1" destOrd="0" presId="urn:microsoft.com/office/officeart/2018/2/layout/IconLabelList"/>
    <dgm:cxn modelId="{4398A04D-45E0-47F6-A5B9-89739CDD2BF3}" type="presParOf" srcId="{F14CE4E8-DB86-4F57-AEFF-B5D1D94A8BED}" destId="{FDB80F55-D65F-43D7-A51A-A0E6ABF887AC}" srcOrd="2" destOrd="0" presId="urn:microsoft.com/office/officeart/2018/2/layout/IconLabelList"/>
    <dgm:cxn modelId="{A97F7976-7A4B-4EB5-A888-0270A61E0C55}" type="presParOf" srcId="{FDB80F55-D65F-43D7-A51A-A0E6ABF887AC}" destId="{4AF05ECE-8A5A-497F-9AEF-B9939B0AABDD}" srcOrd="0" destOrd="0" presId="urn:microsoft.com/office/officeart/2018/2/layout/IconLabelList"/>
    <dgm:cxn modelId="{CAA2FD81-67CF-4CC9-8BC2-0212E320E12D}" type="presParOf" srcId="{FDB80F55-D65F-43D7-A51A-A0E6ABF887AC}" destId="{DFB9310D-8914-425C-A2AB-68835ED60C50}" srcOrd="1" destOrd="0" presId="urn:microsoft.com/office/officeart/2018/2/layout/IconLabelList"/>
    <dgm:cxn modelId="{C01E123A-0971-4E22-AA9C-B58DD062AD28}" type="presParOf" srcId="{FDB80F55-D65F-43D7-A51A-A0E6ABF887AC}" destId="{5E74B135-1D52-411B-A6E2-77DA70B95DF4}" srcOrd="2" destOrd="0" presId="urn:microsoft.com/office/officeart/2018/2/layout/IconLabelList"/>
    <dgm:cxn modelId="{23782ECF-4C23-47AB-9266-AC582E909861}" type="presParOf" srcId="{F14CE4E8-DB86-4F57-AEFF-B5D1D94A8BED}" destId="{66B849E5-5B0C-47D4-BF0B-225C6186BA4A}" srcOrd="3" destOrd="0" presId="urn:microsoft.com/office/officeart/2018/2/layout/IconLabelList"/>
    <dgm:cxn modelId="{54B4EFD2-734C-4099-8A13-A768909F3152}" type="presParOf" srcId="{F14CE4E8-DB86-4F57-AEFF-B5D1D94A8BED}" destId="{D509466F-9695-408A-A6C4-194B5C872D53}" srcOrd="4" destOrd="0" presId="urn:microsoft.com/office/officeart/2018/2/layout/IconLabelList"/>
    <dgm:cxn modelId="{A859B645-6850-479D-8601-555B8F2E66CE}" type="presParOf" srcId="{D509466F-9695-408A-A6C4-194B5C872D53}" destId="{4267D276-FAA4-44DE-A063-9CAB7591BA01}" srcOrd="0" destOrd="0" presId="urn:microsoft.com/office/officeart/2018/2/layout/IconLabelList"/>
    <dgm:cxn modelId="{E1CF92F0-5FA7-4639-9FD1-7C8315E17E31}" type="presParOf" srcId="{D509466F-9695-408A-A6C4-194B5C872D53}" destId="{946DB171-18F0-4039-B760-750580BB4F84}" srcOrd="1" destOrd="0" presId="urn:microsoft.com/office/officeart/2018/2/layout/IconLabelList"/>
    <dgm:cxn modelId="{02FB4E16-0E1A-439A-A899-21D7FC429AA9}" type="presParOf" srcId="{D509466F-9695-408A-A6C4-194B5C872D53}" destId="{153CA878-B422-47CA-9A72-C9C564E0530C}" srcOrd="2" destOrd="0" presId="urn:microsoft.com/office/officeart/2018/2/layout/IconLabelList"/>
    <dgm:cxn modelId="{542ED4ED-13A1-425B-BC66-63A315E1247A}" type="presParOf" srcId="{F14CE4E8-DB86-4F57-AEFF-B5D1D94A8BED}" destId="{7E91540C-263B-4FC0-99E9-DF9E5847E0A9}" srcOrd="5" destOrd="0" presId="urn:microsoft.com/office/officeart/2018/2/layout/IconLabelList"/>
    <dgm:cxn modelId="{A2264B08-66BC-40E4-A0EE-630101F895EE}" type="presParOf" srcId="{F14CE4E8-DB86-4F57-AEFF-B5D1D94A8BED}" destId="{40AB0F43-8A72-4303-A27C-EB71B4BDFFCD}" srcOrd="6" destOrd="0" presId="urn:microsoft.com/office/officeart/2018/2/layout/IconLabelList"/>
    <dgm:cxn modelId="{6CFF66CE-D87D-47EB-AB3B-A2DA42EF1435}" type="presParOf" srcId="{40AB0F43-8A72-4303-A27C-EB71B4BDFFCD}" destId="{BD288AD5-F0B7-4ECD-BA98-4E53CDD5E8C6}" srcOrd="0" destOrd="0" presId="urn:microsoft.com/office/officeart/2018/2/layout/IconLabelList"/>
    <dgm:cxn modelId="{A9E57AE3-B977-4384-BB0C-6BD4B9549DC7}" type="presParOf" srcId="{40AB0F43-8A72-4303-A27C-EB71B4BDFFCD}" destId="{2DE3F3A8-BDEB-4110-A902-8DB07032333A}" srcOrd="1" destOrd="0" presId="urn:microsoft.com/office/officeart/2018/2/layout/IconLabelList"/>
    <dgm:cxn modelId="{9DCE5DB6-7C3A-40CA-AF71-EA4F3D866F54}" type="presParOf" srcId="{40AB0F43-8A72-4303-A27C-EB71B4BDFFCD}" destId="{4942F1BA-9524-4E87-9076-D9BD361A28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E1B96D-1221-49C5-8FEF-23CC3297491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F4D451-883C-4A89-80B0-8A18498826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Community</a:t>
          </a:r>
        </a:p>
      </dgm:t>
    </dgm:pt>
    <dgm:pt modelId="{4CDDB969-7FCF-4964-A017-A0684229FE5D}" type="parTrans" cxnId="{46A07B1B-746F-4347-AC9D-C97E190AA273}">
      <dgm:prSet/>
      <dgm:spPr/>
      <dgm:t>
        <a:bodyPr/>
        <a:lstStyle/>
        <a:p>
          <a:endParaRPr lang="en-US"/>
        </a:p>
      </dgm:t>
    </dgm:pt>
    <dgm:pt modelId="{0F592F40-4753-4A9A-8495-9543D41E1AA0}" type="sibTrans" cxnId="{46A07B1B-746F-4347-AC9D-C97E190AA273}">
      <dgm:prSet/>
      <dgm:spPr/>
      <dgm:t>
        <a:bodyPr/>
        <a:lstStyle/>
        <a:p>
          <a:endParaRPr lang="en-US"/>
        </a:p>
      </dgm:t>
    </dgm:pt>
    <dgm:pt modelId="{B4076FC9-3DF5-44C9-81DF-1D538EB726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Service</a:t>
          </a:r>
        </a:p>
      </dgm:t>
    </dgm:pt>
    <dgm:pt modelId="{12F45425-37BD-4D95-9E6A-3998DD6686E3}" type="parTrans" cxnId="{67049F29-E611-42D0-BE66-08DDD9694044}">
      <dgm:prSet/>
      <dgm:spPr/>
      <dgm:t>
        <a:bodyPr/>
        <a:lstStyle/>
        <a:p>
          <a:endParaRPr lang="en-US"/>
        </a:p>
      </dgm:t>
    </dgm:pt>
    <dgm:pt modelId="{9BDE6EC8-92B9-4043-A2C8-278763128CDE}" type="sibTrans" cxnId="{67049F29-E611-42D0-BE66-08DDD9694044}">
      <dgm:prSet/>
      <dgm:spPr/>
      <dgm:t>
        <a:bodyPr/>
        <a:lstStyle/>
        <a:p>
          <a:endParaRPr lang="en-US"/>
        </a:p>
      </dgm:t>
    </dgm:pt>
    <dgm:pt modelId="{F529ADA2-95FD-4AD0-A9DA-989FA16796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Continuing education</a:t>
          </a:r>
        </a:p>
      </dgm:t>
    </dgm:pt>
    <dgm:pt modelId="{E93AF87C-4834-45F5-BC13-D324AF2F5ACD}" type="parTrans" cxnId="{B302CFB4-B1F0-404B-B069-D88B08BE6F50}">
      <dgm:prSet/>
      <dgm:spPr/>
      <dgm:t>
        <a:bodyPr/>
        <a:lstStyle/>
        <a:p>
          <a:endParaRPr lang="en-US"/>
        </a:p>
      </dgm:t>
    </dgm:pt>
    <dgm:pt modelId="{70C1DA7E-3D07-4A90-8C67-B140DC138D63}" type="sibTrans" cxnId="{B302CFB4-B1F0-404B-B069-D88B08BE6F50}">
      <dgm:prSet/>
      <dgm:spPr/>
      <dgm:t>
        <a:bodyPr/>
        <a:lstStyle/>
        <a:p>
          <a:endParaRPr lang="en-US"/>
        </a:p>
      </dgm:t>
    </dgm:pt>
    <dgm:pt modelId="{9F965FDB-C057-4C47-BCE3-483D62FE9A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Network and job support</a:t>
          </a:r>
        </a:p>
      </dgm:t>
    </dgm:pt>
    <dgm:pt modelId="{BA95B6FB-B689-4CD9-A01C-0EA1B4BFAAB5}" type="parTrans" cxnId="{5EC4C6B0-0652-4B19-B409-D8D9B20A4238}">
      <dgm:prSet/>
      <dgm:spPr/>
      <dgm:t>
        <a:bodyPr/>
        <a:lstStyle/>
        <a:p>
          <a:endParaRPr lang="en-US"/>
        </a:p>
      </dgm:t>
    </dgm:pt>
    <dgm:pt modelId="{D711587E-5DA7-4F75-A0B4-E5EE32E5D7F0}" type="sibTrans" cxnId="{5EC4C6B0-0652-4B19-B409-D8D9B20A4238}">
      <dgm:prSet/>
      <dgm:spPr/>
      <dgm:t>
        <a:bodyPr/>
        <a:lstStyle/>
        <a:p>
          <a:endParaRPr lang="en-US"/>
        </a:p>
      </dgm:t>
    </dgm:pt>
    <dgm:pt modelId="{72C983EB-DF84-4513-9B47-D16CD096494A}" type="pres">
      <dgm:prSet presAssocID="{58E1B96D-1221-49C5-8FEF-23CC3297491B}" presName="root" presStyleCnt="0">
        <dgm:presLayoutVars>
          <dgm:dir/>
          <dgm:resizeHandles val="exact"/>
        </dgm:presLayoutVars>
      </dgm:prSet>
      <dgm:spPr/>
    </dgm:pt>
    <dgm:pt modelId="{D54D5A77-A7A5-400F-8235-42962E003154}" type="pres">
      <dgm:prSet presAssocID="{84F4D451-883C-4A89-80B0-8A18498826C9}" presName="compNode" presStyleCnt="0"/>
      <dgm:spPr/>
    </dgm:pt>
    <dgm:pt modelId="{B52F4D2E-CF3B-4456-A61E-E07A4D7A6B9D}" type="pres">
      <dgm:prSet presAssocID="{84F4D451-883C-4A89-80B0-8A18498826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D70B57D-6FA3-4415-A9B8-E2305CB5E384}" type="pres">
      <dgm:prSet presAssocID="{84F4D451-883C-4A89-80B0-8A18498826C9}" presName="spaceRect" presStyleCnt="0"/>
      <dgm:spPr/>
    </dgm:pt>
    <dgm:pt modelId="{8EB6B19B-0081-4211-B9E8-19AA8FA1CDA9}" type="pres">
      <dgm:prSet presAssocID="{84F4D451-883C-4A89-80B0-8A18498826C9}" presName="textRect" presStyleLbl="revTx" presStyleIdx="0" presStyleCnt="4">
        <dgm:presLayoutVars>
          <dgm:chMax val="1"/>
          <dgm:chPref val="1"/>
        </dgm:presLayoutVars>
      </dgm:prSet>
      <dgm:spPr/>
    </dgm:pt>
    <dgm:pt modelId="{32D1B856-68F8-47C4-A822-BDC8C9D19310}" type="pres">
      <dgm:prSet presAssocID="{0F592F40-4753-4A9A-8495-9543D41E1AA0}" presName="sibTrans" presStyleCnt="0"/>
      <dgm:spPr/>
    </dgm:pt>
    <dgm:pt modelId="{07397B19-547F-4D88-8063-254C98024BF9}" type="pres">
      <dgm:prSet presAssocID="{B4076FC9-3DF5-44C9-81DF-1D538EB72643}" presName="compNode" presStyleCnt="0"/>
      <dgm:spPr/>
    </dgm:pt>
    <dgm:pt modelId="{FEDA14ED-470A-4B59-B3EB-914B07198F34}" type="pres">
      <dgm:prSet presAssocID="{B4076FC9-3DF5-44C9-81DF-1D538EB7264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231D9B8A-8EC1-4A45-9D7D-083FEA966A91}" type="pres">
      <dgm:prSet presAssocID="{B4076FC9-3DF5-44C9-81DF-1D538EB72643}" presName="spaceRect" presStyleCnt="0"/>
      <dgm:spPr/>
    </dgm:pt>
    <dgm:pt modelId="{6B383642-5DBA-4317-A92F-650E1B394F97}" type="pres">
      <dgm:prSet presAssocID="{B4076FC9-3DF5-44C9-81DF-1D538EB72643}" presName="textRect" presStyleLbl="revTx" presStyleIdx="1" presStyleCnt="4">
        <dgm:presLayoutVars>
          <dgm:chMax val="1"/>
          <dgm:chPref val="1"/>
        </dgm:presLayoutVars>
      </dgm:prSet>
      <dgm:spPr/>
    </dgm:pt>
    <dgm:pt modelId="{FC497F5C-058F-4E81-8017-F64CE8ED02FD}" type="pres">
      <dgm:prSet presAssocID="{9BDE6EC8-92B9-4043-A2C8-278763128CDE}" presName="sibTrans" presStyleCnt="0"/>
      <dgm:spPr/>
    </dgm:pt>
    <dgm:pt modelId="{3EE46086-3119-4910-8B7A-ABC2D556B996}" type="pres">
      <dgm:prSet presAssocID="{F529ADA2-95FD-4AD0-A9DA-989FA1679686}" presName="compNode" presStyleCnt="0"/>
      <dgm:spPr/>
    </dgm:pt>
    <dgm:pt modelId="{FBA0B5D1-2716-49C5-8CED-E7D789B08502}" type="pres">
      <dgm:prSet presAssocID="{F529ADA2-95FD-4AD0-A9DA-989FA167968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688A76F-E481-4017-8FDC-43AB1D34B20C}" type="pres">
      <dgm:prSet presAssocID="{F529ADA2-95FD-4AD0-A9DA-989FA1679686}" presName="spaceRect" presStyleCnt="0"/>
      <dgm:spPr/>
    </dgm:pt>
    <dgm:pt modelId="{ED2E89CC-D02A-40FD-A5BB-FE4AF05761CB}" type="pres">
      <dgm:prSet presAssocID="{F529ADA2-95FD-4AD0-A9DA-989FA1679686}" presName="textRect" presStyleLbl="revTx" presStyleIdx="2" presStyleCnt="4">
        <dgm:presLayoutVars>
          <dgm:chMax val="1"/>
          <dgm:chPref val="1"/>
        </dgm:presLayoutVars>
      </dgm:prSet>
      <dgm:spPr/>
    </dgm:pt>
    <dgm:pt modelId="{1AC9AB90-E2C3-4E39-BA85-7B5B99652E99}" type="pres">
      <dgm:prSet presAssocID="{70C1DA7E-3D07-4A90-8C67-B140DC138D63}" presName="sibTrans" presStyleCnt="0"/>
      <dgm:spPr/>
    </dgm:pt>
    <dgm:pt modelId="{F88F2D6B-A97B-4CB6-9715-1FDA4F56FA4C}" type="pres">
      <dgm:prSet presAssocID="{9F965FDB-C057-4C47-BCE3-483D62FE9A00}" presName="compNode" presStyleCnt="0"/>
      <dgm:spPr/>
    </dgm:pt>
    <dgm:pt modelId="{19992218-3752-4720-8B42-0D481DF05667}" type="pres">
      <dgm:prSet presAssocID="{9F965FDB-C057-4C47-BCE3-483D62FE9A0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4690D81F-2738-4114-9F15-E6C8D9CFCDA6}" type="pres">
      <dgm:prSet presAssocID="{9F965FDB-C057-4C47-BCE3-483D62FE9A00}" presName="spaceRect" presStyleCnt="0"/>
      <dgm:spPr/>
    </dgm:pt>
    <dgm:pt modelId="{730AC60A-7E5C-4BEE-9812-1D4938FC02DE}" type="pres">
      <dgm:prSet presAssocID="{9F965FDB-C057-4C47-BCE3-483D62FE9A0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6A07B1B-746F-4347-AC9D-C97E190AA273}" srcId="{58E1B96D-1221-49C5-8FEF-23CC3297491B}" destId="{84F4D451-883C-4A89-80B0-8A18498826C9}" srcOrd="0" destOrd="0" parTransId="{4CDDB969-7FCF-4964-A017-A0684229FE5D}" sibTransId="{0F592F40-4753-4A9A-8495-9543D41E1AA0}"/>
    <dgm:cxn modelId="{E801BA24-1D56-4057-B85E-47D1CE375864}" type="presOf" srcId="{B4076FC9-3DF5-44C9-81DF-1D538EB72643}" destId="{6B383642-5DBA-4317-A92F-650E1B394F97}" srcOrd="0" destOrd="0" presId="urn:microsoft.com/office/officeart/2018/2/layout/IconLabelList"/>
    <dgm:cxn modelId="{67049F29-E611-42D0-BE66-08DDD9694044}" srcId="{58E1B96D-1221-49C5-8FEF-23CC3297491B}" destId="{B4076FC9-3DF5-44C9-81DF-1D538EB72643}" srcOrd="1" destOrd="0" parTransId="{12F45425-37BD-4D95-9E6A-3998DD6686E3}" sibTransId="{9BDE6EC8-92B9-4043-A2C8-278763128CDE}"/>
    <dgm:cxn modelId="{E4F56A46-854A-4CC2-B3AE-EB91B162FC16}" type="presOf" srcId="{F529ADA2-95FD-4AD0-A9DA-989FA1679686}" destId="{ED2E89CC-D02A-40FD-A5BB-FE4AF05761CB}" srcOrd="0" destOrd="0" presId="urn:microsoft.com/office/officeart/2018/2/layout/IconLabelList"/>
    <dgm:cxn modelId="{5FB4F186-671C-4DAD-9407-11D2BAC6C230}" type="presOf" srcId="{58E1B96D-1221-49C5-8FEF-23CC3297491B}" destId="{72C983EB-DF84-4513-9B47-D16CD096494A}" srcOrd="0" destOrd="0" presId="urn:microsoft.com/office/officeart/2018/2/layout/IconLabelList"/>
    <dgm:cxn modelId="{5EC4C6B0-0652-4B19-B409-D8D9B20A4238}" srcId="{58E1B96D-1221-49C5-8FEF-23CC3297491B}" destId="{9F965FDB-C057-4C47-BCE3-483D62FE9A00}" srcOrd="3" destOrd="0" parTransId="{BA95B6FB-B689-4CD9-A01C-0EA1B4BFAAB5}" sibTransId="{D711587E-5DA7-4F75-A0B4-E5EE32E5D7F0}"/>
    <dgm:cxn modelId="{B302CFB4-B1F0-404B-B069-D88B08BE6F50}" srcId="{58E1B96D-1221-49C5-8FEF-23CC3297491B}" destId="{F529ADA2-95FD-4AD0-A9DA-989FA1679686}" srcOrd="2" destOrd="0" parTransId="{E93AF87C-4834-45F5-BC13-D324AF2F5ACD}" sibTransId="{70C1DA7E-3D07-4A90-8C67-B140DC138D63}"/>
    <dgm:cxn modelId="{526234BE-94D3-4A9D-95C3-11C22C8A31AB}" type="presOf" srcId="{84F4D451-883C-4A89-80B0-8A18498826C9}" destId="{8EB6B19B-0081-4211-B9E8-19AA8FA1CDA9}" srcOrd="0" destOrd="0" presId="urn:microsoft.com/office/officeart/2018/2/layout/IconLabelList"/>
    <dgm:cxn modelId="{FBE64DC9-4C63-43E9-96C2-D1C3D7A5F887}" type="presOf" srcId="{9F965FDB-C057-4C47-BCE3-483D62FE9A00}" destId="{730AC60A-7E5C-4BEE-9812-1D4938FC02DE}" srcOrd="0" destOrd="0" presId="urn:microsoft.com/office/officeart/2018/2/layout/IconLabelList"/>
    <dgm:cxn modelId="{BBCCBD09-661B-45DE-81F8-857FFF291752}" type="presParOf" srcId="{72C983EB-DF84-4513-9B47-D16CD096494A}" destId="{D54D5A77-A7A5-400F-8235-42962E003154}" srcOrd="0" destOrd="0" presId="urn:microsoft.com/office/officeart/2018/2/layout/IconLabelList"/>
    <dgm:cxn modelId="{75CA30DF-BDE4-4479-B506-4DC93AABE486}" type="presParOf" srcId="{D54D5A77-A7A5-400F-8235-42962E003154}" destId="{B52F4D2E-CF3B-4456-A61E-E07A4D7A6B9D}" srcOrd="0" destOrd="0" presId="urn:microsoft.com/office/officeart/2018/2/layout/IconLabelList"/>
    <dgm:cxn modelId="{204A7273-9025-40D8-A7C1-5979BEE7C570}" type="presParOf" srcId="{D54D5A77-A7A5-400F-8235-42962E003154}" destId="{8D70B57D-6FA3-4415-A9B8-E2305CB5E384}" srcOrd="1" destOrd="0" presId="urn:microsoft.com/office/officeart/2018/2/layout/IconLabelList"/>
    <dgm:cxn modelId="{85888066-D89A-4B56-A145-637C0BFA7E96}" type="presParOf" srcId="{D54D5A77-A7A5-400F-8235-42962E003154}" destId="{8EB6B19B-0081-4211-B9E8-19AA8FA1CDA9}" srcOrd="2" destOrd="0" presId="urn:microsoft.com/office/officeart/2018/2/layout/IconLabelList"/>
    <dgm:cxn modelId="{0A137A8A-F14A-4EA8-864F-1EF71A7B9FC4}" type="presParOf" srcId="{72C983EB-DF84-4513-9B47-D16CD096494A}" destId="{32D1B856-68F8-47C4-A822-BDC8C9D19310}" srcOrd="1" destOrd="0" presId="urn:microsoft.com/office/officeart/2018/2/layout/IconLabelList"/>
    <dgm:cxn modelId="{D3E644EE-EFE6-4CC2-9405-630D67107590}" type="presParOf" srcId="{72C983EB-DF84-4513-9B47-D16CD096494A}" destId="{07397B19-547F-4D88-8063-254C98024BF9}" srcOrd="2" destOrd="0" presId="urn:microsoft.com/office/officeart/2018/2/layout/IconLabelList"/>
    <dgm:cxn modelId="{206C748B-E0F0-455C-8963-61D75315F5E8}" type="presParOf" srcId="{07397B19-547F-4D88-8063-254C98024BF9}" destId="{FEDA14ED-470A-4B59-B3EB-914B07198F34}" srcOrd="0" destOrd="0" presId="urn:microsoft.com/office/officeart/2018/2/layout/IconLabelList"/>
    <dgm:cxn modelId="{BC8EDF8B-B1C2-468F-B3F1-054317E2DCA8}" type="presParOf" srcId="{07397B19-547F-4D88-8063-254C98024BF9}" destId="{231D9B8A-8EC1-4A45-9D7D-083FEA966A91}" srcOrd="1" destOrd="0" presId="urn:microsoft.com/office/officeart/2018/2/layout/IconLabelList"/>
    <dgm:cxn modelId="{07FB67DA-44E3-40C1-A58A-3090C6A630B2}" type="presParOf" srcId="{07397B19-547F-4D88-8063-254C98024BF9}" destId="{6B383642-5DBA-4317-A92F-650E1B394F97}" srcOrd="2" destOrd="0" presId="urn:microsoft.com/office/officeart/2018/2/layout/IconLabelList"/>
    <dgm:cxn modelId="{80965DCE-5E9A-4DA0-B239-15DE234D1D0D}" type="presParOf" srcId="{72C983EB-DF84-4513-9B47-D16CD096494A}" destId="{FC497F5C-058F-4E81-8017-F64CE8ED02FD}" srcOrd="3" destOrd="0" presId="urn:microsoft.com/office/officeart/2018/2/layout/IconLabelList"/>
    <dgm:cxn modelId="{72E13284-854E-4490-ACE0-19D860C9F913}" type="presParOf" srcId="{72C983EB-DF84-4513-9B47-D16CD096494A}" destId="{3EE46086-3119-4910-8B7A-ABC2D556B996}" srcOrd="4" destOrd="0" presId="urn:microsoft.com/office/officeart/2018/2/layout/IconLabelList"/>
    <dgm:cxn modelId="{11237C6D-8BD2-490D-9D4A-7F08D958C0EE}" type="presParOf" srcId="{3EE46086-3119-4910-8B7A-ABC2D556B996}" destId="{FBA0B5D1-2716-49C5-8CED-E7D789B08502}" srcOrd="0" destOrd="0" presId="urn:microsoft.com/office/officeart/2018/2/layout/IconLabelList"/>
    <dgm:cxn modelId="{858601B6-2CBC-495D-815B-C755FFDCF11A}" type="presParOf" srcId="{3EE46086-3119-4910-8B7A-ABC2D556B996}" destId="{C688A76F-E481-4017-8FDC-43AB1D34B20C}" srcOrd="1" destOrd="0" presId="urn:microsoft.com/office/officeart/2018/2/layout/IconLabelList"/>
    <dgm:cxn modelId="{EAE2F11F-8E74-4B70-841C-64D42B52F6A8}" type="presParOf" srcId="{3EE46086-3119-4910-8B7A-ABC2D556B996}" destId="{ED2E89CC-D02A-40FD-A5BB-FE4AF05761CB}" srcOrd="2" destOrd="0" presId="urn:microsoft.com/office/officeart/2018/2/layout/IconLabelList"/>
    <dgm:cxn modelId="{DCA996C0-33EC-456D-9911-FABE0F71E635}" type="presParOf" srcId="{72C983EB-DF84-4513-9B47-D16CD096494A}" destId="{1AC9AB90-E2C3-4E39-BA85-7B5B99652E99}" srcOrd="5" destOrd="0" presId="urn:microsoft.com/office/officeart/2018/2/layout/IconLabelList"/>
    <dgm:cxn modelId="{F776EE4D-EAED-4CD1-ADBA-37C4F420131A}" type="presParOf" srcId="{72C983EB-DF84-4513-9B47-D16CD096494A}" destId="{F88F2D6B-A97B-4CB6-9715-1FDA4F56FA4C}" srcOrd="6" destOrd="0" presId="urn:microsoft.com/office/officeart/2018/2/layout/IconLabelList"/>
    <dgm:cxn modelId="{44ACF2B3-0333-453C-BD31-3A651210B783}" type="presParOf" srcId="{F88F2D6B-A97B-4CB6-9715-1FDA4F56FA4C}" destId="{19992218-3752-4720-8B42-0D481DF05667}" srcOrd="0" destOrd="0" presId="urn:microsoft.com/office/officeart/2018/2/layout/IconLabelList"/>
    <dgm:cxn modelId="{7B13B832-BA65-4523-B653-82592E9108B8}" type="presParOf" srcId="{F88F2D6B-A97B-4CB6-9715-1FDA4F56FA4C}" destId="{4690D81F-2738-4114-9F15-E6C8D9CFCDA6}" srcOrd="1" destOrd="0" presId="urn:microsoft.com/office/officeart/2018/2/layout/IconLabelList"/>
    <dgm:cxn modelId="{AE0A6CEC-6F53-48B0-87EF-8FD2A9207A44}" type="presParOf" srcId="{F88F2D6B-A97B-4CB6-9715-1FDA4F56FA4C}" destId="{730AC60A-7E5C-4BEE-9812-1D4938FC02D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11614C-CC7C-4EC7-9064-04A36805163F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C0873E-8E12-4BD1-8E93-8E7B2E14D994}">
      <dgm:prSet/>
      <dgm:spPr/>
      <dgm:t>
        <a:bodyPr/>
        <a:lstStyle/>
        <a:p>
          <a:pPr>
            <a:defRPr b="1"/>
          </a:pPr>
          <a:r>
            <a:rPr lang="en-US"/>
            <a:t>Fall</a:t>
          </a:r>
        </a:p>
      </dgm:t>
    </dgm:pt>
    <dgm:pt modelId="{9BB17EBC-037F-44A8-9261-85753908D177}" type="parTrans" cxnId="{F84E545B-3F7E-414D-AB71-4BEA29AF7384}">
      <dgm:prSet/>
      <dgm:spPr/>
      <dgm:t>
        <a:bodyPr/>
        <a:lstStyle/>
        <a:p>
          <a:endParaRPr lang="en-US"/>
        </a:p>
      </dgm:t>
    </dgm:pt>
    <dgm:pt modelId="{DD7ECA5B-9C6E-4FDD-9262-7E67CC0A4A57}" type="sibTrans" cxnId="{F84E545B-3F7E-414D-AB71-4BEA29AF7384}">
      <dgm:prSet/>
      <dgm:spPr/>
      <dgm:t>
        <a:bodyPr/>
        <a:lstStyle/>
        <a:p>
          <a:endParaRPr lang="en-US"/>
        </a:p>
      </dgm:t>
    </dgm:pt>
    <dgm:pt modelId="{FB1AE3B5-57D3-433D-8A92-6662EE51FC7F}">
      <dgm:prSet/>
      <dgm:spPr/>
      <dgm:t>
        <a:bodyPr/>
        <a:lstStyle/>
        <a:p>
          <a:r>
            <a:rPr lang="en-US"/>
            <a:t>Conduct a planning meeting with chapter officers</a:t>
          </a:r>
        </a:p>
      </dgm:t>
    </dgm:pt>
    <dgm:pt modelId="{C00A4DC3-0BF6-482B-93BC-8473FA6C9E13}" type="parTrans" cxnId="{19E56436-AF72-41CD-9DB1-3CBF5CBAAE50}">
      <dgm:prSet/>
      <dgm:spPr/>
      <dgm:t>
        <a:bodyPr/>
        <a:lstStyle/>
        <a:p>
          <a:endParaRPr lang="en-US"/>
        </a:p>
      </dgm:t>
    </dgm:pt>
    <dgm:pt modelId="{DACD44DC-E73B-493C-BE16-49F8E4B5DB2D}" type="sibTrans" cxnId="{19E56436-AF72-41CD-9DB1-3CBF5CBAAE50}">
      <dgm:prSet/>
      <dgm:spPr/>
      <dgm:t>
        <a:bodyPr/>
        <a:lstStyle/>
        <a:p>
          <a:endParaRPr lang="en-US"/>
        </a:p>
      </dgm:t>
    </dgm:pt>
    <dgm:pt modelId="{FFC7FF0F-D3FC-40E6-8589-973FED9C2C21}">
      <dgm:prSet/>
      <dgm:spPr/>
      <dgm:t>
        <a:bodyPr/>
        <a:lstStyle/>
        <a:p>
          <a:pPr>
            <a:defRPr b="1"/>
          </a:pPr>
          <a:r>
            <a:rPr lang="en-US"/>
            <a:t>January</a:t>
          </a:r>
        </a:p>
      </dgm:t>
    </dgm:pt>
    <dgm:pt modelId="{2B3FC360-542A-4129-8622-2BFEE2CE8EF8}" type="parTrans" cxnId="{18B1D484-FBA2-4882-AB6C-97ADE99370A8}">
      <dgm:prSet/>
      <dgm:spPr/>
      <dgm:t>
        <a:bodyPr/>
        <a:lstStyle/>
        <a:p>
          <a:endParaRPr lang="en-US"/>
        </a:p>
      </dgm:t>
    </dgm:pt>
    <dgm:pt modelId="{2211ED23-CEC2-49F2-84BE-BA3FEF21CFC2}" type="sibTrans" cxnId="{18B1D484-FBA2-4882-AB6C-97ADE99370A8}">
      <dgm:prSet/>
      <dgm:spPr/>
      <dgm:t>
        <a:bodyPr/>
        <a:lstStyle/>
        <a:p>
          <a:endParaRPr lang="en-US"/>
        </a:p>
      </dgm:t>
    </dgm:pt>
    <dgm:pt modelId="{26848855-BCBD-49E5-B8B6-ABB12BECBCC1}">
      <dgm:prSet/>
      <dgm:spPr/>
      <dgm:t>
        <a:bodyPr/>
        <a:lstStyle/>
        <a:p>
          <a:r>
            <a:rPr lang="en-US" dirty="0"/>
            <a:t>Annual report</a:t>
          </a:r>
        </a:p>
        <a:p>
          <a:r>
            <a:rPr lang="en-US" dirty="0"/>
            <a:t>Alert ASA of officer changes from annual election</a:t>
          </a:r>
        </a:p>
      </dgm:t>
    </dgm:pt>
    <dgm:pt modelId="{2E31FB51-E96A-48EF-A3F1-907EFF56B03E}" type="parTrans" cxnId="{81CF9408-0F96-46B6-81F9-F6BFEBBD9A95}">
      <dgm:prSet/>
      <dgm:spPr/>
      <dgm:t>
        <a:bodyPr/>
        <a:lstStyle/>
        <a:p>
          <a:endParaRPr lang="en-US"/>
        </a:p>
      </dgm:t>
    </dgm:pt>
    <dgm:pt modelId="{5CC0D342-F6DE-4D28-B9E0-16C388989C21}" type="sibTrans" cxnId="{81CF9408-0F96-46B6-81F9-F6BFEBBD9A95}">
      <dgm:prSet/>
      <dgm:spPr/>
      <dgm:t>
        <a:bodyPr/>
        <a:lstStyle/>
        <a:p>
          <a:endParaRPr lang="en-US"/>
        </a:p>
      </dgm:t>
    </dgm:pt>
    <dgm:pt modelId="{CAFEB307-1414-4EAC-A2A1-117A337B168E}">
      <dgm:prSet/>
      <dgm:spPr/>
      <dgm:t>
        <a:bodyPr/>
        <a:lstStyle/>
        <a:p>
          <a:pPr>
            <a:defRPr b="1"/>
          </a:pPr>
          <a:r>
            <a:rPr lang="en-US"/>
            <a:t>February</a:t>
          </a:r>
        </a:p>
      </dgm:t>
    </dgm:pt>
    <dgm:pt modelId="{0DF24A5E-2C92-4B22-B272-77B13CAAEC43}" type="parTrans" cxnId="{25474BA4-8080-4099-98E0-2BF3EA862FB9}">
      <dgm:prSet/>
      <dgm:spPr/>
      <dgm:t>
        <a:bodyPr/>
        <a:lstStyle/>
        <a:p>
          <a:endParaRPr lang="en-US"/>
        </a:p>
      </dgm:t>
    </dgm:pt>
    <dgm:pt modelId="{A4D1A97A-4878-4AAD-A3F4-B3245ECF2278}" type="sibTrans" cxnId="{25474BA4-8080-4099-98E0-2BF3EA862FB9}">
      <dgm:prSet/>
      <dgm:spPr/>
      <dgm:t>
        <a:bodyPr/>
        <a:lstStyle/>
        <a:p>
          <a:endParaRPr lang="en-US"/>
        </a:p>
      </dgm:t>
    </dgm:pt>
    <dgm:pt modelId="{16C28BFB-350A-4D2F-8A91-1809BB04EDC7}">
      <dgm:prSet/>
      <dgm:spPr/>
      <dgm:t>
        <a:bodyPr/>
        <a:lstStyle/>
        <a:p>
          <a:r>
            <a:rPr lang="en-US" dirty="0"/>
            <a:t>Apply for stimulus funds</a:t>
          </a:r>
        </a:p>
      </dgm:t>
    </dgm:pt>
    <dgm:pt modelId="{4F3C6014-FDA3-4DA3-9850-010DB8997CC9}" type="parTrans" cxnId="{CF207A1E-162A-4680-BE84-D40B7E293C6B}">
      <dgm:prSet/>
      <dgm:spPr/>
      <dgm:t>
        <a:bodyPr/>
        <a:lstStyle/>
        <a:p>
          <a:endParaRPr lang="en-US"/>
        </a:p>
      </dgm:t>
    </dgm:pt>
    <dgm:pt modelId="{5AFBF344-85DD-4898-8852-D773CCFD5789}" type="sibTrans" cxnId="{CF207A1E-162A-4680-BE84-D40B7E293C6B}">
      <dgm:prSet/>
      <dgm:spPr/>
      <dgm:t>
        <a:bodyPr/>
        <a:lstStyle/>
        <a:p>
          <a:endParaRPr lang="en-US"/>
        </a:p>
      </dgm:t>
    </dgm:pt>
    <dgm:pt modelId="{BD111674-F302-4E1F-912C-E58AB7463EBD}">
      <dgm:prSet/>
      <dgm:spPr/>
      <dgm:t>
        <a:bodyPr/>
        <a:lstStyle/>
        <a:p>
          <a:pPr>
            <a:defRPr b="1"/>
          </a:pPr>
          <a:r>
            <a:rPr lang="en-US"/>
            <a:t>March</a:t>
          </a:r>
        </a:p>
      </dgm:t>
    </dgm:pt>
    <dgm:pt modelId="{A4C04B99-4ABF-46F5-AE23-DA0D0BAC63DF}" type="parTrans" cxnId="{5EDA3C37-CAC2-458D-BEBC-63918B9FD4CA}">
      <dgm:prSet/>
      <dgm:spPr/>
      <dgm:t>
        <a:bodyPr/>
        <a:lstStyle/>
        <a:p>
          <a:endParaRPr lang="en-US"/>
        </a:p>
      </dgm:t>
    </dgm:pt>
    <dgm:pt modelId="{57EA0D9D-D715-4FA3-8A8C-6698CB2EE0A5}" type="sibTrans" cxnId="{5EDA3C37-CAC2-458D-BEBC-63918B9FD4CA}">
      <dgm:prSet/>
      <dgm:spPr/>
      <dgm:t>
        <a:bodyPr/>
        <a:lstStyle/>
        <a:p>
          <a:endParaRPr lang="en-US"/>
        </a:p>
      </dgm:t>
    </dgm:pt>
    <dgm:pt modelId="{46737BDB-1415-44C8-ABF4-9002D58A9B67}">
      <dgm:prSet/>
      <dgm:spPr/>
      <dgm:t>
        <a:bodyPr/>
        <a:lstStyle/>
        <a:p>
          <a:r>
            <a:rPr lang="en-US"/>
            <a:t>Nominate a member for a chapter service award</a:t>
          </a:r>
        </a:p>
      </dgm:t>
    </dgm:pt>
    <dgm:pt modelId="{6F7B6C80-4F1B-49C0-8369-D7ADCA172004}" type="parTrans" cxnId="{B0552E28-75AA-4BD4-9529-160C74DB5E60}">
      <dgm:prSet/>
      <dgm:spPr/>
      <dgm:t>
        <a:bodyPr/>
        <a:lstStyle/>
        <a:p>
          <a:endParaRPr lang="en-US"/>
        </a:p>
      </dgm:t>
    </dgm:pt>
    <dgm:pt modelId="{3120BDCF-F4F0-4687-B32A-10D09D4F4787}" type="sibTrans" cxnId="{B0552E28-75AA-4BD4-9529-160C74DB5E60}">
      <dgm:prSet/>
      <dgm:spPr/>
      <dgm:t>
        <a:bodyPr/>
        <a:lstStyle/>
        <a:p>
          <a:endParaRPr lang="en-US"/>
        </a:p>
      </dgm:t>
    </dgm:pt>
    <dgm:pt modelId="{03A02E18-F2B8-4C33-A906-DEDA5C5DB328}">
      <dgm:prSet/>
      <dgm:spPr/>
      <dgm:t>
        <a:bodyPr/>
        <a:lstStyle/>
        <a:p>
          <a:pPr>
            <a:defRPr b="1"/>
          </a:pPr>
          <a:r>
            <a:rPr lang="en-US" dirty="0"/>
            <a:t>July</a:t>
          </a:r>
        </a:p>
      </dgm:t>
    </dgm:pt>
    <dgm:pt modelId="{0766D72F-BEBC-4DBB-B3B2-0FDAF5EF699F}" type="parTrans" cxnId="{8A533DDF-706A-463F-B6CB-39708AC303D7}">
      <dgm:prSet/>
      <dgm:spPr/>
      <dgm:t>
        <a:bodyPr/>
        <a:lstStyle/>
        <a:p>
          <a:endParaRPr lang="en-US"/>
        </a:p>
      </dgm:t>
    </dgm:pt>
    <dgm:pt modelId="{21380923-32F3-4ECD-842C-2C4D77454850}" type="sibTrans" cxnId="{8A533DDF-706A-463F-B6CB-39708AC303D7}">
      <dgm:prSet/>
      <dgm:spPr/>
      <dgm:t>
        <a:bodyPr/>
        <a:lstStyle/>
        <a:p>
          <a:endParaRPr lang="en-US"/>
        </a:p>
      </dgm:t>
    </dgm:pt>
    <dgm:pt modelId="{66C42C31-32D7-4CB1-BEA3-A650C95AF1B2}">
      <dgm:prSet/>
      <dgm:spPr/>
      <dgm:t>
        <a:bodyPr/>
        <a:lstStyle/>
        <a:p>
          <a:r>
            <a:rPr lang="en-US" dirty="0"/>
            <a:t>Alert ASA of officer changes from annual election</a:t>
          </a:r>
        </a:p>
      </dgm:t>
    </dgm:pt>
    <dgm:pt modelId="{86C40942-8CD0-4E80-BBB3-576033204A7D}" type="parTrans" cxnId="{684BDB0D-DAB4-4B9F-AF22-F306EA204974}">
      <dgm:prSet/>
      <dgm:spPr/>
      <dgm:t>
        <a:bodyPr/>
        <a:lstStyle/>
        <a:p>
          <a:endParaRPr lang="en-US"/>
        </a:p>
      </dgm:t>
    </dgm:pt>
    <dgm:pt modelId="{40AEEECC-3D78-4B63-896C-CAD5E4C0AFFE}" type="sibTrans" cxnId="{684BDB0D-DAB4-4B9F-AF22-F306EA204974}">
      <dgm:prSet/>
      <dgm:spPr/>
      <dgm:t>
        <a:bodyPr/>
        <a:lstStyle/>
        <a:p>
          <a:endParaRPr lang="en-US"/>
        </a:p>
      </dgm:t>
    </dgm:pt>
    <dgm:pt modelId="{CCC4E33F-A678-4981-9BEF-060579E8EBE9}">
      <dgm:prSet/>
      <dgm:spPr/>
      <dgm:t>
        <a:bodyPr/>
        <a:lstStyle/>
        <a:p>
          <a:pPr>
            <a:defRPr b="1"/>
          </a:pPr>
          <a:r>
            <a:rPr lang="en-US"/>
            <a:t>April</a:t>
          </a:r>
        </a:p>
      </dgm:t>
    </dgm:pt>
    <dgm:pt modelId="{5338FDBF-A1D3-4C8D-A311-F76792E9A3B5}" type="parTrans" cxnId="{A6675581-61E6-4F35-8748-360ECB3594A4}">
      <dgm:prSet/>
      <dgm:spPr/>
      <dgm:t>
        <a:bodyPr/>
        <a:lstStyle/>
        <a:p>
          <a:endParaRPr lang="en-US"/>
        </a:p>
      </dgm:t>
    </dgm:pt>
    <dgm:pt modelId="{6A6A95CE-7F57-462F-BC28-F263C8894CC2}" type="sibTrans" cxnId="{A6675581-61E6-4F35-8748-360ECB3594A4}">
      <dgm:prSet/>
      <dgm:spPr/>
      <dgm:t>
        <a:bodyPr/>
        <a:lstStyle/>
        <a:p>
          <a:endParaRPr lang="en-US"/>
        </a:p>
      </dgm:t>
    </dgm:pt>
    <dgm:pt modelId="{825499AD-3E5B-4F85-A172-04622AD02A25}">
      <dgm:prSet/>
      <dgm:spPr/>
      <dgm:t>
        <a:bodyPr/>
        <a:lstStyle/>
        <a:p>
          <a:r>
            <a:rPr lang="en-US"/>
            <a:t>Hold chapter meeting</a:t>
          </a:r>
        </a:p>
      </dgm:t>
    </dgm:pt>
    <dgm:pt modelId="{FC50ED35-750C-4211-8D27-DF9EF79E95C7}" type="parTrans" cxnId="{3DE64FE6-7D70-4E02-BDB0-8BEF7D9EADCB}">
      <dgm:prSet/>
      <dgm:spPr/>
      <dgm:t>
        <a:bodyPr/>
        <a:lstStyle/>
        <a:p>
          <a:endParaRPr lang="en-US"/>
        </a:p>
      </dgm:t>
    </dgm:pt>
    <dgm:pt modelId="{F2F339D8-294D-42CA-A0F5-C56F1FE11A2F}" type="sibTrans" cxnId="{3DE64FE6-7D70-4E02-BDB0-8BEF7D9EADCB}">
      <dgm:prSet/>
      <dgm:spPr/>
      <dgm:t>
        <a:bodyPr/>
        <a:lstStyle/>
        <a:p>
          <a:endParaRPr lang="en-US"/>
        </a:p>
      </dgm:t>
    </dgm:pt>
    <dgm:pt modelId="{C9691780-3525-48FD-8B95-AABDF4A9D498}">
      <dgm:prSet/>
      <dgm:spPr/>
      <dgm:t>
        <a:bodyPr/>
        <a:lstStyle/>
        <a:p>
          <a:pPr>
            <a:defRPr b="1"/>
          </a:pPr>
          <a:r>
            <a:rPr lang="en-US" dirty="0"/>
            <a:t>September</a:t>
          </a:r>
        </a:p>
      </dgm:t>
    </dgm:pt>
    <dgm:pt modelId="{471D24A3-2681-4F57-BFF6-42EDFD2EAF4D}" type="parTrans" cxnId="{557AFBEE-F1CA-4ECF-970B-6CD00D6916A3}">
      <dgm:prSet/>
      <dgm:spPr/>
      <dgm:t>
        <a:bodyPr/>
        <a:lstStyle/>
        <a:p>
          <a:endParaRPr lang="en-US"/>
        </a:p>
      </dgm:t>
    </dgm:pt>
    <dgm:pt modelId="{1D55D29A-DCAF-4F4F-82C7-4E78C973348C}" type="sibTrans" cxnId="{557AFBEE-F1CA-4ECF-970B-6CD00D6916A3}">
      <dgm:prSet/>
      <dgm:spPr/>
      <dgm:t>
        <a:bodyPr/>
        <a:lstStyle/>
        <a:p>
          <a:endParaRPr lang="en-US"/>
        </a:p>
      </dgm:t>
    </dgm:pt>
    <dgm:pt modelId="{D4DFDFCB-DB84-45F5-A931-BA2750207000}">
      <dgm:prSet/>
      <dgm:spPr/>
      <dgm:t>
        <a:bodyPr/>
        <a:lstStyle/>
        <a:p>
          <a:r>
            <a:rPr lang="en-US" dirty="0"/>
            <a:t>Hold event, such as a travelling course</a:t>
          </a:r>
        </a:p>
      </dgm:t>
    </dgm:pt>
    <dgm:pt modelId="{92B19CA1-DF80-4C16-B7EA-6AE040E81DD2}" type="parTrans" cxnId="{00E2B8DC-C9AF-4449-BE2F-E9D8C3DFDC16}">
      <dgm:prSet/>
      <dgm:spPr/>
      <dgm:t>
        <a:bodyPr/>
        <a:lstStyle/>
        <a:p>
          <a:endParaRPr lang="en-US"/>
        </a:p>
      </dgm:t>
    </dgm:pt>
    <dgm:pt modelId="{4F2A9B5C-FEBC-4E2E-AAE4-C13BDB2342E2}" type="sibTrans" cxnId="{00E2B8DC-C9AF-4449-BE2F-E9D8C3DFDC16}">
      <dgm:prSet/>
      <dgm:spPr/>
      <dgm:t>
        <a:bodyPr/>
        <a:lstStyle/>
        <a:p>
          <a:endParaRPr lang="en-US"/>
        </a:p>
      </dgm:t>
    </dgm:pt>
    <dgm:pt modelId="{ECBDFBF1-6844-4478-B21F-0FA85E7D6B6F}">
      <dgm:prSet/>
      <dgm:spPr/>
      <dgm:t>
        <a:bodyPr/>
        <a:lstStyle/>
        <a:p>
          <a:r>
            <a:rPr lang="en-US" dirty="0"/>
            <a:t>IRS filing</a:t>
          </a:r>
        </a:p>
      </dgm:t>
    </dgm:pt>
    <dgm:pt modelId="{56804D2E-506C-499C-AB54-4F5BE1F772D1}" type="parTrans" cxnId="{B89D315E-DAA9-4F40-A46F-8DC80FE61F89}">
      <dgm:prSet/>
      <dgm:spPr/>
      <dgm:t>
        <a:bodyPr/>
        <a:lstStyle/>
        <a:p>
          <a:endParaRPr lang="en-US"/>
        </a:p>
      </dgm:t>
    </dgm:pt>
    <dgm:pt modelId="{8CD94FD2-0942-4A5B-9A21-4997F19DE504}" type="sibTrans" cxnId="{B89D315E-DAA9-4F40-A46F-8DC80FE61F89}">
      <dgm:prSet/>
      <dgm:spPr/>
      <dgm:t>
        <a:bodyPr/>
        <a:lstStyle/>
        <a:p>
          <a:endParaRPr lang="en-US"/>
        </a:p>
      </dgm:t>
    </dgm:pt>
    <dgm:pt modelId="{4EACAAE3-985A-4947-8197-97E8E68F7DF9}" type="pres">
      <dgm:prSet presAssocID="{B311614C-CC7C-4EC7-9064-04A36805163F}" presName="root" presStyleCnt="0">
        <dgm:presLayoutVars>
          <dgm:chMax/>
          <dgm:chPref/>
          <dgm:animLvl val="lvl"/>
        </dgm:presLayoutVars>
      </dgm:prSet>
      <dgm:spPr/>
    </dgm:pt>
    <dgm:pt modelId="{40D1C59E-16FE-4467-9D04-9EDED5A4C7B4}" type="pres">
      <dgm:prSet presAssocID="{B311614C-CC7C-4EC7-9064-04A36805163F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3C7E9E3D-44B3-412A-B3FE-CAE1C385B79B}" type="pres">
      <dgm:prSet presAssocID="{B311614C-CC7C-4EC7-9064-04A36805163F}" presName="nodes" presStyleCnt="0">
        <dgm:presLayoutVars>
          <dgm:chMax/>
          <dgm:chPref/>
          <dgm:animLvl val="lvl"/>
        </dgm:presLayoutVars>
      </dgm:prSet>
      <dgm:spPr/>
    </dgm:pt>
    <dgm:pt modelId="{15ABE92F-97D7-4000-8E54-6B9B73C8F88B}" type="pres">
      <dgm:prSet presAssocID="{F5C0873E-8E12-4BD1-8E93-8E7B2E14D994}" presName="composite" presStyleCnt="0"/>
      <dgm:spPr/>
    </dgm:pt>
    <dgm:pt modelId="{630BBD4E-ABDC-4965-8C59-1C4662DC6A87}" type="pres">
      <dgm:prSet presAssocID="{F5C0873E-8E12-4BD1-8E93-8E7B2E14D994}" presName="ConnectorPoint" presStyleLbl="lnNode1" presStyleIdx="0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A40A15D-CE8E-40D1-85FB-BFD9881169D3}" type="pres">
      <dgm:prSet presAssocID="{F5C0873E-8E12-4BD1-8E93-8E7B2E14D994}" presName="DropPinPlaceHolder" presStyleCnt="0"/>
      <dgm:spPr/>
    </dgm:pt>
    <dgm:pt modelId="{31F4BEB0-9E8E-4B01-8571-FF2F4B98F0DF}" type="pres">
      <dgm:prSet presAssocID="{F5C0873E-8E12-4BD1-8E93-8E7B2E14D994}" presName="DropPin" presStyleLbl="alignNode1" presStyleIdx="0" presStyleCnt="7"/>
      <dgm:spPr/>
    </dgm:pt>
    <dgm:pt modelId="{2FB9F993-53C6-48CE-AF84-0F2418990A81}" type="pres">
      <dgm:prSet presAssocID="{F5C0873E-8E12-4BD1-8E93-8E7B2E14D994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43898034-DBE4-4CB9-A005-FCDBC23058F0}" type="pres">
      <dgm:prSet presAssocID="{F5C0873E-8E12-4BD1-8E93-8E7B2E14D994}" presName="L2TextContainer" presStyleLbl="revTx" presStyleIdx="0" presStyleCnt="14">
        <dgm:presLayoutVars>
          <dgm:bulletEnabled val="1"/>
        </dgm:presLayoutVars>
      </dgm:prSet>
      <dgm:spPr/>
    </dgm:pt>
    <dgm:pt modelId="{9DB3947E-9CEE-478F-85D4-E8E10774B654}" type="pres">
      <dgm:prSet presAssocID="{F5C0873E-8E12-4BD1-8E93-8E7B2E14D994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5B39E260-DC04-4B4A-9588-5786893CA0E8}" type="pres">
      <dgm:prSet presAssocID="{F5C0873E-8E12-4BD1-8E93-8E7B2E14D994}" presName="ConnectLine" presStyleLbl="sibTrans1D1" presStyleIdx="0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22953BA-6129-4E08-B647-5E8C0D8B0BEA}" type="pres">
      <dgm:prSet presAssocID="{F5C0873E-8E12-4BD1-8E93-8E7B2E14D994}" presName="EmptyPlaceHolder" presStyleCnt="0"/>
      <dgm:spPr/>
    </dgm:pt>
    <dgm:pt modelId="{86145DC5-D166-4B07-9DD5-8743D07D117D}" type="pres">
      <dgm:prSet presAssocID="{DD7ECA5B-9C6E-4FDD-9262-7E67CC0A4A57}" presName="spaceBetweenRectangles" presStyleCnt="0"/>
      <dgm:spPr/>
    </dgm:pt>
    <dgm:pt modelId="{361F567B-FBDB-4D44-9C1A-BC095AA8DA3E}" type="pres">
      <dgm:prSet presAssocID="{FFC7FF0F-D3FC-40E6-8589-973FED9C2C21}" presName="composite" presStyleCnt="0"/>
      <dgm:spPr/>
    </dgm:pt>
    <dgm:pt modelId="{BBD336B0-177F-4043-9257-5CD8BBBFE796}" type="pres">
      <dgm:prSet presAssocID="{FFC7FF0F-D3FC-40E6-8589-973FED9C2C21}" presName="ConnectorPoint" presStyleLbl="lnNode1" presStyleIdx="1" presStyleCnt="7"/>
      <dgm:spPr>
        <a:solidFill>
          <a:schemeClr val="accent2">
            <a:hueOff val="6506"/>
            <a:satOff val="-4479"/>
            <a:lumOff val="-114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2C44FEA-2A42-435C-B354-8A4098912B5D}" type="pres">
      <dgm:prSet presAssocID="{FFC7FF0F-D3FC-40E6-8589-973FED9C2C21}" presName="DropPinPlaceHolder" presStyleCnt="0"/>
      <dgm:spPr/>
    </dgm:pt>
    <dgm:pt modelId="{440CF3BE-C7FA-45A0-8DCB-8C369AB3EA53}" type="pres">
      <dgm:prSet presAssocID="{FFC7FF0F-D3FC-40E6-8589-973FED9C2C21}" presName="DropPin" presStyleLbl="alignNode1" presStyleIdx="1" presStyleCnt="7"/>
      <dgm:spPr/>
    </dgm:pt>
    <dgm:pt modelId="{B4BD2F91-0C8B-4049-9C8A-EB262A175EDD}" type="pres">
      <dgm:prSet presAssocID="{FFC7FF0F-D3FC-40E6-8589-973FED9C2C21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602CB06F-CB2F-4E1C-9CDF-A95D5E2254D0}" type="pres">
      <dgm:prSet presAssocID="{FFC7FF0F-D3FC-40E6-8589-973FED9C2C21}" presName="L2TextContainer" presStyleLbl="revTx" presStyleIdx="2" presStyleCnt="14">
        <dgm:presLayoutVars>
          <dgm:bulletEnabled val="1"/>
        </dgm:presLayoutVars>
      </dgm:prSet>
      <dgm:spPr/>
    </dgm:pt>
    <dgm:pt modelId="{4BDB57E9-45E0-496B-BEF2-514AF5F3DE00}" type="pres">
      <dgm:prSet presAssocID="{FFC7FF0F-D3FC-40E6-8589-973FED9C2C21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772F0CF5-C45C-47DB-A44D-5E8A9F7B0231}" type="pres">
      <dgm:prSet presAssocID="{FFC7FF0F-D3FC-40E6-8589-973FED9C2C21}" presName="ConnectLine" presStyleLbl="sibTrans1D1" presStyleIdx="1" presStyleCnt="7"/>
      <dgm:spPr>
        <a:noFill/>
        <a:ln w="12700" cap="flat" cmpd="sng" algn="ctr">
          <a:solidFill>
            <a:schemeClr val="accent2">
              <a:hueOff val="6506"/>
              <a:satOff val="-4479"/>
              <a:lumOff val="-1144"/>
              <a:alphaOff val="0"/>
            </a:schemeClr>
          </a:solidFill>
          <a:prstDash val="dash"/>
        </a:ln>
        <a:effectLst/>
      </dgm:spPr>
    </dgm:pt>
    <dgm:pt modelId="{1A250DA8-04FF-4874-A399-BD73642F5ED8}" type="pres">
      <dgm:prSet presAssocID="{FFC7FF0F-D3FC-40E6-8589-973FED9C2C21}" presName="EmptyPlaceHolder" presStyleCnt="0"/>
      <dgm:spPr/>
    </dgm:pt>
    <dgm:pt modelId="{4BAE23FA-AE8A-43E6-A197-7713129F3649}" type="pres">
      <dgm:prSet presAssocID="{2211ED23-CEC2-49F2-84BE-BA3FEF21CFC2}" presName="spaceBetweenRectangles" presStyleCnt="0"/>
      <dgm:spPr/>
    </dgm:pt>
    <dgm:pt modelId="{0BB3B146-4213-4053-83C9-EDBFE33E015C}" type="pres">
      <dgm:prSet presAssocID="{CAFEB307-1414-4EAC-A2A1-117A337B168E}" presName="composite" presStyleCnt="0"/>
      <dgm:spPr/>
    </dgm:pt>
    <dgm:pt modelId="{537E0731-026D-4982-AA95-77A00F05E76C}" type="pres">
      <dgm:prSet presAssocID="{CAFEB307-1414-4EAC-A2A1-117A337B168E}" presName="ConnectorPoint" presStyleLbl="lnNode1" presStyleIdx="2" presStyleCnt="7"/>
      <dgm:spPr>
        <a:solidFill>
          <a:schemeClr val="accent2">
            <a:hueOff val="13013"/>
            <a:satOff val="-8959"/>
            <a:lumOff val="-22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3D3B35C-61A5-42CB-829E-76553B22D4BF}" type="pres">
      <dgm:prSet presAssocID="{CAFEB307-1414-4EAC-A2A1-117A337B168E}" presName="DropPinPlaceHolder" presStyleCnt="0"/>
      <dgm:spPr/>
    </dgm:pt>
    <dgm:pt modelId="{84AC4776-A0EC-44A4-B5B3-C285AF2F66FC}" type="pres">
      <dgm:prSet presAssocID="{CAFEB307-1414-4EAC-A2A1-117A337B168E}" presName="DropPin" presStyleLbl="alignNode1" presStyleIdx="2" presStyleCnt="7"/>
      <dgm:spPr/>
    </dgm:pt>
    <dgm:pt modelId="{3CA1F63B-7704-4859-A1B3-C99774A88C99}" type="pres">
      <dgm:prSet presAssocID="{CAFEB307-1414-4EAC-A2A1-117A337B168E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C4615F47-E099-4550-A0A7-706A1FCBF047}" type="pres">
      <dgm:prSet presAssocID="{CAFEB307-1414-4EAC-A2A1-117A337B168E}" presName="L2TextContainer" presStyleLbl="revTx" presStyleIdx="4" presStyleCnt="14">
        <dgm:presLayoutVars>
          <dgm:bulletEnabled val="1"/>
        </dgm:presLayoutVars>
      </dgm:prSet>
      <dgm:spPr/>
    </dgm:pt>
    <dgm:pt modelId="{6A255D11-0D14-4A62-ADF6-E206CD2E3044}" type="pres">
      <dgm:prSet presAssocID="{CAFEB307-1414-4EAC-A2A1-117A337B168E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F3C57ADD-8E44-47E6-9314-5C4E5F1E2BEE}" type="pres">
      <dgm:prSet presAssocID="{CAFEB307-1414-4EAC-A2A1-117A337B168E}" presName="ConnectLine" presStyleLbl="sibTrans1D1" presStyleIdx="2" presStyleCnt="7"/>
      <dgm:spPr>
        <a:noFill/>
        <a:ln w="12700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dash"/>
        </a:ln>
        <a:effectLst/>
      </dgm:spPr>
    </dgm:pt>
    <dgm:pt modelId="{C35893E2-16F6-4B6C-B4D3-5892136C3CEF}" type="pres">
      <dgm:prSet presAssocID="{CAFEB307-1414-4EAC-A2A1-117A337B168E}" presName="EmptyPlaceHolder" presStyleCnt="0"/>
      <dgm:spPr/>
    </dgm:pt>
    <dgm:pt modelId="{C3D4F800-E637-42EC-8996-85D8447CAF55}" type="pres">
      <dgm:prSet presAssocID="{A4D1A97A-4878-4AAD-A3F4-B3245ECF2278}" presName="spaceBetweenRectangles" presStyleCnt="0"/>
      <dgm:spPr/>
    </dgm:pt>
    <dgm:pt modelId="{CE3A05BD-F54B-4AB0-8A7F-65B940612B51}" type="pres">
      <dgm:prSet presAssocID="{BD111674-F302-4E1F-912C-E58AB7463EBD}" presName="composite" presStyleCnt="0"/>
      <dgm:spPr/>
    </dgm:pt>
    <dgm:pt modelId="{5E879307-D50B-4F5C-994D-5D016FA10E91}" type="pres">
      <dgm:prSet presAssocID="{BD111674-F302-4E1F-912C-E58AB7463EBD}" presName="ConnectorPoint" presStyleLbl="lnNode1" presStyleIdx="3" presStyleCnt="7"/>
      <dgm:spPr>
        <a:solidFill>
          <a:schemeClr val="accent2">
            <a:hueOff val="19519"/>
            <a:satOff val="-13438"/>
            <a:lumOff val="-343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63C2826-920C-4F48-914D-B95010B7B614}" type="pres">
      <dgm:prSet presAssocID="{BD111674-F302-4E1F-912C-E58AB7463EBD}" presName="DropPinPlaceHolder" presStyleCnt="0"/>
      <dgm:spPr/>
    </dgm:pt>
    <dgm:pt modelId="{2952CE12-8E9A-4074-8485-C82C10A4AF8B}" type="pres">
      <dgm:prSet presAssocID="{BD111674-F302-4E1F-912C-E58AB7463EBD}" presName="DropPin" presStyleLbl="alignNode1" presStyleIdx="3" presStyleCnt="7"/>
      <dgm:spPr/>
    </dgm:pt>
    <dgm:pt modelId="{FED2CE53-4FEE-4F9C-A886-36CC495DACE1}" type="pres">
      <dgm:prSet presAssocID="{BD111674-F302-4E1F-912C-E58AB7463EBD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E39C43B7-A21A-469C-B61C-B60E8FD811DC}" type="pres">
      <dgm:prSet presAssocID="{BD111674-F302-4E1F-912C-E58AB7463EBD}" presName="L2TextContainer" presStyleLbl="revTx" presStyleIdx="6" presStyleCnt="14">
        <dgm:presLayoutVars>
          <dgm:bulletEnabled val="1"/>
        </dgm:presLayoutVars>
      </dgm:prSet>
      <dgm:spPr/>
    </dgm:pt>
    <dgm:pt modelId="{84C59003-7063-4AB9-B512-0B424E7D4CA1}" type="pres">
      <dgm:prSet presAssocID="{BD111674-F302-4E1F-912C-E58AB7463EBD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50CFAF2-823F-4017-B5FF-82A29A056E09}" type="pres">
      <dgm:prSet presAssocID="{BD111674-F302-4E1F-912C-E58AB7463EBD}" presName="ConnectLine" presStyleLbl="sibTrans1D1" presStyleIdx="3" presStyleCnt="7"/>
      <dgm:spPr>
        <a:noFill/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dash"/>
        </a:ln>
        <a:effectLst/>
      </dgm:spPr>
    </dgm:pt>
    <dgm:pt modelId="{F3DEC28A-6E9A-46DD-B7F2-8A6CBD78FFBF}" type="pres">
      <dgm:prSet presAssocID="{BD111674-F302-4E1F-912C-E58AB7463EBD}" presName="EmptyPlaceHolder" presStyleCnt="0"/>
      <dgm:spPr/>
    </dgm:pt>
    <dgm:pt modelId="{916020F0-0A16-4CB0-B624-60CBBE2117F5}" type="pres">
      <dgm:prSet presAssocID="{57EA0D9D-D715-4FA3-8A8C-6698CB2EE0A5}" presName="spaceBetweenRectangles" presStyleCnt="0"/>
      <dgm:spPr/>
    </dgm:pt>
    <dgm:pt modelId="{AE2D3A57-63DF-4ADC-911A-0DF1F29FF602}" type="pres">
      <dgm:prSet presAssocID="{CCC4E33F-A678-4981-9BEF-060579E8EBE9}" presName="composite" presStyleCnt="0"/>
      <dgm:spPr/>
    </dgm:pt>
    <dgm:pt modelId="{F12BBE34-94B9-4959-98CB-57427754497A}" type="pres">
      <dgm:prSet presAssocID="{CCC4E33F-A678-4981-9BEF-060579E8EBE9}" presName="ConnectorPoint" presStyleLbl="lnNode1" presStyleIdx="4" presStyleCnt="7"/>
      <dgm:spPr>
        <a:solidFill>
          <a:schemeClr val="accent2">
            <a:hueOff val="26025"/>
            <a:satOff val="-17917"/>
            <a:lumOff val="-457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5BEB9D0-1D1E-4ED6-80D2-AB3FF678CB10}" type="pres">
      <dgm:prSet presAssocID="{CCC4E33F-A678-4981-9BEF-060579E8EBE9}" presName="DropPinPlaceHolder" presStyleCnt="0"/>
      <dgm:spPr/>
    </dgm:pt>
    <dgm:pt modelId="{2D226149-083D-48E8-88DB-0C56301D1020}" type="pres">
      <dgm:prSet presAssocID="{CCC4E33F-A678-4981-9BEF-060579E8EBE9}" presName="DropPin" presStyleLbl="alignNode1" presStyleIdx="4" presStyleCnt="7"/>
      <dgm:spPr/>
    </dgm:pt>
    <dgm:pt modelId="{DA38B2E9-F89B-4D53-906E-571DD15BED71}" type="pres">
      <dgm:prSet presAssocID="{CCC4E33F-A678-4981-9BEF-060579E8EBE9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E84150CE-F860-4005-A5D3-A33DD6379EE4}" type="pres">
      <dgm:prSet presAssocID="{CCC4E33F-A678-4981-9BEF-060579E8EBE9}" presName="L2TextContainer" presStyleLbl="revTx" presStyleIdx="8" presStyleCnt="14">
        <dgm:presLayoutVars>
          <dgm:bulletEnabled val="1"/>
        </dgm:presLayoutVars>
      </dgm:prSet>
      <dgm:spPr/>
    </dgm:pt>
    <dgm:pt modelId="{143FFA7B-F6BA-45E8-A45F-31F458AB2FAE}" type="pres">
      <dgm:prSet presAssocID="{CCC4E33F-A678-4981-9BEF-060579E8EBE9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F6ED34E5-3079-4425-9A39-DCDBBA42D2BE}" type="pres">
      <dgm:prSet presAssocID="{CCC4E33F-A678-4981-9BEF-060579E8EBE9}" presName="ConnectLine" presStyleLbl="sibTrans1D1" presStyleIdx="4" presStyleCnt="7"/>
      <dgm:spPr>
        <a:noFill/>
        <a:ln w="12700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dash"/>
        </a:ln>
        <a:effectLst/>
      </dgm:spPr>
    </dgm:pt>
    <dgm:pt modelId="{97DB31EE-620B-41EA-9A29-9D5FEF097007}" type="pres">
      <dgm:prSet presAssocID="{CCC4E33F-A678-4981-9BEF-060579E8EBE9}" presName="EmptyPlaceHolder" presStyleCnt="0"/>
      <dgm:spPr/>
    </dgm:pt>
    <dgm:pt modelId="{3ABD2E86-E447-4AC9-A095-E8F23358C6F3}" type="pres">
      <dgm:prSet presAssocID="{6A6A95CE-7F57-462F-BC28-F263C8894CC2}" presName="spaceBetweenRectangles" presStyleCnt="0"/>
      <dgm:spPr/>
    </dgm:pt>
    <dgm:pt modelId="{6054A6F6-9056-44DA-A326-EDDCB77C0E47}" type="pres">
      <dgm:prSet presAssocID="{03A02E18-F2B8-4C33-A906-DEDA5C5DB328}" presName="composite" presStyleCnt="0"/>
      <dgm:spPr/>
    </dgm:pt>
    <dgm:pt modelId="{B3D7C0D3-5FC1-4375-B809-135E9350C8D6}" type="pres">
      <dgm:prSet presAssocID="{03A02E18-F2B8-4C33-A906-DEDA5C5DB328}" presName="ConnectorPoint" presStyleLbl="lnNode1" presStyleIdx="5" presStyleCnt="7"/>
      <dgm:spPr>
        <a:solidFill>
          <a:schemeClr val="accent2">
            <a:hueOff val="32532"/>
            <a:satOff val="-22397"/>
            <a:lumOff val="-571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DCF2DFF-77E2-4CE8-90E4-EA8A2E8F65A1}" type="pres">
      <dgm:prSet presAssocID="{03A02E18-F2B8-4C33-A906-DEDA5C5DB328}" presName="DropPinPlaceHolder" presStyleCnt="0"/>
      <dgm:spPr/>
    </dgm:pt>
    <dgm:pt modelId="{E1B7A0FA-BC2A-4A3F-BCE2-81F072A76D1B}" type="pres">
      <dgm:prSet presAssocID="{03A02E18-F2B8-4C33-A906-DEDA5C5DB328}" presName="DropPin" presStyleLbl="alignNode1" presStyleIdx="5" presStyleCnt="7"/>
      <dgm:spPr/>
    </dgm:pt>
    <dgm:pt modelId="{85896181-80E6-4259-BCCC-41196FE0C1A2}" type="pres">
      <dgm:prSet presAssocID="{03A02E18-F2B8-4C33-A906-DEDA5C5DB328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6C567D94-6E09-40CD-AE24-EA05F1E42B8D}" type="pres">
      <dgm:prSet presAssocID="{03A02E18-F2B8-4C33-A906-DEDA5C5DB328}" presName="L2TextContainer" presStyleLbl="revTx" presStyleIdx="10" presStyleCnt="14">
        <dgm:presLayoutVars>
          <dgm:bulletEnabled val="1"/>
        </dgm:presLayoutVars>
      </dgm:prSet>
      <dgm:spPr/>
    </dgm:pt>
    <dgm:pt modelId="{847921EA-310D-4C09-B9F6-E116895A694E}" type="pres">
      <dgm:prSet presAssocID="{03A02E18-F2B8-4C33-A906-DEDA5C5DB328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2FACE326-3AB1-439B-A821-79B03FC73176}" type="pres">
      <dgm:prSet presAssocID="{03A02E18-F2B8-4C33-A906-DEDA5C5DB328}" presName="ConnectLine" presStyleLbl="sibTrans1D1" presStyleIdx="5" presStyleCnt="7"/>
      <dgm:spPr>
        <a:noFill/>
        <a:ln w="12700" cap="flat" cmpd="sng" algn="ctr">
          <a:solidFill>
            <a:schemeClr val="accent2">
              <a:hueOff val="32532"/>
              <a:satOff val="-22397"/>
              <a:lumOff val="-5719"/>
              <a:alphaOff val="0"/>
            </a:schemeClr>
          </a:solidFill>
          <a:prstDash val="dash"/>
        </a:ln>
        <a:effectLst/>
      </dgm:spPr>
    </dgm:pt>
    <dgm:pt modelId="{F70D966A-9512-427D-BDEE-ABF5BBDC1678}" type="pres">
      <dgm:prSet presAssocID="{03A02E18-F2B8-4C33-A906-DEDA5C5DB328}" presName="EmptyPlaceHolder" presStyleCnt="0"/>
      <dgm:spPr/>
    </dgm:pt>
    <dgm:pt modelId="{128B5AD5-37BE-43A3-B74E-CF952DE89E98}" type="pres">
      <dgm:prSet presAssocID="{21380923-32F3-4ECD-842C-2C4D77454850}" presName="spaceBetweenRectangles" presStyleCnt="0"/>
      <dgm:spPr/>
    </dgm:pt>
    <dgm:pt modelId="{9A87C99F-D84E-4078-9345-1423D32CFB5A}" type="pres">
      <dgm:prSet presAssocID="{C9691780-3525-48FD-8B95-AABDF4A9D498}" presName="composite" presStyleCnt="0"/>
      <dgm:spPr/>
    </dgm:pt>
    <dgm:pt modelId="{C2BB713D-F031-4800-BFBF-EE96295E2123}" type="pres">
      <dgm:prSet presAssocID="{C9691780-3525-48FD-8B95-AABDF4A9D498}" presName="ConnectorPoint" presStyleLbl="lnNode1" presStyleIdx="6" presStyleCnt="7"/>
      <dgm:spPr>
        <a:solidFill>
          <a:schemeClr val="accent2">
            <a:hueOff val="39038"/>
            <a:satOff val="-26876"/>
            <a:lumOff val="-686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6A52D3A-6521-44A9-BDA0-9234E850DE65}" type="pres">
      <dgm:prSet presAssocID="{C9691780-3525-48FD-8B95-AABDF4A9D498}" presName="DropPinPlaceHolder" presStyleCnt="0"/>
      <dgm:spPr/>
    </dgm:pt>
    <dgm:pt modelId="{D51F7F0E-3E47-4B38-985F-064D30CDA93D}" type="pres">
      <dgm:prSet presAssocID="{C9691780-3525-48FD-8B95-AABDF4A9D498}" presName="DropPin" presStyleLbl="alignNode1" presStyleIdx="6" presStyleCnt="7"/>
      <dgm:spPr/>
    </dgm:pt>
    <dgm:pt modelId="{800C15D8-524C-435D-BE84-45E1385D0F73}" type="pres">
      <dgm:prSet presAssocID="{C9691780-3525-48FD-8B95-AABDF4A9D49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A3849FB8-593A-4C48-B2A0-5A86CA2D3F0A}" type="pres">
      <dgm:prSet presAssocID="{C9691780-3525-48FD-8B95-AABDF4A9D498}" presName="L2TextContainer" presStyleLbl="revTx" presStyleIdx="12" presStyleCnt="14">
        <dgm:presLayoutVars>
          <dgm:bulletEnabled val="1"/>
        </dgm:presLayoutVars>
      </dgm:prSet>
      <dgm:spPr/>
    </dgm:pt>
    <dgm:pt modelId="{86505EB3-87BD-4B69-9090-5B4E3B750C3D}" type="pres">
      <dgm:prSet presAssocID="{C9691780-3525-48FD-8B95-AABDF4A9D49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D8ADEA5A-279A-4579-9762-4A39717BB5DC}" type="pres">
      <dgm:prSet presAssocID="{C9691780-3525-48FD-8B95-AABDF4A9D498}" presName="ConnectLine" presStyleLbl="sibTrans1D1" presStyleIdx="6" presStyleCnt="7"/>
      <dgm:spPr>
        <a:noFill/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dash"/>
        </a:ln>
        <a:effectLst/>
      </dgm:spPr>
    </dgm:pt>
    <dgm:pt modelId="{651E1ABC-E588-4DE5-A133-CCB94458A6BF}" type="pres">
      <dgm:prSet presAssocID="{C9691780-3525-48FD-8B95-AABDF4A9D498}" presName="EmptyPlaceHolder" presStyleCnt="0"/>
      <dgm:spPr/>
    </dgm:pt>
  </dgm:ptLst>
  <dgm:cxnLst>
    <dgm:cxn modelId="{81CF9408-0F96-46B6-81F9-F6BFEBBD9A95}" srcId="{FFC7FF0F-D3FC-40E6-8589-973FED9C2C21}" destId="{26848855-BCBD-49E5-B8B6-ABB12BECBCC1}" srcOrd="0" destOrd="0" parTransId="{2E31FB51-E96A-48EF-A3F1-907EFF56B03E}" sibTransId="{5CC0D342-F6DE-4D28-B9E0-16C388989C21}"/>
    <dgm:cxn modelId="{684BDB0D-DAB4-4B9F-AF22-F306EA204974}" srcId="{03A02E18-F2B8-4C33-A906-DEDA5C5DB328}" destId="{66C42C31-32D7-4CB1-BEA3-A650C95AF1B2}" srcOrd="0" destOrd="0" parTransId="{86C40942-8CD0-4E80-BBB3-576033204A7D}" sibTransId="{40AEEECC-3D78-4B63-896C-CAD5E4C0AFFE}"/>
    <dgm:cxn modelId="{525FA51B-4296-4B26-B61C-44BCCD8444EF}" type="presOf" srcId="{825499AD-3E5B-4F85-A172-04622AD02A25}" destId="{E84150CE-F860-4005-A5D3-A33DD6379EE4}" srcOrd="0" destOrd="0" presId="urn:microsoft.com/office/officeart/2017/3/layout/DropPinTimeline"/>
    <dgm:cxn modelId="{A63FE21C-0C91-4AE3-82D2-0DA2D0586648}" type="presOf" srcId="{46737BDB-1415-44C8-ABF4-9002D58A9B67}" destId="{E39C43B7-A21A-469C-B61C-B60E8FD811DC}" srcOrd="0" destOrd="0" presId="urn:microsoft.com/office/officeart/2017/3/layout/DropPinTimeline"/>
    <dgm:cxn modelId="{CF207A1E-162A-4680-BE84-D40B7E293C6B}" srcId="{CAFEB307-1414-4EAC-A2A1-117A337B168E}" destId="{16C28BFB-350A-4D2F-8A91-1809BB04EDC7}" srcOrd="0" destOrd="0" parTransId="{4F3C6014-FDA3-4DA3-9850-010DB8997CC9}" sibTransId="{5AFBF344-85DD-4898-8852-D773CCFD5789}"/>
    <dgm:cxn modelId="{B0552E28-75AA-4BD4-9529-160C74DB5E60}" srcId="{BD111674-F302-4E1F-912C-E58AB7463EBD}" destId="{46737BDB-1415-44C8-ABF4-9002D58A9B67}" srcOrd="0" destOrd="0" parTransId="{6F7B6C80-4F1B-49C0-8369-D7ADCA172004}" sibTransId="{3120BDCF-F4F0-4687-B32A-10D09D4F4787}"/>
    <dgm:cxn modelId="{A8224E2D-18C4-4F93-B707-850DD85617DA}" type="presOf" srcId="{C9691780-3525-48FD-8B95-AABDF4A9D498}" destId="{86505EB3-87BD-4B69-9090-5B4E3B750C3D}" srcOrd="0" destOrd="0" presId="urn:microsoft.com/office/officeart/2017/3/layout/DropPinTimeline"/>
    <dgm:cxn modelId="{19E56436-AF72-41CD-9DB1-3CBF5CBAAE50}" srcId="{F5C0873E-8E12-4BD1-8E93-8E7B2E14D994}" destId="{FB1AE3B5-57D3-433D-8A92-6662EE51FC7F}" srcOrd="0" destOrd="0" parTransId="{C00A4DC3-0BF6-482B-93BC-8473FA6C9E13}" sibTransId="{DACD44DC-E73B-493C-BE16-49F8E4B5DB2D}"/>
    <dgm:cxn modelId="{5EDA3C37-CAC2-458D-BEBC-63918B9FD4CA}" srcId="{B311614C-CC7C-4EC7-9064-04A36805163F}" destId="{BD111674-F302-4E1F-912C-E58AB7463EBD}" srcOrd="3" destOrd="0" parTransId="{A4C04B99-4ABF-46F5-AE23-DA0D0BAC63DF}" sibTransId="{57EA0D9D-D715-4FA3-8A8C-6698CB2EE0A5}"/>
    <dgm:cxn modelId="{B4521138-BD7D-4A4F-892E-D1C2F80558B4}" type="presOf" srcId="{66C42C31-32D7-4CB1-BEA3-A650C95AF1B2}" destId="{6C567D94-6E09-40CD-AE24-EA05F1E42B8D}" srcOrd="0" destOrd="0" presId="urn:microsoft.com/office/officeart/2017/3/layout/DropPinTimeline"/>
    <dgm:cxn modelId="{B8F9EA38-BC73-4390-8EB6-16DB5829CF8A}" type="presOf" srcId="{26848855-BCBD-49E5-B8B6-ABB12BECBCC1}" destId="{602CB06F-CB2F-4E1C-9CDF-A95D5E2254D0}" srcOrd="0" destOrd="0" presId="urn:microsoft.com/office/officeart/2017/3/layout/DropPinTimeline"/>
    <dgm:cxn modelId="{F84E545B-3F7E-414D-AB71-4BEA29AF7384}" srcId="{B311614C-CC7C-4EC7-9064-04A36805163F}" destId="{F5C0873E-8E12-4BD1-8E93-8E7B2E14D994}" srcOrd="0" destOrd="0" parTransId="{9BB17EBC-037F-44A8-9261-85753908D177}" sibTransId="{DD7ECA5B-9C6E-4FDD-9262-7E67CC0A4A57}"/>
    <dgm:cxn modelId="{B89D315E-DAA9-4F40-A46F-8DC80FE61F89}" srcId="{CAFEB307-1414-4EAC-A2A1-117A337B168E}" destId="{ECBDFBF1-6844-4478-B21F-0FA85E7D6B6F}" srcOrd="1" destOrd="0" parTransId="{56804D2E-506C-499C-AB54-4F5BE1F772D1}" sibTransId="{8CD94FD2-0942-4A5B-9A21-4997F19DE504}"/>
    <dgm:cxn modelId="{5A0ABE66-0088-47F1-B77D-49237FD7EB32}" type="presOf" srcId="{03A02E18-F2B8-4C33-A906-DEDA5C5DB328}" destId="{847921EA-310D-4C09-B9F6-E116895A694E}" srcOrd="0" destOrd="0" presId="urn:microsoft.com/office/officeart/2017/3/layout/DropPinTimeline"/>
    <dgm:cxn modelId="{3C14755A-3064-453D-BCD5-C31F2DA85B16}" type="presOf" srcId="{FFC7FF0F-D3FC-40E6-8589-973FED9C2C21}" destId="{4BDB57E9-45E0-496B-BEF2-514AF5F3DE00}" srcOrd="0" destOrd="0" presId="urn:microsoft.com/office/officeart/2017/3/layout/DropPinTimeline"/>
    <dgm:cxn modelId="{2228E07B-7502-4457-BEBD-5BA0C975FE0B}" type="presOf" srcId="{D4DFDFCB-DB84-45F5-A931-BA2750207000}" destId="{A3849FB8-593A-4C48-B2A0-5A86CA2D3F0A}" srcOrd="0" destOrd="0" presId="urn:microsoft.com/office/officeart/2017/3/layout/DropPinTimeline"/>
    <dgm:cxn modelId="{A6675581-61E6-4F35-8748-360ECB3594A4}" srcId="{B311614C-CC7C-4EC7-9064-04A36805163F}" destId="{CCC4E33F-A678-4981-9BEF-060579E8EBE9}" srcOrd="4" destOrd="0" parTransId="{5338FDBF-A1D3-4C8D-A311-F76792E9A3B5}" sibTransId="{6A6A95CE-7F57-462F-BC28-F263C8894CC2}"/>
    <dgm:cxn modelId="{25E78383-0A35-4557-9DB4-4ED548066AD1}" type="presOf" srcId="{BD111674-F302-4E1F-912C-E58AB7463EBD}" destId="{84C59003-7063-4AB9-B512-0B424E7D4CA1}" srcOrd="0" destOrd="0" presId="urn:microsoft.com/office/officeart/2017/3/layout/DropPinTimeline"/>
    <dgm:cxn modelId="{18B1D484-FBA2-4882-AB6C-97ADE99370A8}" srcId="{B311614C-CC7C-4EC7-9064-04A36805163F}" destId="{FFC7FF0F-D3FC-40E6-8589-973FED9C2C21}" srcOrd="1" destOrd="0" parTransId="{2B3FC360-542A-4129-8622-2BFEE2CE8EF8}" sibTransId="{2211ED23-CEC2-49F2-84BE-BA3FEF21CFC2}"/>
    <dgm:cxn modelId="{013CDC99-5F1E-4679-BD87-581CDFF51EB3}" type="presOf" srcId="{B311614C-CC7C-4EC7-9064-04A36805163F}" destId="{4EACAAE3-985A-4947-8197-97E8E68F7DF9}" srcOrd="0" destOrd="0" presId="urn:microsoft.com/office/officeart/2017/3/layout/DropPinTimeline"/>
    <dgm:cxn modelId="{25474BA4-8080-4099-98E0-2BF3EA862FB9}" srcId="{B311614C-CC7C-4EC7-9064-04A36805163F}" destId="{CAFEB307-1414-4EAC-A2A1-117A337B168E}" srcOrd="2" destOrd="0" parTransId="{0DF24A5E-2C92-4B22-B272-77B13CAAEC43}" sibTransId="{A4D1A97A-4878-4AAD-A3F4-B3245ECF2278}"/>
    <dgm:cxn modelId="{B28E4EA6-E45B-42B9-9574-797EFA5E2CE3}" type="presOf" srcId="{CCC4E33F-A678-4981-9BEF-060579E8EBE9}" destId="{143FFA7B-F6BA-45E8-A45F-31F458AB2FAE}" srcOrd="0" destOrd="0" presId="urn:microsoft.com/office/officeart/2017/3/layout/DropPinTimeline"/>
    <dgm:cxn modelId="{1D61BFC0-7541-4442-A78D-D0C83DE89541}" type="presOf" srcId="{CAFEB307-1414-4EAC-A2A1-117A337B168E}" destId="{6A255D11-0D14-4A62-ADF6-E206CD2E3044}" srcOrd="0" destOrd="0" presId="urn:microsoft.com/office/officeart/2017/3/layout/DropPinTimeline"/>
    <dgm:cxn modelId="{00E2B8DC-C9AF-4449-BE2F-E9D8C3DFDC16}" srcId="{C9691780-3525-48FD-8B95-AABDF4A9D498}" destId="{D4DFDFCB-DB84-45F5-A931-BA2750207000}" srcOrd="0" destOrd="0" parTransId="{92B19CA1-DF80-4C16-B7EA-6AE040E81DD2}" sibTransId="{4F2A9B5C-FEBC-4E2E-AAE4-C13BDB2342E2}"/>
    <dgm:cxn modelId="{8A533DDF-706A-463F-B6CB-39708AC303D7}" srcId="{B311614C-CC7C-4EC7-9064-04A36805163F}" destId="{03A02E18-F2B8-4C33-A906-DEDA5C5DB328}" srcOrd="5" destOrd="0" parTransId="{0766D72F-BEBC-4DBB-B3B2-0FDAF5EF699F}" sibTransId="{21380923-32F3-4ECD-842C-2C4D77454850}"/>
    <dgm:cxn modelId="{3DE64FE6-7D70-4E02-BDB0-8BEF7D9EADCB}" srcId="{CCC4E33F-A678-4981-9BEF-060579E8EBE9}" destId="{825499AD-3E5B-4F85-A172-04622AD02A25}" srcOrd="0" destOrd="0" parTransId="{FC50ED35-750C-4211-8D27-DF9EF79E95C7}" sibTransId="{F2F339D8-294D-42CA-A0F5-C56F1FE11A2F}"/>
    <dgm:cxn modelId="{B777E5E9-0F73-4D8C-B864-1FB3ED0A32EF}" type="presOf" srcId="{F5C0873E-8E12-4BD1-8E93-8E7B2E14D994}" destId="{9DB3947E-9CEE-478F-85D4-E8E10774B654}" srcOrd="0" destOrd="0" presId="urn:microsoft.com/office/officeart/2017/3/layout/DropPinTimeline"/>
    <dgm:cxn modelId="{557AFBEE-F1CA-4ECF-970B-6CD00D6916A3}" srcId="{B311614C-CC7C-4EC7-9064-04A36805163F}" destId="{C9691780-3525-48FD-8B95-AABDF4A9D498}" srcOrd="6" destOrd="0" parTransId="{471D24A3-2681-4F57-BFF6-42EDFD2EAF4D}" sibTransId="{1D55D29A-DCAF-4F4F-82C7-4E78C973348C}"/>
    <dgm:cxn modelId="{C37B41EF-EBFC-460D-9BE9-241A2EEC1C3E}" type="presOf" srcId="{FB1AE3B5-57D3-433D-8A92-6662EE51FC7F}" destId="{43898034-DBE4-4CB9-A005-FCDBC23058F0}" srcOrd="0" destOrd="0" presId="urn:microsoft.com/office/officeart/2017/3/layout/DropPinTimeline"/>
    <dgm:cxn modelId="{26048BF9-38FD-4224-A43A-43D257919473}" type="presOf" srcId="{ECBDFBF1-6844-4478-B21F-0FA85E7D6B6F}" destId="{C4615F47-E099-4550-A0A7-706A1FCBF047}" srcOrd="0" destOrd="1" presId="urn:microsoft.com/office/officeart/2017/3/layout/DropPinTimeline"/>
    <dgm:cxn modelId="{324364FE-4F57-474E-9C06-A88EC2B418CB}" type="presOf" srcId="{16C28BFB-350A-4D2F-8A91-1809BB04EDC7}" destId="{C4615F47-E099-4550-A0A7-706A1FCBF047}" srcOrd="0" destOrd="0" presId="urn:microsoft.com/office/officeart/2017/3/layout/DropPinTimeline"/>
    <dgm:cxn modelId="{EA5FDFF6-BC22-454C-85DD-D121BDD76395}" type="presParOf" srcId="{4EACAAE3-985A-4947-8197-97E8E68F7DF9}" destId="{40D1C59E-16FE-4467-9D04-9EDED5A4C7B4}" srcOrd="0" destOrd="0" presId="urn:microsoft.com/office/officeart/2017/3/layout/DropPinTimeline"/>
    <dgm:cxn modelId="{020F7BF4-07CE-4C78-B6CC-8CB6E657C9A0}" type="presParOf" srcId="{4EACAAE3-985A-4947-8197-97E8E68F7DF9}" destId="{3C7E9E3D-44B3-412A-B3FE-CAE1C385B79B}" srcOrd="1" destOrd="0" presId="urn:microsoft.com/office/officeart/2017/3/layout/DropPinTimeline"/>
    <dgm:cxn modelId="{91A15689-D000-4657-849E-7AB828DEAD4D}" type="presParOf" srcId="{3C7E9E3D-44B3-412A-B3FE-CAE1C385B79B}" destId="{15ABE92F-97D7-4000-8E54-6B9B73C8F88B}" srcOrd="0" destOrd="0" presId="urn:microsoft.com/office/officeart/2017/3/layout/DropPinTimeline"/>
    <dgm:cxn modelId="{49435DF9-A367-4108-AB68-625B1E311BDF}" type="presParOf" srcId="{15ABE92F-97D7-4000-8E54-6B9B73C8F88B}" destId="{630BBD4E-ABDC-4965-8C59-1C4662DC6A87}" srcOrd="0" destOrd="0" presId="urn:microsoft.com/office/officeart/2017/3/layout/DropPinTimeline"/>
    <dgm:cxn modelId="{1752216F-C4FD-4A21-9498-60A66C8C3D82}" type="presParOf" srcId="{15ABE92F-97D7-4000-8E54-6B9B73C8F88B}" destId="{8A40A15D-CE8E-40D1-85FB-BFD9881169D3}" srcOrd="1" destOrd="0" presId="urn:microsoft.com/office/officeart/2017/3/layout/DropPinTimeline"/>
    <dgm:cxn modelId="{60CC7520-399F-4F1E-9A28-E8B8E006222F}" type="presParOf" srcId="{8A40A15D-CE8E-40D1-85FB-BFD9881169D3}" destId="{31F4BEB0-9E8E-4B01-8571-FF2F4B98F0DF}" srcOrd="0" destOrd="0" presId="urn:microsoft.com/office/officeart/2017/3/layout/DropPinTimeline"/>
    <dgm:cxn modelId="{308F7ED3-2A74-4688-A9AC-60B9A857D6B6}" type="presParOf" srcId="{8A40A15D-CE8E-40D1-85FB-BFD9881169D3}" destId="{2FB9F993-53C6-48CE-AF84-0F2418990A81}" srcOrd="1" destOrd="0" presId="urn:microsoft.com/office/officeart/2017/3/layout/DropPinTimeline"/>
    <dgm:cxn modelId="{8AF4C57B-16E8-4BFE-ABA3-4F6E281BB644}" type="presParOf" srcId="{15ABE92F-97D7-4000-8E54-6B9B73C8F88B}" destId="{43898034-DBE4-4CB9-A005-FCDBC23058F0}" srcOrd="2" destOrd="0" presId="urn:microsoft.com/office/officeart/2017/3/layout/DropPinTimeline"/>
    <dgm:cxn modelId="{3BD5DDD9-2D83-42CA-9BCC-BAD34E55700A}" type="presParOf" srcId="{15ABE92F-97D7-4000-8E54-6B9B73C8F88B}" destId="{9DB3947E-9CEE-478F-85D4-E8E10774B654}" srcOrd="3" destOrd="0" presId="urn:microsoft.com/office/officeart/2017/3/layout/DropPinTimeline"/>
    <dgm:cxn modelId="{126D03DE-83CB-4EF6-BF9E-62EC384FC946}" type="presParOf" srcId="{15ABE92F-97D7-4000-8E54-6B9B73C8F88B}" destId="{5B39E260-DC04-4B4A-9588-5786893CA0E8}" srcOrd="4" destOrd="0" presId="urn:microsoft.com/office/officeart/2017/3/layout/DropPinTimeline"/>
    <dgm:cxn modelId="{DDF580D3-0BF0-465E-937A-52E292D6B368}" type="presParOf" srcId="{15ABE92F-97D7-4000-8E54-6B9B73C8F88B}" destId="{622953BA-6129-4E08-B647-5E8C0D8B0BEA}" srcOrd="5" destOrd="0" presId="urn:microsoft.com/office/officeart/2017/3/layout/DropPinTimeline"/>
    <dgm:cxn modelId="{ED81FE3B-FD8B-4CA1-94EF-59D3F86CEC25}" type="presParOf" srcId="{3C7E9E3D-44B3-412A-B3FE-CAE1C385B79B}" destId="{86145DC5-D166-4B07-9DD5-8743D07D117D}" srcOrd="1" destOrd="0" presId="urn:microsoft.com/office/officeart/2017/3/layout/DropPinTimeline"/>
    <dgm:cxn modelId="{F9CB7560-9D88-4693-ADEB-1B6CB4DF788E}" type="presParOf" srcId="{3C7E9E3D-44B3-412A-B3FE-CAE1C385B79B}" destId="{361F567B-FBDB-4D44-9C1A-BC095AA8DA3E}" srcOrd="2" destOrd="0" presId="urn:microsoft.com/office/officeart/2017/3/layout/DropPinTimeline"/>
    <dgm:cxn modelId="{CEE02349-46B4-4705-8DFC-D392DC421CCB}" type="presParOf" srcId="{361F567B-FBDB-4D44-9C1A-BC095AA8DA3E}" destId="{BBD336B0-177F-4043-9257-5CD8BBBFE796}" srcOrd="0" destOrd="0" presId="urn:microsoft.com/office/officeart/2017/3/layout/DropPinTimeline"/>
    <dgm:cxn modelId="{A67F3790-7D56-4599-8D30-C238BC581F20}" type="presParOf" srcId="{361F567B-FBDB-4D44-9C1A-BC095AA8DA3E}" destId="{C2C44FEA-2A42-435C-B354-8A4098912B5D}" srcOrd="1" destOrd="0" presId="urn:microsoft.com/office/officeart/2017/3/layout/DropPinTimeline"/>
    <dgm:cxn modelId="{2D7E332D-C1CE-4278-A038-89FE37C43D21}" type="presParOf" srcId="{C2C44FEA-2A42-435C-B354-8A4098912B5D}" destId="{440CF3BE-C7FA-45A0-8DCB-8C369AB3EA53}" srcOrd="0" destOrd="0" presId="urn:microsoft.com/office/officeart/2017/3/layout/DropPinTimeline"/>
    <dgm:cxn modelId="{E7C19E1D-B0E4-424E-B0D2-AAE053EE995A}" type="presParOf" srcId="{C2C44FEA-2A42-435C-B354-8A4098912B5D}" destId="{B4BD2F91-0C8B-4049-9C8A-EB262A175EDD}" srcOrd="1" destOrd="0" presId="urn:microsoft.com/office/officeart/2017/3/layout/DropPinTimeline"/>
    <dgm:cxn modelId="{47F485C4-B677-4CE7-B2AA-EDCB3EB8648E}" type="presParOf" srcId="{361F567B-FBDB-4D44-9C1A-BC095AA8DA3E}" destId="{602CB06F-CB2F-4E1C-9CDF-A95D5E2254D0}" srcOrd="2" destOrd="0" presId="urn:microsoft.com/office/officeart/2017/3/layout/DropPinTimeline"/>
    <dgm:cxn modelId="{38675CEF-C922-43CC-8894-3DE10C1E7012}" type="presParOf" srcId="{361F567B-FBDB-4D44-9C1A-BC095AA8DA3E}" destId="{4BDB57E9-45E0-496B-BEF2-514AF5F3DE00}" srcOrd="3" destOrd="0" presId="urn:microsoft.com/office/officeart/2017/3/layout/DropPinTimeline"/>
    <dgm:cxn modelId="{08593379-10F5-4762-91BE-E4C3E45295CF}" type="presParOf" srcId="{361F567B-FBDB-4D44-9C1A-BC095AA8DA3E}" destId="{772F0CF5-C45C-47DB-A44D-5E8A9F7B0231}" srcOrd="4" destOrd="0" presId="urn:microsoft.com/office/officeart/2017/3/layout/DropPinTimeline"/>
    <dgm:cxn modelId="{03140406-CAD7-49D2-A4B5-74EF7049B642}" type="presParOf" srcId="{361F567B-FBDB-4D44-9C1A-BC095AA8DA3E}" destId="{1A250DA8-04FF-4874-A399-BD73642F5ED8}" srcOrd="5" destOrd="0" presId="urn:microsoft.com/office/officeart/2017/3/layout/DropPinTimeline"/>
    <dgm:cxn modelId="{A4E7E8F7-A6E4-45DC-8049-1105BCCDC50A}" type="presParOf" srcId="{3C7E9E3D-44B3-412A-B3FE-CAE1C385B79B}" destId="{4BAE23FA-AE8A-43E6-A197-7713129F3649}" srcOrd="3" destOrd="0" presId="urn:microsoft.com/office/officeart/2017/3/layout/DropPinTimeline"/>
    <dgm:cxn modelId="{5DD84EEB-01A1-45E8-9618-66A632AA38F3}" type="presParOf" srcId="{3C7E9E3D-44B3-412A-B3FE-CAE1C385B79B}" destId="{0BB3B146-4213-4053-83C9-EDBFE33E015C}" srcOrd="4" destOrd="0" presId="urn:microsoft.com/office/officeart/2017/3/layout/DropPinTimeline"/>
    <dgm:cxn modelId="{E4BCF620-16B0-439C-8456-5150F1815444}" type="presParOf" srcId="{0BB3B146-4213-4053-83C9-EDBFE33E015C}" destId="{537E0731-026D-4982-AA95-77A00F05E76C}" srcOrd="0" destOrd="0" presId="urn:microsoft.com/office/officeart/2017/3/layout/DropPinTimeline"/>
    <dgm:cxn modelId="{A7A34BDE-AA47-4A43-AE82-8A57548AE703}" type="presParOf" srcId="{0BB3B146-4213-4053-83C9-EDBFE33E015C}" destId="{93D3B35C-61A5-42CB-829E-76553B22D4BF}" srcOrd="1" destOrd="0" presId="urn:microsoft.com/office/officeart/2017/3/layout/DropPinTimeline"/>
    <dgm:cxn modelId="{350E0016-C490-4113-9FFE-08BB034FCFC8}" type="presParOf" srcId="{93D3B35C-61A5-42CB-829E-76553B22D4BF}" destId="{84AC4776-A0EC-44A4-B5B3-C285AF2F66FC}" srcOrd="0" destOrd="0" presId="urn:microsoft.com/office/officeart/2017/3/layout/DropPinTimeline"/>
    <dgm:cxn modelId="{9D273BE5-5813-472F-AF16-71C0E3CAE1B4}" type="presParOf" srcId="{93D3B35C-61A5-42CB-829E-76553B22D4BF}" destId="{3CA1F63B-7704-4859-A1B3-C99774A88C99}" srcOrd="1" destOrd="0" presId="urn:microsoft.com/office/officeart/2017/3/layout/DropPinTimeline"/>
    <dgm:cxn modelId="{A83F56BE-90EC-487C-A642-E71AE323E737}" type="presParOf" srcId="{0BB3B146-4213-4053-83C9-EDBFE33E015C}" destId="{C4615F47-E099-4550-A0A7-706A1FCBF047}" srcOrd="2" destOrd="0" presId="urn:microsoft.com/office/officeart/2017/3/layout/DropPinTimeline"/>
    <dgm:cxn modelId="{EF055E83-95C2-4C03-A2BC-5E47B6B92924}" type="presParOf" srcId="{0BB3B146-4213-4053-83C9-EDBFE33E015C}" destId="{6A255D11-0D14-4A62-ADF6-E206CD2E3044}" srcOrd="3" destOrd="0" presId="urn:microsoft.com/office/officeart/2017/3/layout/DropPinTimeline"/>
    <dgm:cxn modelId="{367FBA3B-D7A6-4089-A51A-0BA15F82ACA9}" type="presParOf" srcId="{0BB3B146-4213-4053-83C9-EDBFE33E015C}" destId="{F3C57ADD-8E44-47E6-9314-5C4E5F1E2BEE}" srcOrd="4" destOrd="0" presId="urn:microsoft.com/office/officeart/2017/3/layout/DropPinTimeline"/>
    <dgm:cxn modelId="{95C92210-8115-4165-8C2E-0DC55F9CDB6B}" type="presParOf" srcId="{0BB3B146-4213-4053-83C9-EDBFE33E015C}" destId="{C35893E2-16F6-4B6C-B4D3-5892136C3CEF}" srcOrd="5" destOrd="0" presId="urn:microsoft.com/office/officeart/2017/3/layout/DropPinTimeline"/>
    <dgm:cxn modelId="{C51D472B-12B1-43C7-AE0D-27B051E425BA}" type="presParOf" srcId="{3C7E9E3D-44B3-412A-B3FE-CAE1C385B79B}" destId="{C3D4F800-E637-42EC-8996-85D8447CAF55}" srcOrd="5" destOrd="0" presId="urn:microsoft.com/office/officeart/2017/3/layout/DropPinTimeline"/>
    <dgm:cxn modelId="{09BD5603-31A8-4969-BAF1-58EB17C734B2}" type="presParOf" srcId="{3C7E9E3D-44B3-412A-B3FE-CAE1C385B79B}" destId="{CE3A05BD-F54B-4AB0-8A7F-65B940612B51}" srcOrd="6" destOrd="0" presId="urn:microsoft.com/office/officeart/2017/3/layout/DropPinTimeline"/>
    <dgm:cxn modelId="{D14D3E3A-0B39-4361-98F4-46D6435CD245}" type="presParOf" srcId="{CE3A05BD-F54B-4AB0-8A7F-65B940612B51}" destId="{5E879307-D50B-4F5C-994D-5D016FA10E91}" srcOrd="0" destOrd="0" presId="urn:microsoft.com/office/officeart/2017/3/layout/DropPinTimeline"/>
    <dgm:cxn modelId="{889175D6-E1A4-4CC1-9B15-6A3D1C8EC17D}" type="presParOf" srcId="{CE3A05BD-F54B-4AB0-8A7F-65B940612B51}" destId="{763C2826-920C-4F48-914D-B95010B7B614}" srcOrd="1" destOrd="0" presId="urn:microsoft.com/office/officeart/2017/3/layout/DropPinTimeline"/>
    <dgm:cxn modelId="{BF830AC6-2E3F-4B10-B5E5-D69642704594}" type="presParOf" srcId="{763C2826-920C-4F48-914D-B95010B7B614}" destId="{2952CE12-8E9A-4074-8485-C82C10A4AF8B}" srcOrd="0" destOrd="0" presId="urn:microsoft.com/office/officeart/2017/3/layout/DropPinTimeline"/>
    <dgm:cxn modelId="{CE8D4BA8-0607-4395-A88F-C5DA81FCF395}" type="presParOf" srcId="{763C2826-920C-4F48-914D-B95010B7B614}" destId="{FED2CE53-4FEE-4F9C-A886-36CC495DACE1}" srcOrd="1" destOrd="0" presId="urn:microsoft.com/office/officeart/2017/3/layout/DropPinTimeline"/>
    <dgm:cxn modelId="{487D9E7C-51B2-4BCD-B8DB-FB858BACA2FF}" type="presParOf" srcId="{CE3A05BD-F54B-4AB0-8A7F-65B940612B51}" destId="{E39C43B7-A21A-469C-B61C-B60E8FD811DC}" srcOrd="2" destOrd="0" presId="urn:microsoft.com/office/officeart/2017/3/layout/DropPinTimeline"/>
    <dgm:cxn modelId="{75659B44-8B43-48DC-884A-6D6A222BBD01}" type="presParOf" srcId="{CE3A05BD-F54B-4AB0-8A7F-65B940612B51}" destId="{84C59003-7063-4AB9-B512-0B424E7D4CA1}" srcOrd="3" destOrd="0" presId="urn:microsoft.com/office/officeart/2017/3/layout/DropPinTimeline"/>
    <dgm:cxn modelId="{39199B60-480C-4426-AA54-E530722BF16E}" type="presParOf" srcId="{CE3A05BD-F54B-4AB0-8A7F-65B940612B51}" destId="{350CFAF2-823F-4017-B5FF-82A29A056E09}" srcOrd="4" destOrd="0" presId="urn:microsoft.com/office/officeart/2017/3/layout/DropPinTimeline"/>
    <dgm:cxn modelId="{6403C185-F1F9-408F-9712-BACF07B0F1CF}" type="presParOf" srcId="{CE3A05BD-F54B-4AB0-8A7F-65B940612B51}" destId="{F3DEC28A-6E9A-46DD-B7F2-8A6CBD78FFBF}" srcOrd="5" destOrd="0" presId="urn:microsoft.com/office/officeart/2017/3/layout/DropPinTimeline"/>
    <dgm:cxn modelId="{FB9F1663-FFA3-48B4-9AF9-952C86ED48EF}" type="presParOf" srcId="{3C7E9E3D-44B3-412A-B3FE-CAE1C385B79B}" destId="{916020F0-0A16-4CB0-B624-60CBBE2117F5}" srcOrd="7" destOrd="0" presId="urn:microsoft.com/office/officeart/2017/3/layout/DropPinTimeline"/>
    <dgm:cxn modelId="{44952BD4-55AE-44A5-B1F6-5B8478DE51A5}" type="presParOf" srcId="{3C7E9E3D-44B3-412A-B3FE-CAE1C385B79B}" destId="{AE2D3A57-63DF-4ADC-911A-0DF1F29FF602}" srcOrd="8" destOrd="0" presId="urn:microsoft.com/office/officeart/2017/3/layout/DropPinTimeline"/>
    <dgm:cxn modelId="{28ABFC40-4255-47B3-96E2-9BEBB20AC8DE}" type="presParOf" srcId="{AE2D3A57-63DF-4ADC-911A-0DF1F29FF602}" destId="{F12BBE34-94B9-4959-98CB-57427754497A}" srcOrd="0" destOrd="0" presId="urn:microsoft.com/office/officeart/2017/3/layout/DropPinTimeline"/>
    <dgm:cxn modelId="{4E0B6D6A-343D-46D0-9C96-8C48122F1A59}" type="presParOf" srcId="{AE2D3A57-63DF-4ADC-911A-0DF1F29FF602}" destId="{D5BEB9D0-1D1E-4ED6-80D2-AB3FF678CB10}" srcOrd="1" destOrd="0" presId="urn:microsoft.com/office/officeart/2017/3/layout/DropPinTimeline"/>
    <dgm:cxn modelId="{0B940D17-3C2A-4CFB-9549-DCBA7D49F5B8}" type="presParOf" srcId="{D5BEB9D0-1D1E-4ED6-80D2-AB3FF678CB10}" destId="{2D226149-083D-48E8-88DB-0C56301D1020}" srcOrd="0" destOrd="0" presId="urn:microsoft.com/office/officeart/2017/3/layout/DropPinTimeline"/>
    <dgm:cxn modelId="{A4C9F21A-843E-4733-8F00-5FE56FFA85AD}" type="presParOf" srcId="{D5BEB9D0-1D1E-4ED6-80D2-AB3FF678CB10}" destId="{DA38B2E9-F89B-4D53-906E-571DD15BED71}" srcOrd="1" destOrd="0" presId="urn:microsoft.com/office/officeart/2017/3/layout/DropPinTimeline"/>
    <dgm:cxn modelId="{38951F96-39A3-4E01-AC04-C3EEC644EBBE}" type="presParOf" srcId="{AE2D3A57-63DF-4ADC-911A-0DF1F29FF602}" destId="{E84150CE-F860-4005-A5D3-A33DD6379EE4}" srcOrd="2" destOrd="0" presId="urn:microsoft.com/office/officeart/2017/3/layout/DropPinTimeline"/>
    <dgm:cxn modelId="{D2A774E3-B881-456A-8985-55F160D51A62}" type="presParOf" srcId="{AE2D3A57-63DF-4ADC-911A-0DF1F29FF602}" destId="{143FFA7B-F6BA-45E8-A45F-31F458AB2FAE}" srcOrd="3" destOrd="0" presId="urn:microsoft.com/office/officeart/2017/3/layout/DropPinTimeline"/>
    <dgm:cxn modelId="{462EF07D-10AA-4F1A-8826-BFCA58AF7738}" type="presParOf" srcId="{AE2D3A57-63DF-4ADC-911A-0DF1F29FF602}" destId="{F6ED34E5-3079-4425-9A39-DCDBBA42D2BE}" srcOrd="4" destOrd="0" presId="urn:microsoft.com/office/officeart/2017/3/layout/DropPinTimeline"/>
    <dgm:cxn modelId="{BEE83F40-16DA-4357-B2A5-D01DD3D15A43}" type="presParOf" srcId="{AE2D3A57-63DF-4ADC-911A-0DF1F29FF602}" destId="{97DB31EE-620B-41EA-9A29-9D5FEF097007}" srcOrd="5" destOrd="0" presId="urn:microsoft.com/office/officeart/2017/3/layout/DropPinTimeline"/>
    <dgm:cxn modelId="{5E7CD39F-7FB2-43D6-B084-723715D7CB11}" type="presParOf" srcId="{3C7E9E3D-44B3-412A-B3FE-CAE1C385B79B}" destId="{3ABD2E86-E447-4AC9-A095-E8F23358C6F3}" srcOrd="9" destOrd="0" presId="urn:microsoft.com/office/officeart/2017/3/layout/DropPinTimeline"/>
    <dgm:cxn modelId="{10343A62-9EDC-41FC-9098-793016F6F36D}" type="presParOf" srcId="{3C7E9E3D-44B3-412A-B3FE-CAE1C385B79B}" destId="{6054A6F6-9056-44DA-A326-EDDCB77C0E47}" srcOrd="10" destOrd="0" presId="urn:microsoft.com/office/officeart/2017/3/layout/DropPinTimeline"/>
    <dgm:cxn modelId="{12847B49-047E-4EAF-964E-E96E67885D47}" type="presParOf" srcId="{6054A6F6-9056-44DA-A326-EDDCB77C0E47}" destId="{B3D7C0D3-5FC1-4375-B809-135E9350C8D6}" srcOrd="0" destOrd="0" presId="urn:microsoft.com/office/officeart/2017/3/layout/DropPinTimeline"/>
    <dgm:cxn modelId="{5872FF03-790E-4591-B7A9-11C9571E64B4}" type="presParOf" srcId="{6054A6F6-9056-44DA-A326-EDDCB77C0E47}" destId="{2DCF2DFF-77E2-4CE8-90E4-EA8A2E8F65A1}" srcOrd="1" destOrd="0" presId="urn:microsoft.com/office/officeart/2017/3/layout/DropPinTimeline"/>
    <dgm:cxn modelId="{FAC53C5C-24DB-4090-9129-A615A8CE7DC4}" type="presParOf" srcId="{2DCF2DFF-77E2-4CE8-90E4-EA8A2E8F65A1}" destId="{E1B7A0FA-BC2A-4A3F-BCE2-81F072A76D1B}" srcOrd="0" destOrd="0" presId="urn:microsoft.com/office/officeart/2017/3/layout/DropPinTimeline"/>
    <dgm:cxn modelId="{F54D932D-C158-4FFA-BF51-9E5B157929E3}" type="presParOf" srcId="{2DCF2DFF-77E2-4CE8-90E4-EA8A2E8F65A1}" destId="{85896181-80E6-4259-BCCC-41196FE0C1A2}" srcOrd="1" destOrd="0" presId="urn:microsoft.com/office/officeart/2017/3/layout/DropPinTimeline"/>
    <dgm:cxn modelId="{AD556C04-F53A-4BAF-88F5-2614A8114B36}" type="presParOf" srcId="{6054A6F6-9056-44DA-A326-EDDCB77C0E47}" destId="{6C567D94-6E09-40CD-AE24-EA05F1E42B8D}" srcOrd="2" destOrd="0" presId="urn:microsoft.com/office/officeart/2017/3/layout/DropPinTimeline"/>
    <dgm:cxn modelId="{77DD9E8F-5430-49E4-B7E9-B46E89BDCDFB}" type="presParOf" srcId="{6054A6F6-9056-44DA-A326-EDDCB77C0E47}" destId="{847921EA-310D-4C09-B9F6-E116895A694E}" srcOrd="3" destOrd="0" presId="urn:microsoft.com/office/officeart/2017/3/layout/DropPinTimeline"/>
    <dgm:cxn modelId="{7A977E9A-A631-4DE6-9D34-4B5B364555C7}" type="presParOf" srcId="{6054A6F6-9056-44DA-A326-EDDCB77C0E47}" destId="{2FACE326-3AB1-439B-A821-79B03FC73176}" srcOrd="4" destOrd="0" presId="urn:microsoft.com/office/officeart/2017/3/layout/DropPinTimeline"/>
    <dgm:cxn modelId="{F9AC1044-593C-40F4-9FF3-9DBEA4D039F5}" type="presParOf" srcId="{6054A6F6-9056-44DA-A326-EDDCB77C0E47}" destId="{F70D966A-9512-427D-BDEE-ABF5BBDC1678}" srcOrd="5" destOrd="0" presId="urn:microsoft.com/office/officeart/2017/3/layout/DropPinTimeline"/>
    <dgm:cxn modelId="{4B5F35E6-6C28-4777-A54F-EAB63FAA92DC}" type="presParOf" srcId="{3C7E9E3D-44B3-412A-B3FE-CAE1C385B79B}" destId="{128B5AD5-37BE-43A3-B74E-CF952DE89E98}" srcOrd="11" destOrd="0" presId="urn:microsoft.com/office/officeart/2017/3/layout/DropPinTimeline"/>
    <dgm:cxn modelId="{E4FEAE6B-06FB-4FD0-B7CE-CAE075178476}" type="presParOf" srcId="{3C7E9E3D-44B3-412A-B3FE-CAE1C385B79B}" destId="{9A87C99F-D84E-4078-9345-1423D32CFB5A}" srcOrd="12" destOrd="0" presId="urn:microsoft.com/office/officeart/2017/3/layout/DropPinTimeline"/>
    <dgm:cxn modelId="{16408975-CE97-4F5C-B1B9-A3938E4B905A}" type="presParOf" srcId="{9A87C99F-D84E-4078-9345-1423D32CFB5A}" destId="{C2BB713D-F031-4800-BFBF-EE96295E2123}" srcOrd="0" destOrd="0" presId="urn:microsoft.com/office/officeart/2017/3/layout/DropPinTimeline"/>
    <dgm:cxn modelId="{4555B88F-B049-40FB-937C-B457FDE5DFB7}" type="presParOf" srcId="{9A87C99F-D84E-4078-9345-1423D32CFB5A}" destId="{36A52D3A-6521-44A9-BDA0-9234E850DE65}" srcOrd="1" destOrd="0" presId="urn:microsoft.com/office/officeart/2017/3/layout/DropPinTimeline"/>
    <dgm:cxn modelId="{DC527C4D-C6C2-4639-AE4E-40E1DD554B44}" type="presParOf" srcId="{36A52D3A-6521-44A9-BDA0-9234E850DE65}" destId="{D51F7F0E-3E47-4B38-985F-064D30CDA93D}" srcOrd="0" destOrd="0" presId="urn:microsoft.com/office/officeart/2017/3/layout/DropPinTimeline"/>
    <dgm:cxn modelId="{7BC6C363-9C15-4D29-A57A-0766781E7620}" type="presParOf" srcId="{36A52D3A-6521-44A9-BDA0-9234E850DE65}" destId="{800C15D8-524C-435D-BE84-45E1385D0F73}" srcOrd="1" destOrd="0" presId="urn:microsoft.com/office/officeart/2017/3/layout/DropPinTimeline"/>
    <dgm:cxn modelId="{FABC6103-5013-450C-B56E-192C6F405B5E}" type="presParOf" srcId="{9A87C99F-D84E-4078-9345-1423D32CFB5A}" destId="{A3849FB8-593A-4C48-B2A0-5A86CA2D3F0A}" srcOrd="2" destOrd="0" presId="urn:microsoft.com/office/officeart/2017/3/layout/DropPinTimeline"/>
    <dgm:cxn modelId="{0AC6E5A8-64A0-4340-92CA-404CEEE4BDBF}" type="presParOf" srcId="{9A87C99F-D84E-4078-9345-1423D32CFB5A}" destId="{86505EB3-87BD-4B69-9090-5B4E3B750C3D}" srcOrd="3" destOrd="0" presId="urn:microsoft.com/office/officeart/2017/3/layout/DropPinTimeline"/>
    <dgm:cxn modelId="{A706A86B-1E65-4403-AC3A-8930345E0693}" type="presParOf" srcId="{9A87C99F-D84E-4078-9345-1423D32CFB5A}" destId="{D8ADEA5A-279A-4579-9762-4A39717BB5DC}" srcOrd="4" destOrd="0" presId="urn:microsoft.com/office/officeart/2017/3/layout/DropPinTimeline"/>
    <dgm:cxn modelId="{3B1D03DC-F043-4797-B137-E1D5831975C0}" type="presParOf" srcId="{9A87C99F-D84E-4078-9345-1423D32CFB5A}" destId="{651E1ABC-E588-4DE5-A133-CCB94458A6B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037F82-B8AE-4136-BDBC-21C6574A300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BD1F48-4074-4B8C-AE8C-0E6BC643CC47}">
      <dgm:prSet/>
      <dgm:spPr/>
      <dgm:t>
        <a:bodyPr/>
        <a:lstStyle/>
        <a:p>
          <a:r>
            <a:rPr lang="en-US"/>
            <a:t>Engage or recruit new officers</a:t>
          </a:r>
        </a:p>
      </dgm:t>
    </dgm:pt>
    <dgm:pt modelId="{865C1161-EFF5-403F-BE07-EFE64A9AAC23}" type="parTrans" cxnId="{E98FADD9-01C3-43C3-9288-CEA8142190CF}">
      <dgm:prSet/>
      <dgm:spPr/>
      <dgm:t>
        <a:bodyPr/>
        <a:lstStyle/>
        <a:p>
          <a:endParaRPr lang="en-US"/>
        </a:p>
      </dgm:t>
    </dgm:pt>
    <dgm:pt modelId="{36DFD3C6-94E7-48DF-AD9F-21BAC5A3D225}" type="sibTrans" cxnId="{E98FADD9-01C3-43C3-9288-CEA8142190CF}">
      <dgm:prSet/>
      <dgm:spPr/>
      <dgm:t>
        <a:bodyPr/>
        <a:lstStyle/>
        <a:p>
          <a:endParaRPr lang="en-US"/>
        </a:p>
      </dgm:t>
    </dgm:pt>
    <dgm:pt modelId="{9BB6FCFF-E58A-4E8A-9BDC-03ADE8458F46}">
      <dgm:prSet/>
      <dgm:spPr/>
      <dgm:t>
        <a:bodyPr/>
        <a:lstStyle/>
        <a:p>
          <a:r>
            <a:rPr lang="en-US" dirty="0"/>
            <a:t>Send an email to:</a:t>
          </a:r>
        </a:p>
      </dgm:t>
    </dgm:pt>
    <dgm:pt modelId="{348D6058-1E87-4468-8A52-DF95B83E1259}" type="parTrans" cxnId="{FABBAC9C-83B2-4F02-95E1-BF59EC23909B}">
      <dgm:prSet/>
      <dgm:spPr/>
      <dgm:t>
        <a:bodyPr/>
        <a:lstStyle/>
        <a:p>
          <a:endParaRPr lang="en-US"/>
        </a:p>
      </dgm:t>
    </dgm:pt>
    <dgm:pt modelId="{36EB139A-4C77-461D-AC36-29124B1C94C6}" type="sibTrans" cxnId="{FABBAC9C-83B2-4F02-95E1-BF59EC23909B}">
      <dgm:prSet/>
      <dgm:spPr/>
      <dgm:t>
        <a:bodyPr/>
        <a:lstStyle/>
        <a:p>
          <a:endParaRPr lang="en-US"/>
        </a:p>
      </dgm:t>
    </dgm:pt>
    <dgm:pt modelId="{1ADC749D-49C6-4606-B829-43C2A3662EED}">
      <dgm:prSet/>
      <dgm:spPr/>
      <dgm:t>
        <a:bodyPr/>
        <a:lstStyle/>
        <a:p>
          <a:r>
            <a:rPr lang="en-US"/>
            <a:t>Some steps:</a:t>
          </a:r>
        </a:p>
      </dgm:t>
    </dgm:pt>
    <dgm:pt modelId="{F7F91AC0-AF74-45E7-A63C-852FB5849187}" type="parTrans" cxnId="{43A8F44F-84FA-422C-BCD4-0AE4C2A8410A}">
      <dgm:prSet/>
      <dgm:spPr/>
      <dgm:t>
        <a:bodyPr/>
        <a:lstStyle/>
        <a:p>
          <a:endParaRPr lang="en-US"/>
        </a:p>
      </dgm:t>
    </dgm:pt>
    <dgm:pt modelId="{38F5DC98-A17D-4B41-BDFB-DF8373D1621C}" type="sibTrans" cxnId="{43A8F44F-84FA-422C-BCD4-0AE4C2A8410A}">
      <dgm:prSet/>
      <dgm:spPr/>
      <dgm:t>
        <a:bodyPr/>
        <a:lstStyle/>
        <a:p>
          <a:endParaRPr lang="en-US"/>
        </a:p>
      </dgm:t>
    </dgm:pt>
    <dgm:pt modelId="{06B86FC7-69F2-49E4-980C-D378E42577D5}">
      <dgm:prSet/>
      <dgm:spPr/>
      <dgm:t>
        <a:bodyPr/>
        <a:lstStyle/>
        <a:p>
          <a:r>
            <a:rPr lang="en-US"/>
            <a:t>Acknowledge their strengths and skills</a:t>
          </a:r>
        </a:p>
      </dgm:t>
    </dgm:pt>
    <dgm:pt modelId="{71879D1E-53DB-47C6-B9F9-858B1201B566}" type="parTrans" cxnId="{5F216993-7F4E-4670-A83E-CF577A950F9C}">
      <dgm:prSet/>
      <dgm:spPr/>
      <dgm:t>
        <a:bodyPr/>
        <a:lstStyle/>
        <a:p>
          <a:endParaRPr lang="en-US"/>
        </a:p>
      </dgm:t>
    </dgm:pt>
    <dgm:pt modelId="{CDD707D6-DFB8-4215-B15E-D497931F698A}" type="sibTrans" cxnId="{5F216993-7F4E-4670-A83E-CF577A950F9C}">
      <dgm:prSet/>
      <dgm:spPr/>
      <dgm:t>
        <a:bodyPr/>
        <a:lstStyle/>
        <a:p>
          <a:endParaRPr lang="en-US"/>
        </a:p>
      </dgm:t>
    </dgm:pt>
    <dgm:pt modelId="{DE9A5824-7AF7-442E-807D-185EEDB6F394}">
      <dgm:prSet/>
      <dgm:spPr/>
      <dgm:t>
        <a:bodyPr/>
        <a:lstStyle/>
        <a:p>
          <a:r>
            <a:rPr lang="en-US"/>
            <a:t>Talk about benefits of being an officer</a:t>
          </a:r>
        </a:p>
      </dgm:t>
    </dgm:pt>
    <dgm:pt modelId="{99674CF7-4FFE-46B7-B946-53A5579BC058}" type="parTrans" cxnId="{7871EA70-07DF-418D-88E7-F1D47A078EC6}">
      <dgm:prSet/>
      <dgm:spPr/>
      <dgm:t>
        <a:bodyPr/>
        <a:lstStyle/>
        <a:p>
          <a:endParaRPr lang="en-US"/>
        </a:p>
      </dgm:t>
    </dgm:pt>
    <dgm:pt modelId="{974B2D00-8FEF-4585-848A-A089A6B1AC34}" type="sibTrans" cxnId="{7871EA70-07DF-418D-88E7-F1D47A078EC6}">
      <dgm:prSet/>
      <dgm:spPr/>
      <dgm:t>
        <a:bodyPr/>
        <a:lstStyle/>
        <a:p>
          <a:endParaRPr lang="en-US"/>
        </a:p>
      </dgm:t>
    </dgm:pt>
    <dgm:pt modelId="{094AC283-5EAF-4D84-B41D-2ED25EFB3902}">
      <dgm:prSet/>
      <dgm:spPr/>
      <dgm:t>
        <a:bodyPr/>
        <a:lstStyle/>
        <a:p>
          <a:r>
            <a:rPr lang="en-US"/>
            <a:t>Provide details about the role</a:t>
          </a:r>
        </a:p>
      </dgm:t>
    </dgm:pt>
    <dgm:pt modelId="{07EA475D-8220-478F-8C99-2E9EB67451C1}" type="parTrans" cxnId="{A297EFFC-8A54-4EFC-813C-5D3FA10E5FED}">
      <dgm:prSet/>
      <dgm:spPr/>
      <dgm:t>
        <a:bodyPr/>
        <a:lstStyle/>
        <a:p>
          <a:endParaRPr lang="en-US"/>
        </a:p>
      </dgm:t>
    </dgm:pt>
    <dgm:pt modelId="{0484C56A-885B-48D5-82AD-38A5BBA24639}" type="sibTrans" cxnId="{A297EFFC-8A54-4EFC-813C-5D3FA10E5FED}">
      <dgm:prSet/>
      <dgm:spPr/>
      <dgm:t>
        <a:bodyPr/>
        <a:lstStyle/>
        <a:p>
          <a:endParaRPr lang="en-US"/>
        </a:p>
      </dgm:t>
    </dgm:pt>
    <dgm:pt modelId="{637CCF0C-6B95-4E16-A94F-109919D46FEF}">
      <dgm:prSet/>
      <dgm:spPr/>
      <dgm:t>
        <a:bodyPr/>
        <a:lstStyle/>
        <a:p>
          <a:r>
            <a:rPr lang="en-US"/>
            <a:t>Address any questions – help them feel confident</a:t>
          </a:r>
        </a:p>
      </dgm:t>
    </dgm:pt>
    <dgm:pt modelId="{B78E46A7-5A11-4C0A-8E79-A9AC15B6FD56}" type="parTrans" cxnId="{DF7F0777-C6CD-42E1-911F-8EDE437C9D2F}">
      <dgm:prSet/>
      <dgm:spPr/>
      <dgm:t>
        <a:bodyPr/>
        <a:lstStyle/>
        <a:p>
          <a:endParaRPr lang="en-US"/>
        </a:p>
      </dgm:t>
    </dgm:pt>
    <dgm:pt modelId="{8F53C09B-D567-4232-B9FE-38A2BE263F35}" type="sibTrans" cxnId="{DF7F0777-C6CD-42E1-911F-8EDE437C9D2F}">
      <dgm:prSet/>
      <dgm:spPr/>
      <dgm:t>
        <a:bodyPr/>
        <a:lstStyle/>
        <a:p>
          <a:endParaRPr lang="en-US"/>
        </a:p>
      </dgm:t>
    </dgm:pt>
    <dgm:pt modelId="{3A6D62EB-BE66-450E-8EE4-AEF24921E548}">
      <dgm:prSet/>
      <dgm:spPr/>
      <dgm:t>
        <a:bodyPr/>
        <a:lstStyle/>
        <a:p>
          <a:r>
            <a:rPr lang="en-US"/>
            <a:t>Highlight their impact of their contribution</a:t>
          </a:r>
        </a:p>
      </dgm:t>
    </dgm:pt>
    <dgm:pt modelId="{98F1BDF4-FA64-4A58-81BE-749D5828B3E5}" type="parTrans" cxnId="{6FE6B1A4-A5FB-4E49-85E3-6306B73915D5}">
      <dgm:prSet/>
      <dgm:spPr/>
      <dgm:t>
        <a:bodyPr/>
        <a:lstStyle/>
        <a:p>
          <a:endParaRPr lang="en-US"/>
        </a:p>
      </dgm:t>
    </dgm:pt>
    <dgm:pt modelId="{275637D7-FB35-403F-B463-28236B8691A4}" type="sibTrans" cxnId="{6FE6B1A4-A5FB-4E49-85E3-6306B73915D5}">
      <dgm:prSet/>
      <dgm:spPr/>
      <dgm:t>
        <a:bodyPr/>
        <a:lstStyle/>
        <a:p>
          <a:endParaRPr lang="en-US"/>
        </a:p>
      </dgm:t>
    </dgm:pt>
    <dgm:pt modelId="{DC1A7D1E-4727-4014-BD8D-7C64C2705536}">
      <dgm:prSet/>
      <dgm:spPr/>
      <dgm:t>
        <a:bodyPr/>
        <a:lstStyle/>
        <a:p>
          <a:r>
            <a:rPr lang="en-US"/>
            <a:t>Share success stories of volunteers</a:t>
          </a:r>
        </a:p>
      </dgm:t>
    </dgm:pt>
    <dgm:pt modelId="{96EF1CC6-8EC9-4D09-BE1C-C74E9F48827D}" type="parTrans" cxnId="{745D5784-F1AE-48B7-AA07-CD227AB2B9E1}">
      <dgm:prSet/>
      <dgm:spPr/>
      <dgm:t>
        <a:bodyPr/>
        <a:lstStyle/>
        <a:p>
          <a:endParaRPr lang="en-US"/>
        </a:p>
      </dgm:t>
    </dgm:pt>
    <dgm:pt modelId="{3EF40E84-7FC3-4D07-B8AF-BBAC1A428BFF}" type="sibTrans" cxnId="{745D5784-F1AE-48B7-AA07-CD227AB2B9E1}">
      <dgm:prSet/>
      <dgm:spPr/>
      <dgm:t>
        <a:bodyPr/>
        <a:lstStyle/>
        <a:p>
          <a:endParaRPr lang="en-US"/>
        </a:p>
      </dgm:t>
    </dgm:pt>
    <dgm:pt modelId="{3DF287A3-2807-4E93-84B8-B3ADE03C575B}">
      <dgm:prSet/>
      <dgm:spPr/>
      <dgm:t>
        <a:bodyPr/>
        <a:lstStyle/>
        <a:p>
          <a:r>
            <a:rPr lang="en-US" dirty="0"/>
            <a:t>Chapter members</a:t>
          </a:r>
        </a:p>
      </dgm:t>
    </dgm:pt>
    <dgm:pt modelId="{172EE6B0-318A-4391-873B-0464B6CD9C1B}" type="parTrans" cxnId="{C70D51D4-21ED-4ADF-A04D-187261DFE77E}">
      <dgm:prSet/>
      <dgm:spPr/>
      <dgm:t>
        <a:bodyPr/>
        <a:lstStyle/>
        <a:p>
          <a:endParaRPr lang="en-US"/>
        </a:p>
      </dgm:t>
    </dgm:pt>
    <dgm:pt modelId="{082240BD-A89C-4C9C-9548-B104CEBC63A7}" type="sibTrans" cxnId="{C70D51D4-21ED-4ADF-A04D-187261DFE77E}">
      <dgm:prSet/>
      <dgm:spPr/>
      <dgm:t>
        <a:bodyPr/>
        <a:lstStyle/>
        <a:p>
          <a:endParaRPr lang="en-US"/>
        </a:p>
      </dgm:t>
    </dgm:pt>
    <dgm:pt modelId="{1039CBA5-84D1-4503-8266-11F6D5C747FA}">
      <dgm:prSet/>
      <dgm:spPr/>
      <dgm:t>
        <a:bodyPr/>
        <a:lstStyle/>
        <a:p>
          <a:r>
            <a:rPr lang="en-US" dirty="0"/>
            <a:t>Local organizations with statisticians</a:t>
          </a:r>
        </a:p>
      </dgm:t>
    </dgm:pt>
    <dgm:pt modelId="{CDE7CBD0-03C1-4E74-B28F-C87B9372F170}" type="parTrans" cxnId="{4889A0A8-64DA-48ED-855F-9A8CA0EFA3B8}">
      <dgm:prSet/>
      <dgm:spPr/>
      <dgm:t>
        <a:bodyPr/>
        <a:lstStyle/>
        <a:p>
          <a:endParaRPr lang="en-US"/>
        </a:p>
      </dgm:t>
    </dgm:pt>
    <dgm:pt modelId="{7C202E00-409D-4C74-AB6E-5358BB147861}" type="sibTrans" cxnId="{4889A0A8-64DA-48ED-855F-9A8CA0EFA3B8}">
      <dgm:prSet/>
      <dgm:spPr/>
      <dgm:t>
        <a:bodyPr/>
        <a:lstStyle/>
        <a:p>
          <a:endParaRPr lang="en-US"/>
        </a:p>
      </dgm:t>
    </dgm:pt>
    <dgm:pt modelId="{D6784788-2C26-4890-A6A4-EB4B04A9D6A7}" type="pres">
      <dgm:prSet presAssocID="{0C037F82-B8AE-4136-BDBC-21C6574A300F}" presName="linear" presStyleCnt="0">
        <dgm:presLayoutVars>
          <dgm:animLvl val="lvl"/>
          <dgm:resizeHandles val="exact"/>
        </dgm:presLayoutVars>
      </dgm:prSet>
      <dgm:spPr/>
    </dgm:pt>
    <dgm:pt modelId="{F16B4DBE-C00C-45C3-A138-B56127B688BF}" type="pres">
      <dgm:prSet presAssocID="{C1BD1F48-4074-4B8C-AE8C-0E6BC643CC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4EC39D-3152-4C77-AC2F-12622A90C2A3}" type="pres">
      <dgm:prSet presAssocID="{C1BD1F48-4074-4B8C-AE8C-0E6BC643CC47}" presName="childText" presStyleLbl="revTx" presStyleIdx="0" presStyleCnt="2">
        <dgm:presLayoutVars>
          <dgm:bulletEnabled val="1"/>
        </dgm:presLayoutVars>
      </dgm:prSet>
      <dgm:spPr/>
    </dgm:pt>
    <dgm:pt modelId="{FE7A92BE-8D93-4ED0-BB34-A726E858286E}" type="pres">
      <dgm:prSet presAssocID="{1ADC749D-49C6-4606-B829-43C2A3662EE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71EF6C2-EB58-43EA-BBFF-0914FA291909}" type="pres">
      <dgm:prSet presAssocID="{1ADC749D-49C6-4606-B829-43C2A3662EE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E932D12-1E12-430B-8BDA-4532A5DFEF1B}" type="presOf" srcId="{9BB6FCFF-E58A-4E8A-9BDC-03ADE8458F46}" destId="{2E4EC39D-3152-4C77-AC2F-12622A90C2A3}" srcOrd="0" destOrd="0" presId="urn:microsoft.com/office/officeart/2005/8/layout/vList2"/>
    <dgm:cxn modelId="{DAC05B2A-AFD7-4D9D-9FDB-43F44F31CDAC}" type="presOf" srcId="{DE9A5824-7AF7-442E-807D-185EEDB6F394}" destId="{671EF6C2-EB58-43EA-BBFF-0914FA291909}" srcOrd="0" destOrd="1" presId="urn:microsoft.com/office/officeart/2005/8/layout/vList2"/>
    <dgm:cxn modelId="{639CDB2A-A91E-4347-9F8F-E1E9F2E238C2}" type="presOf" srcId="{0C037F82-B8AE-4136-BDBC-21C6574A300F}" destId="{D6784788-2C26-4890-A6A4-EB4B04A9D6A7}" srcOrd="0" destOrd="0" presId="urn:microsoft.com/office/officeart/2005/8/layout/vList2"/>
    <dgm:cxn modelId="{525CF568-90D7-4F05-AC38-41ED4EB75E7D}" type="presOf" srcId="{094AC283-5EAF-4D84-B41D-2ED25EFB3902}" destId="{671EF6C2-EB58-43EA-BBFF-0914FA291909}" srcOrd="0" destOrd="2" presId="urn:microsoft.com/office/officeart/2005/8/layout/vList2"/>
    <dgm:cxn modelId="{EEE95969-8A3D-40AC-976C-18158A149186}" type="presOf" srcId="{3DF287A3-2807-4E93-84B8-B3ADE03C575B}" destId="{2E4EC39D-3152-4C77-AC2F-12622A90C2A3}" srcOrd="0" destOrd="1" presId="urn:microsoft.com/office/officeart/2005/8/layout/vList2"/>
    <dgm:cxn modelId="{0443894B-AB76-47A0-8C2D-1A97A16B1CB1}" type="presOf" srcId="{1039CBA5-84D1-4503-8266-11F6D5C747FA}" destId="{2E4EC39D-3152-4C77-AC2F-12622A90C2A3}" srcOrd="0" destOrd="2" presId="urn:microsoft.com/office/officeart/2005/8/layout/vList2"/>
    <dgm:cxn modelId="{43A8F44F-84FA-422C-BCD4-0AE4C2A8410A}" srcId="{0C037F82-B8AE-4136-BDBC-21C6574A300F}" destId="{1ADC749D-49C6-4606-B829-43C2A3662EED}" srcOrd="1" destOrd="0" parTransId="{F7F91AC0-AF74-45E7-A63C-852FB5849187}" sibTransId="{38F5DC98-A17D-4B41-BDFB-DF8373D1621C}"/>
    <dgm:cxn modelId="{7871EA70-07DF-418D-88E7-F1D47A078EC6}" srcId="{1ADC749D-49C6-4606-B829-43C2A3662EED}" destId="{DE9A5824-7AF7-442E-807D-185EEDB6F394}" srcOrd="1" destOrd="0" parTransId="{99674CF7-4FFE-46B7-B946-53A5579BC058}" sibTransId="{974B2D00-8FEF-4585-848A-A089A6B1AC34}"/>
    <dgm:cxn modelId="{F5F54A71-5DBC-4E1B-B89B-5803D9CE3AA5}" type="presOf" srcId="{1ADC749D-49C6-4606-B829-43C2A3662EED}" destId="{FE7A92BE-8D93-4ED0-BB34-A726E858286E}" srcOrd="0" destOrd="0" presId="urn:microsoft.com/office/officeart/2005/8/layout/vList2"/>
    <dgm:cxn modelId="{DF7F0777-C6CD-42E1-911F-8EDE437C9D2F}" srcId="{1ADC749D-49C6-4606-B829-43C2A3662EED}" destId="{637CCF0C-6B95-4E16-A94F-109919D46FEF}" srcOrd="3" destOrd="0" parTransId="{B78E46A7-5A11-4C0A-8E79-A9AC15B6FD56}" sibTransId="{8F53C09B-D567-4232-B9FE-38A2BE263F35}"/>
    <dgm:cxn modelId="{745D5784-F1AE-48B7-AA07-CD227AB2B9E1}" srcId="{1ADC749D-49C6-4606-B829-43C2A3662EED}" destId="{DC1A7D1E-4727-4014-BD8D-7C64C2705536}" srcOrd="5" destOrd="0" parTransId="{96EF1CC6-8EC9-4D09-BE1C-C74E9F48827D}" sibTransId="{3EF40E84-7FC3-4D07-B8AF-BBAC1A428BFF}"/>
    <dgm:cxn modelId="{5F216993-7F4E-4670-A83E-CF577A950F9C}" srcId="{1ADC749D-49C6-4606-B829-43C2A3662EED}" destId="{06B86FC7-69F2-49E4-980C-D378E42577D5}" srcOrd="0" destOrd="0" parTransId="{71879D1E-53DB-47C6-B9F9-858B1201B566}" sibTransId="{CDD707D6-DFB8-4215-B15E-D497931F698A}"/>
    <dgm:cxn modelId="{FABBAC9C-83B2-4F02-95E1-BF59EC23909B}" srcId="{C1BD1F48-4074-4B8C-AE8C-0E6BC643CC47}" destId="{9BB6FCFF-E58A-4E8A-9BDC-03ADE8458F46}" srcOrd="0" destOrd="0" parTransId="{348D6058-1E87-4468-8A52-DF95B83E1259}" sibTransId="{36EB139A-4C77-461D-AC36-29124B1C94C6}"/>
    <dgm:cxn modelId="{6FE6B1A4-A5FB-4E49-85E3-6306B73915D5}" srcId="{1ADC749D-49C6-4606-B829-43C2A3662EED}" destId="{3A6D62EB-BE66-450E-8EE4-AEF24921E548}" srcOrd="4" destOrd="0" parTransId="{98F1BDF4-FA64-4A58-81BE-749D5828B3E5}" sibTransId="{275637D7-FB35-403F-B463-28236B8691A4}"/>
    <dgm:cxn modelId="{4889A0A8-64DA-48ED-855F-9A8CA0EFA3B8}" srcId="{9BB6FCFF-E58A-4E8A-9BDC-03ADE8458F46}" destId="{1039CBA5-84D1-4503-8266-11F6D5C747FA}" srcOrd="1" destOrd="0" parTransId="{CDE7CBD0-03C1-4E74-B28F-C87B9372F170}" sibTransId="{7C202E00-409D-4C74-AB6E-5358BB147861}"/>
    <dgm:cxn modelId="{845226AD-B465-47EA-836C-77A8B9AE2EC0}" type="presOf" srcId="{3A6D62EB-BE66-450E-8EE4-AEF24921E548}" destId="{671EF6C2-EB58-43EA-BBFF-0914FA291909}" srcOrd="0" destOrd="4" presId="urn:microsoft.com/office/officeart/2005/8/layout/vList2"/>
    <dgm:cxn modelId="{698009C2-55B7-4594-B78B-FC23266DEC59}" type="presOf" srcId="{C1BD1F48-4074-4B8C-AE8C-0E6BC643CC47}" destId="{F16B4DBE-C00C-45C3-A138-B56127B688BF}" srcOrd="0" destOrd="0" presId="urn:microsoft.com/office/officeart/2005/8/layout/vList2"/>
    <dgm:cxn modelId="{EC4653D0-6F51-4DC2-A864-E94A01356B2F}" type="presOf" srcId="{DC1A7D1E-4727-4014-BD8D-7C64C2705536}" destId="{671EF6C2-EB58-43EA-BBFF-0914FA291909}" srcOrd="0" destOrd="5" presId="urn:microsoft.com/office/officeart/2005/8/layout/vList2"/>
    <dgm:cxn modelId="{8975A4D2-12E2-4DF2-9F72-F1C6A5FAC971}" type="presOf" srcId="{637CCF0C-6B95-4E16-A94F-109919D46FEF}" destId="{671EF6C2-EB58-43EA-BBFF-0914FA291909}" srcOrd="0" destOrd="3" presId="urn:microsoft.com/office/officeart/2005/8/layout/vList2"/>
    <dgm:cxn modelId="{C70D51D4-21ED-4ADF-A04D-187261DFE77E}" srcId="{9BB6FCFF-E58A-4E8A-9BDC-03ADE8458F46}" destId="{3DF287A3-2807-4E93-84B8-B3ADE03C575B}" srcOrd="0" destOrd="0" parTransId="{172EE6B0-318A-4391-873B-0464B6CD9C1B}" sibTransId="{082240BD-A89C-4C9C-9548-B104CEBC63A7}"/>
    <dgm:cxn modelId="{E98FADD9-01C3-43C3-9288-CEA8142190CF}" srcId="{0C037F82-B8AE-4136-BDBC-21C6574A300F}" destId="{C1BD1F48-4074-4B8C-AE8C-0E6BC643CC47}" srcOrd="0" destOrd="0" parTransId="{865C1161-EFF5-403F-BE07-EFE64A9AAC23}" sibTransId="{36DFD3C6-94E7-48DF-AD9F-21BAC5A3D225}"/>
    <dgm:cxn modelId="{4BEB2EF3-DACB-43A5-A7C7-68F19A6C9C1B}" type="presOf" srcId="{06B86FC7-69F2-49E4-980C-D378E42577D5}" destId="{671EF6C2-EB58-43EA-BBFF-0914FA291909}" srcOrd="0" destOrd="0" presId="urn:microsoft.com/office/officeart/2005/8/layout/vList2"/>
    <dgm:cxn modelId="{A297EFFC-8A54-4EFC-813C-5D3FA10E5FED}" srcId="{1ADC749D-49C6-4606-B829-43C2A3662EED}" destId="{094AC283-5EAF-4D84-B41D-2ED25EFB3902}" srcOrd="2" destOrd="0" parTransId="{07EA475D-8220-478F-8C99-2E9EB67451C1}" sibTransId="{0484C56A-885B-48D5-82AD-38A5BBA24639}"/>
    <dgm:cxn modelId="{EAFE4686-1CD6-44E4-ADF3-99698031B53E}" type="presParOf" srcId="{D6784788-2C26-4890-A6A4-EB4B04A9D6A7}" destId="{F16B4DBE-C00C-45C3-A138-B56127B688BF}" srcOrd="0" destOrd="0" presId="urn:microsoft.com/office/officeart/2005/8/layout/vList2"/>
    <dgm:cxn modelId="{6240202B-4E64-4CA3-9FB1-63FD29031CC7}" type="presParOf" srcId="{D6784788-2C26-4890-A6A4-EB4B04A9D6A7}" destId="{2E4EC39D-3152-4C77-AC2F-12622A90C2A3}" srcOrd="1" destOrd="0" presId="urn:microsoft.com/office/officeart/2005/8/layout/vList2"/>
    <dgm:cxn modelId="{930974FE-F4C3-4271-B4AE-A0AF83FEFF39}" type="presParOf" srcId="{D6784788-2C26-4890-A6A4-EB4B04A9D6A7}" destId="{FE7A92BE-8D93-4ED0-BB34-A726E858286E}" srcOrd="2" destOrd="0" presId="urn:microsoft.com/office/officeart/2005/8/layout/vList2"/>
    <dgm:cxn modelId="{D00720FB-85E0-4FDF-973D-FC3446F30C28}" type="presParOf" srcId="{D6784788-2C26-4890-A6A4-EB4B04A9D6A7}" destId="{671EF6C2-EB58-43EA-BBFF-0914FA29190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27E08A-2F57-419C-8D84-3E813494513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6F94F0C-116D-4715-A9B8-14914FE7F6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Contacts</a:t>
          </a:r>
        </a:p>
      </dgm:t>
    </dgm:pt>
    <dgm:pt modelId="{DA609664-BCC6-4CAE-B932-C24E03430AD8}" type="parTrans" cxnId="{65ED321A-3E68-4A52-A4BC-CBE8F95F7E62}">
      <dgm:prSet/>
      <dgm:spPr/>
      <dgm:t>
        <a:bodyPr/>
        <a:lstStyle/>
        <a:p>
          <a:endParaRPr lang="en-US"/>
        </a:p>
      </dgm:t>
    </dgm:pt>
    <dgm:pt modelId="{63B860EF-8B17-4AB7-A773-59353367B299}" type="sibTrans" cxnId="{65ED321A-3E68-4A52-A4BC-CBE8F95F7E62}">
      <dgm:prSet/>
      <dgm:spPr/>
      <dgm:t>
        <a:bodyPr/>
        <a:lstStyle/>
        <a:p>
          <a:endParaRPr lang="en-US"/>
        </a:p>
      </dgm:t>
    </dgm:pt>
    <dgm:pt modelId="{896F1AF3-587F-4698-B9D7-F32321A2B2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 universities</a:t>
          </a:r>
        </a:p>
      </dgm:t>
    </dgm:pt>
    <dgm:pt modelId="{A2877D63-F989-41B1-A8AD-93606870C163}" type="parTrans" cxnId="{871AAFFF-E2B2-41A5-9ECB-74B337D6782E}">
      <dgm:prSet/>
      <dgm:spPr/>
      <dgm:t>
        <a:bodyPr/>
        <a:lstStyle/>
        <a:p>
          <a:endParaRPr lang="en-US"/>
        </a:p>
      </dgm:t>
    </dgm:pt>
    <dgm:pt modelId="{817D0AE4-957E-435C-B6B1-A3529E7165CD}" type="sibTrans" cxnId="{871AAFFF-E2B2-41A5-9ECB-74B337D6782E}">
      <dgm:prSet/>
      <dgm:spPr/>
      <dgm:t>
        <a:bodyPr/>
        <a:lstStyle/>
        <a:p>
          <a:endParaRPr lang="en-US"/>
        </a:p>
      </dgm:t>
    </dgm:pt>
    <dgm:pt modelId="{CFBE78BB-6CE8-4C91-AF5F-3F7A85A315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 organizations that employ statisticians</a:t>
          </a:r>
        </a:p>
      </dgm:t>
    </dgm:pt>
    <dgm:pt modelId="{4FD7B782-3508-49EE-BFCD-6192672CA864}" type="parTrans" cxnId="{8F14E0F5-E646-406E-901A-273C741D6CBF}">
      <dgm:prSet/>
      <dgm:spPr/>
      <dgm:t>
        <a:bodyPr/>
        <a:lstStyle/>
        <a:p>
          <a:endParaRPr lang="en-US"/>
        </a:p>
      </dgm:t>
    </dgm:pt>
    <dgm:pt modelId="{98D18E6A-4BC7-4716-BCFF-48EC84BF2CD7}" type="sibTrans" cxnId="{8F14E0F5-E646-406E-901A-273C741D6CBF}">
      <dgm:prSet/>
      <dgm:spPr/>
      <dgm:t>
        <a:bodyPr/>
        <a:lstStyle/>
        <a:p>
          <a:endParaRPr lang="en-US"/>
        </a:p>
      </dgm:t>
    </dgm:pt>
    <dgm:pt modelId="{638AB90E-9428-48F2-8B86-1F186061E02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Mentoring program</a:t>
          </a:r>
        </a:p>
      </dgm:t>
    </dgm:pt>
    <dgm:pt modelId="{C6AA9082-91EC-4CE4-B7BF-705D4521AC36}" type="parTrans" cxnId="{B15D3223-0E0B-4A39-A46E-C986B0AED63E}">
      <dgm:prSet/>
      <dgm:spPr/>
      <dgm:t>
        <a:bodyPr/>
        <a:lstStyle/>
        <a:p>
          <a:endParaRPr lang="en-US"/>
        </a:p>
      </dgm:t>
    </dgm:pt>
    <dgm:pt modelId="{B627339A-4612-435B-8521-CAF3FE76217C}" type="sibTrans" cxnId="{B15D3223-0E0B-4A39-A46E-C986B0AED63E}">
      <dgm:prSet/>
      <dgm:spPr/>
      <dgm:t>
        <a:bodyPr/>
        <a:lstStyle/>
        <a:p>
          <a:endParaRPr lang="en-US"/>
        </a:p>
      </dgm:t>
    </dgm:pt>
    <dgm:pt modelId="{89CBDDDA-6EEC-4618-985A-F2A7390BE2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Amstat News articles in April 2019 and February 2015</a:t>
          </a:r>
        </a:p>
      </dgm:t>
    </dgm:pt>
    <dgm:pt modelId="{1B57F70C-9193-4360-99DD-2A5179942E07}" type="parTrans" cxnId="{45095132-9740-498E-9FF2-E8B5E39FD4DC}">
      <dgm:prSet/>
      <dgm:spPr/>
      <dgm:t>
        <a:bodyPr/>
        <a:lstStyle/>
        <a:p>
          <a:endParaRPr lang="en-US"/>
        </a:p>
      </dgm:t>
    </dgm:pt>
    <dgm:pt modelId="{C13DDF08-FCFB-4E5C-BF17-116715381376}" type="sibTrans" cxnId="{45095132-9740-498E-9FF2-E8B5E39FD4DC}">
      <dgm:prSet/>
      <dgm:spPr/>
      <dgm:t>
        <a:bodyPr/>
        <a:lstStyle/>
        <a:p>
          <a:endParaRPr lang="en-US"/>
        </a:p>
      </dgm:t>
    </dgm:pt>
    <dgm:pt modelId="{528BB9AD-E529-4058-8FF3-9AD10AA524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mentors and mentees</a:t>
          </a:r>
        </a:p>
      </dgm:t>
    </dgm:pt>
    <dgm:pt modelId="{6D633648-E274-4D9C-826B-B197EDE8F529}" type="parTrans" cxnId="{311E6554-611C-4F7A-B99B-1A4042515776}">
      <dgm:prSet/>
      <dgm:spPr/>
      <dgm:t>
        <a:bodyPr/>
        <a:lstStyle/>
        <a:p>
          <a:endParaRPr lang="en-US"/>
        </a:p>
      </dgm:t>
    </dgm:pt>
    <dgm:pt modelId="{0B258440-D957-4307-9373-4DFA97C930D5}" type="sibTrans" cxnId="{311E6554-611C-4F7A-B99B-1A4042515776}">
      <dgm:prSet/>
      <dgm:spPr/>
      <dgm:t>
        <a:bodyPr/>
        <a:lstStyle/>
        <a:p>
          <a:endParaRPr lang="en-US"/>
        </a:p>
      </dgm:t>
    </dgm:pt>
    <dgm:pt modelId="{4AE0C9C6-EBE5-4229-9A25-BC073891C5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Email local organizations about the program</a:t>
          </a:r>
        </a:p>
      </dgm:t>
    </dgm:pt>
    <dgm:pt modelId="{7A84F441-6676-4AA5-BB9C-C01D904665D1}" type="parTrans" cxnId="{D9C283CF-00A6-4A06-8839-7ACD7207AEED}">
      <dgm:prSet/>
      <dgm:spPr/>
      <dgm:t>
        <a:bodyPr/>
        <a:lstStyle/>
        <a:p>
          <a:endParaRPr lang="en-US"/>
        </a:p>
      </dgm:t>
    </dgm:pt>
    <dgm:pt modelId="{76FB06F9-A84B-4015-8E6C-509906350E54}" type="sibTrans" cxnId="{D9C283CF-00A6-4A06-8839-7ACD7207AEED}">
      <dgm:prSet/>
      <dgm:spPr/>
      <dgm:t>
        <a:bodyPr/>
        <a:lstStyle/>
        <a:p>
          <a:endParaRPr lang="en-US"/>
        </a:p>
      </dgm:t>
    </dgm:pt>
    <dgm:pt modelId="{3717EA81-C927-40A7-85D2-5690C18AC6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Match mentors with mentees</a:t>
          </a:r>
        </a:p>
      </dgm:t>
    </dgm:pt>
    <dgm:pt modelId="{09A14DE2-2D03-406D-8569-D629667E05C1}" type="parTrans" cxnId="{71EF9324-A071-4ECA-B5FE-DF8F247BC515}">
      <dgm:prSet/>
      <dgm:spPr/>
      <dgm:t>
        <a:bodyPr/>
        <a:lstStyle/>
        <a:p>
          <a:endParaRPr lang="en-US"/>
        </a:p>
      </dgm:t>
    </dgm:pt>
    <dgm:pt modelId="{96E226F5-F707-4A11-818D-9AFBA4A76747}" type="sibTrans" cxnId="{71EF9324-A071-4ECA-B5FE-DF8F247BC515}">
      <dgm:prSet/>
      <dgm:spPr/>
      <dgm:t>
        <a:bodyPr/>
        <a:lstStyle/>
        <a:p>
          <a:endParaRPr lang="en-US"/>
        </a:p>
      </dgm:t>
    </dgm:pt>
    <dgm:pt modelId="{CFD442A9-47E3-4AB3-8BA6-9C8FB8EF14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Invite the pairs to chapter activities</a:t>
          </a:r>
        </a:p>
      </dgm:t>
    </dgm:pt>
    <dgm:pt modelId="{09028B1E-303D-49EB-8A28-769D4E692967}" type="parTrans" cxnId="{8D302C80-C550-47A3-923E-7B46AF6BEE11}">
      <dgm:prSet/>
      <dgm:spPr/>
      <dgm:t>
        <a:bodyPr/>
        <a:lstStyle/>
        <a:p>
          <a:endParaRPr lang="en-US"/>
        </a:p>
      </dgm:t>
    </dgm:pt>
    <dgm:pt modelId="{D079D03D-19DE-42B8-BB72-796E4A61EDDE}" type="sibTrans" cxnId="{8D302C80-C550-47A3-923E-7B46AF6BEE11}">
      <dgm:prSet/>
      <dgm:spPr/>
      <dgm:t>
        <a:bodyPr/>
        <a:lstStyle/>
        <a:p>
          <a:endParaRPr lang="en-US"/>
        </a:p>
      </dgm:t>
    </dgm:pt>
    <dgm:pt modelId="{9ACE54D9-1F6F-4041-88B9-72ED3DE5C361}" type="pres">
      <dgm:prSet presAssocID="{8527E08A-2F57-419C-8D84-3E8134945137}" presName="root" presStyleCnt="0">
        <dgm:presLayoutVars>
          <dgm:dir/>
          <dgm:resizeHandles val="exact"/>
        </dgm:presLayoutVars>
      </dgm:prSet>
      <dgm:spPr/>
    </dgm:pt>
    <dgm:pt modelId="{14D3CEAB-A73F-48B2-A270-0E1281084DD7}" type="pres">
      <dgm:prSet presAssocID="{96F94F0C-116D-4715-A9B8-14914FE7F60F}" presName="compNode" presStyleCnt="0"/>
      <dgm:spPr/>
    </dgm:pt>
    <dgm:pt modelId="{5BA42C8D-E43B-4F7C-841A-B0470C68F6DF}" type="pres">
      <dgm:prSet presAssocID="{96F94F0C-116D-4715-A9B8-14914FE7F60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5BCE7BA-C666-41AE-99F1-6769872B6916}" type="pres">
      <dgm:prSet presAssocID="{96F94F0C-116D-4715-A9B8-14914FE7F60F}" presName="iconSpace" presStyleCnt="0"/>
      <dgm:spPr/>
    </dgm:pt>
    <dgm:pt modelId="{5B19ECDA-09FB-489B-82F2-D70EBC832B5C}" type="pres">
      <dgm:prSet presAssocID="{96F94F0C-116D-4715-A9B8-14914FE7F60F}" presName="parTx" presStyleLbl="revTx" presStyleIdx="0" presStyleCnt="4">
        <dgm:presLayoutVars>
          <dgm:chMax val="0"/>
          <dgm:chPref val="0"/>
        </dgm:presLayoutVars>
      </dgm:prSet>
      <dgm:spPr/>
    </dgm:pt>
    <dgm:pt modelId="{BE083162-1317-47BD-B0C8-653373BBA88D}" type="pres">
      <dgm:prSet presAssocID="{96F94F0C-116D-4715-A9B8-14914FE7F60F}" presName="txSpace" presStyleCnt="0"/>
      <dgm:spPr/>
    </dgm:pt>
    <dgm:pt modelId="{5D1C1153-026C-4A91-8C00-84C8EBA047F4}" type="pres">
      <dgm:prSet presAssocID="{96F94F0C-116D-4715-A9B8-14914FE7F60F}" presName="desTx" presStyleLbl="revTx" presStyleIdx="1" presStyleCnt="4">
        <dgm:presLayoutVars/>
      </dgm:prSet>
      <dgm:spPr/>
    </dgm:pt>
    <dgm:pt modelId="{148DB44C-614A-4E55-B721-825309DDDB95}" type="pres">
      <dgm:prSet presAssocID="{63B860EF-8B17-4AB7-A773-59353367B299}" presName="sibTrans" presStyleCnt="0"/>
      <dgm:spPr/>
    </dgm:pt>
    <dgm:pt modelId="{6DFA4D22-9AFD-4F5E-AC61-C8BC66E914FE}" type="pres">
      <dgm:prSet presAssocID="{638AB90E-9428-48F2-8B86-1F186061E022}" presName="compNode" presStyleCnt="0"/>
      <dgm:spPr/>
    </dgm:pt>
    <dgm:pt modelId="{5C2B3168-D637-4228-8A29-FA7E60AA2DF3}" type="pres">
      <dgm:prSet presAssocID="{638AB90E-9428-48F2-8B86-1F186061E0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0938CD8-9328-4152-A4B4-1158DCC94CC0}" type="pres">
      <dgm:prSet presAssocID="{638AB90E-9428-48F2-8B86-1F186061E022}" presName="iconSpace" presStyleCnt="0"/>
      <dgm:spPr/>
    </dgm:pt>
    <dgm:pt modelId="{FDA269AA-FA41-4906-B59C-42DCC82F7A5C}" type="pres">
      <dgm:prSet presAssocID="{638AB90E-9428-48F2-8B86-1F186061E022}" presName="parTx" presStyleLbl="revTx" presStyleIdx="2" presStyleCnt="4">
        <dgm:presLayoutVars>
          <dgm:chMax val="0"/>
          <dgm:chPref val="0"/>
        </dgm:presLayoutVars>
      </dgm:prSet>
      <dgm:spPr/>
    </dgm:pt>
    <dgm:pt modelId="{C3361BF4-30E0-45D4-920A-0387DFA2FC27}" type="pres">
      <dgm:prSet presAssocID="{638AB90E-9428-48F2-8B86-1F186061E022}" presName="txSpace" presStyleCnt="0"/>
      <dgm:spPr/>
    </dgm:pt>
    <dgm:pt modelId="{B356F493-2A4D-4291-A5C5-0E10AAFD7B6F}" type="pres">
      <dgm:prSet presAssocID="{638AB90E-9428-48F2-8B86-1F186061E022}" presName="desTx" presStyleLbl="revTx" presStyleIdx="3" presStyleCnt="4">
        <dgm:presLayoutVars/>
      </dgm:prSet>
      <dgm:spPr/>
    </dgm:pt>
  </dgm:ptLst>
  <dgm:cxnLst>
    <dgm:cxn modelId="{E78CA50E-B5C7-4367-AEE1-ECF60E6579BB}" type="presOf" srcId="{8527E08A-2F57-419C-8D84-3E8134945137}" destId="{9ACE54D9-1F6F-4041-88B9-72ED3DE5C361}" srcOrd="0" destOrd="0" presId="urn:microsoft.com/office/officeart/2018/2/layout/IconLabelDescriptionList"/>
    <dgm:cxn modelId="{65ED321A-3E68-4A52-A4BC-CBE8F95F7E62}" srcId="{8527E08A-2F57-419C-8D84-3E8134945137}" destId="{96F94F0C-116D-4715-A9B8-14914FE7F60F}" srcOrd="0" destOrd="0" parTransId="{DA609664-BCC6-4CAE-B932-C24E03430AD8}" sibTransId="{63B860EF-8B17-4AB7-A773-59353367B299}"/>
    <dgm:cxn modelId="{B15D3223-0E0B-4A39-A46E-C986B0AED63E}" srcId="{8527E08A-2F57-419C-8D84-3E8134945137}" destId="{638AB90E-9428-48F2-8B86-1F186061E022}" srcOrd="1" destOrd="0" parTransId="{C6AA9082-91EC-4CE4-B7BF-705D4521AC36}" sibTransId="{B627339A-4612-435B-8521-CAF3FE76217C}"/>
    <dgm:cxn modelId="{71EF9324-A071-4ECA-B5FE-DF8F247BC515}" srcId="{638AB90E-9428-48F2-8B86-1F186061E022}" destId="{3717EA81-C927-40A7-85D2-5690C18AC6CC}" srcOrd="3" destOrd="0" parTransId="{09A14DE2-2D03-406D-8569-D629667E05C1}" sibTransId="{96E226F5-F707-4A11-818D-9AFBA4A76747}"/>
    <dgm:cxn modelId="{45095132-9740-498E-9FF2-E8B5E39FD4DC}" srcId="{638AB90E-9428-48F2-8B86-1F186061E022}" destId="{89CBDDDA-6EEC-4618-985A-F2A7390BE246}" srcOrd="0" destOrd="0" parTransId="{1B57F70C-9193-4360-99DD-2A5179942E07}" sibTransId="{C13DDF08-FCFB-4E5C-BF17-116715381376}"/>
    <dgm:cxn modelId="{4250E93A-9C2E-4E2A-AE2F-141601D48F23}" type="presOf" srcId="{89CBDDDA-6EEC-4618-985A-F2A7390BE246}" destId="{B356F493-2A4D-4291-A5C5-0E10AAFD7B6F}" srcOrd="0" destOrd="0" presId="urn:microsoft.com/office/officeart/2018/2/layout/IconLabelDescriptionList"/>
    <dgm:cxn modelId="{57A10C48-C466-46F2-9BD0-8E8C8DCBCEAE}" type="presOf" srcId="{CFD442A9-47E3-4AB3-8BA6-9C8FB8EF14FA}" destId="{B356F493-2A4D-4291-A5C5-0E10AAFD7B6F}" srcOrd="0" destOrd="4" presId="urn:microsoft.com/office/officeart/2018/2/layout/IconLabelDescriptionList"/>
    <dgm:cxn modelId="{0469ED48-5C65-4263-AE1A-15C104D27E8D}" type="presOf" srcId="{4AE0C9C6-EBE5-4229-9A25-BC073891C537}" destId="{B356F493-2A4D-4291-A5C5-0E10AAFD7B6F}" srcOrd="0" destOrd="2" presId="urn:microsoft.com/office/officeart/2018/2/layout/IconLabelDescriptionList"/>
    <dgm:cxn modelId="{AF32504F-3F92-4305-818E-AD5614E387D0}" type="presOf" srcId="{CFBE78BB-6CE8-4C91-AF5F-3F7A85A315D9}" destId="{5D1C1153-026C-4A91-8C00-84C8EBA047F4}" srcOrd="0" destOrd="1" presId="urn:microsoft.com/office/officeart/2018/2/layout/IconLabelDescriptionList"/>
    <dgm:cxn modelId="{311E6554-611C-4F7A-B99B-1A4042515776}" srcId="{638AB90E-9428-48F2-8B86-1F186061E022}" destId="{528BB9AD-E529-4058-8FF3-9AD10AA524BD}" srcOrd="1" destOrd="0" parTransId="{6D633648-E274-4D9C-826B-B197EDE8F529}" sibTransId="{0B258440-D957-4307-9373-4DFA97C930D5}"/>
    <dgm:cxn modelId="{E7089D7F-FA9D-4743-92D6-C9940D795BA1}" type="presOf" srcId="{96F94F0C-116D-4715-A9B8-14914FE7F60F}" destId="{5B19ECDA-09FB-489B-82F2-D70EBC832B5C}" srcOrd="0" destOrd="0" presId="urn:microsoft.com/office/officeart/2018/2/layout/IconLabelDescriptionList"/>
    <dgm:cxn modelId="{8D302C80-C550-47A3-923E-7B46AF6BEE11}" srcId="{638AB90E-9428-48F2-8B86-1F186061E022}" destId="{CFD442A9-47E3-4AB3-8BA6-9C8FB8EF14FA}" srcOrd="4" destOrd="0" parTransId="{09028B1E-303D-49EB-8A28-769D4E692967}" sibTransId="{D079D03D-19DE-42B8-BB72-796E4A61EDDE}"/>
    <dgm:cxn modelId="{A10C0DA1-F79D-41E2-A80B-E38AF36F819F}" type="presOf" srcId="{896F1AF3-587F-4698-B9D7-F32321A2B231}" destId="{5D1C1153-026C-4A91-8C00-84C8EBA047F4}" srcOrd="0" destOrd="0" presId="urn:microsoft.com/office/officeart/2018/2/layout/IconLabelDescriptionList"/>
    <dgm:cxn modelId="{BE20E4AC-ACF4-4C6A-9FB5-9650C95A233E}" type="presOf" srcId="{528BB9AD-E529-4058-8FF3-9AD10AA524BD}" destId="{B356F493-2A4D-4291-A5C5-0E10AAFD7B6F}" srcOrd="0" destOrd="1" presId="urn:microsoft.com/office/officeart/2018/2/layout/IconLabelDescriptionList"/>
    <dgm:cxn modelId="{B615DCC5-025F-425B-8CFB-9AE9DCC0FE00}" type="presOf" srcId="{638AB90E-9428-48F2-8B86-1F186061E022}" destId="{FDA269AA-FA41-4906-B59C-42DCC82F7A5C}" srcOrd="0" destOrd="0" presId="urn:microsoft.com/office/officeart/2018/2/layout/IconLabelDescriptionList"/>
    <dgm:cxn modelId="{D9C283CF-00A6-4A06-8839-7ACD7207AEED}" srcId="{638AB90E-9428-48F2-8B86-1F186061E022}" destId="{4AE0C9C6-EBE5-4229-9A25-BC073891C537}" srcOrd="2" destOrd="0" parTransId="{7A84F441-6676-4AA5-BB9C-C01D904665D1}" sibTransId="{76FB06F9-A84B-4015-8E6C-509906350E54}"/>
    <dgm:cxn modelId="{923EBBF0-0A41-406F-AFCC-D12F26F1E849}" type="presOf" srcId="{3717EA81-C927-40A7-85D2-5690C18AC6CC}" destId="{B356F493-2A4D-4291-A5C5-0E10AAFD7B6F}" srcOrd="0" destOrd="3" presId="urn:microsoft.com/office/officeart/2018/2/layout/IconLabelDescriptionList"/>
    <dgm:cxn modelId="{8F14E0F5-E646-406E-901A-273C741D6CBF}" srcId="{96F94F0C-116D-4715-A9B8-14914FE7F60F}" destId="{CFBE78BB-6CE8-4C91-AF5F-3F7A85A315D9}" srcOrd="1" destOrd="0" parTransId="{4FD7B782-3508-49EE-BFCD-6192672CA864}" sibTransId="{98D18E6A-4BC7-4716-BCFF-48EC84BF2CD7}"/>
    <dgm:cxn modelId="{871AAFFF-E2B2-41A5-9ECB-74B337D6782E}" srcId="{96F94F0C-116D-4715-A9B8-14914FE7F60F}" destId="{896F1AF3-587F-4698-B9D7-F32321A2B231}" srcOrd="0" destOrd="0" parTransId="{A2877D63-F989-41B1-A8AD-93606870C163}" sibTransId="{817D0AE4-957E-435C-B6B1-A3529E7165CD}"/>
    <dgm:cxn modelId="{79F4EA47-F385-488B-B8CC-2E03A72D3298}" type="presParOf" srcId="{9ACE54D9-1F6F-4041-88B9-72ED3DE5C361}" destId="{14D3CEAB-A73F-48B2-A270-0E1281084DD7}" srcOrd="0" destOrd="0" presId="urn:microsoft.com/office/officeart/2018/2/layout/IconLabelDescriptionList"/>
    <dgm:cxn modelId="{ADA956F1-054D-4308-A57B-8F4A9B7D7190}" type="presParOf" srcId="{14D3CEAB-A73F-48B2-A270-0E1281084DD7}" destId="{5BA42C8D-E43B-4F7C-841A-B0470C68F6DF}" srcOrd="0" destOrd="0" presId="urn:microsoft.com/office/officeart/2018/2/layout/IconLabelDescriptionList"/>
    <dgm:cxn modelId="{3BAB87EB-46EC-4C4D-8A1C-E6A788A2BC59}" type="presParOf" srcId="{14D3CEAB-A73F-48B2-A270-0E1281084DD7}" destId="{F5BCE7BA-C666-41AE-99F1-6769872B6916}" srcOrd="1" destOrd="0" presId="urn:microsoft.com/office/officeart/2018/2/layout/IconLabelDescriptionList"/>
    <dgm:cxn modelId="{8F8787AF-8383-431A-97E3-FCC15B2E2253}" type="presParOf" srcId="{14D3CEAB-A73F-48B2-A270-0E1281084DD7}" destId="{5B19ECDA-09FB-489B-82F2-D70EBC832B5C}" srcOrd="2" destOrd="0" presId="urn:microsoft.com/office/officeart/2018/2/layout/IconLabelDescriptionList"/>
    <dgm:cxn modelId="{F21D1137-182C-4A69-BB8C-3D71E77B4D5F}" type="presParOf" srcId="{14D3CEAB-A73F-48B2-A270-0E1281084DD7}" destId="{BE083162-1317-47BD-B0C8-653373BBA88D}" srcOrd="3" destOrd="0" presId="urn:microsoft.com/office/officeart/2018/2/layout/IconLabelDescriptionList"/>
    <dgm:cxn modelId="{D48CE189-F417-402A-97CA-C403632C9C50}" type="presParOf" srcId="{14D3CEAB-A73F-48B2-A270-0E1281084DD7}" destId="{5D1C1153-026C-4A91-8C00-84C8EBA047F4}" srcOrd="4" destOrd="0" presId="urn:microsoft.com/office/officeart/2018/2/layout/IconLabelDescriptionList"/>
    <dgm:cxn modelId="{143CE699-8867-4332-9911-23AF501657CF}" type="presParOf" srcId="{9ACE54D9-1F6F-4041-88B9-72ED3DE5C361}" destId="{148DB44C-614A-4E55-B721-825309DDDB95}" srcOrd="1" destOrd="0" presId="urn:microsoft.com/office/officeart/2018/2/layout/IconLabelDescriptionList"/>
    <dgm:cxn modelId="{29C08A32-397C-4A6E-A970-67D302865BA7}" type="presParOf" srcId="{9ACE54D9-1F6F-4041-88B9-72ED3DE5C361}" destId="{6DFA4D22-9AFD-4F5E-AC61-C8BC66E914FE}" srcOrd="2" destOrd="0" presId="urn:microsoft.com/office/officeart/2018/2/layout/IconLabelDescriptionList"/>
    <dgm:cxn modelId="{B0A19427-B1FA-4449-B5AE-E4C4B6938550}" type="presParOf" srcId="{6DFA4D22-9AFD-4F5E-AC61-C8BC66E914FE}" destId="{5C2B3168-D637-4228-8A29-FA7E60AA2DF3}" srcOrd="0" destOrd="0" presId="urn:microsoft.com/office/officeart/2018/2/layout/IconLabelDescriptionList"/>
    <dgm:cxn modelId="{B1F85798-5703-4837-9B8E-7FC7290705A0}" type="presParOf" srcId="{6DFA4D22-9AFD-4F5E-AC61-C8BC66E914FE}" destId="{E0938CD8-9328-4152-A4B4-1158DCC94CC0}" srcOrd="1" destOrd="0" presId="urn:microsoft.com/office/officeart/2018/2/layout/IconLabelDescriptionList"/>
    <dgm:cxn modelId="{5DCA03A1-C4D6-4771-9926-D51A330E2B80}" type="presParOf" srcId="{6DFA4D22-9AFD-4F5E-AC61-C8BC66E914FE}" destId="{FDA269AA-FA41-4906-B59C-42DCC82F7A5C}" srcOrd="2" destOrd="0" presId="urn:microsoft.com/office/officeart/2018/2/layout/IconLabelDescriptionList"/>
    <dgm:cxn modelId="{BBB7B319-9E0F-44E3-A90D-4A097E5EF27C}" type="presParOf" srcId="{6DFA4D22-9AFD-4F5E-AC61-C8BC66E914FE}" destId="{C3361BF4-30E0-45D4-920A-0387DFA2FC27}" srcOrd="3" destOrd="0" presId="urn:microsoft.com/office/officeart/2018/2/layout/IconLabelDescriptionList"/>
    <dgm:cxn modelId="{BAEEE4EF-89C0-44C0-B559-653B41556467}" type="presParOf" srcId="{6DFA4D22-9AFD-4F5E-AC61-C8BC66E914FE}" destId="{B356F493-2A4D-4291-A5C5-0E10AAFD7B6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2E4B31-14D6-487C-B57D-73589596316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DD519BB-FE88-44C1-89A8-B48669B7C67B}">
      <dgm:prSet/>
      <dgm:spPr/>
      <dgm:t>
        <a:bodyPr/>
        <a:lstStyle/>
        <a:p>
          <a:pPr>
            <a:defRPr b="1"/>
          </a:pPr>
          <a:r>
            <a:rPr lang="en-US" dirty="0"/>
            <a:t>Objective</a:t>
          </a:r>
        </a:p>
      </dgm:t>
    </dgm:pt>
    <dgm:pt modelId="{76C758EC-A155-4F3C-9344-9D331399AF73}" type="parTrans" cxnId="{F0F5D704-E935-4D0B-B4F7-C9FC782361F5}">
      <dgm:prSet/>
      <dgm:spPr/>
      <dgm:t>
        <a:bodyPr/>
        <a:lstStyle/>
        <a:p>
          <a:endParaRPr lang="en-US"/>
        </a:p>
      </dgm:t>
    </dgm:pt>
    <dgm:pt modelId="{31B08AAD-FBC9-4668-923F-009FB5592ED7}" type="sibTrans" cxnId="{F0F5D704-E935-4D0B-B4F7-C9FC782361F5}">
      <dgm:prSet/>
      <dgm:spPr/>
      <dgm:t>
        <a:bodyPr/>
        <a:lstStyle/>
        <a:p>
          <a:endParaRPr lang="en-US"/>
        </a:p>
      </dgm:t>
    </dgm:pt>
    <dgm:pt modelId="{A19AB167-5FCD-4952-8ADA-A4C6BC719688}">
      <dgm:prSet/>
      <dgm:spPr/>
      <dgm:t>
        <a:bodyPr/>
        <a:lstStyle/>
        <a:p>
          <a:pPr>
            <a:defRPr b="1"/>
          </a:pPr>
          <a:r>
            <a:rPr lang="en-US"/>
            <a:t>Requirements</a:t>
          </a:r>
        </a:p>
      </dgm:t>
    </dgm:pt>
    <dgm:pt modelId="{9F51FA03-D442-4344-8C6B-B5807A458927}" type="parTrans" cxnId="{371521D8-2F56-4E9E-B130-41C4FDA62383}">
      <dgm:prSet/>
      <dgm:spPr/>
      <dgm:t>
        <a:bodyPr/>
        <a:lstStyle/>
        <a:p>
          <a:endParaRPr lang="en-US"/>
        </a:p>
      </dgm:t>
    </dgm:pt>
    <dgm:pt modelId="{E00AD870-964D-4B05-B7C9-8516E545F18C}" type="sibTrans" cxnId="{371521D8-2F56-4E9E-B130-41C4FDA62383}">
      <dgm:prSet/>
      <dgm:spPr/>
      <dgm:t>
        <a:bodyPr/>
        <a:lstStyle/>
        <a:p>
          <a:endParaRPr lang="en-US"/>
        </a:p>
      </dgm:t>
    </dgm:pt>
    <dgm:pt modelId="{EDD2858B-1513-4A0E-85E8-DC81D4559ABD}">
      <dgm:prSet/>
      <dgm:spPr/>
      <dgm:t>
        <a:bodyPr/>
        <a:lstStyle/>
        <a:p>
          <a:r>
            <a:rPr lang="en-US"/>
            <a:t>Annual report submission in January</a:t>
          </a:r>
        </a:p>
      </dgm:t>
    </dgm:pt>
    <dgm:pt modelId="{2FF9BF8A-45CB-4950-8E64-750C08E61DA5}" type="parTrans" cxnId="{50652555-2E2F-4E9F-80B9-5BE45B5ED758}">
      <dgm:prSet/>
      <dgm:spPr/>
      <dgm:t>
        <a:bodyPr/>
        <a:lstStyle/>
        <a:p>
          <a:endParaRPr lang="en-US"/>
        </a:p>
      </dgm:t>
    </dgm:pt>
    <dgm:pt modelId="{528C587F-32A5-4E7A-BEB8-483F05648C80}" type="sibTrans" cxnId="{50652555-2E2F-4E9F-80B9-5BE45B5ED758}">
      <dgm:prSet/>
      <dgm:spPr/>
      <dgm:t>
        <a:bodyPr/>
        <a:lstStyle/>
        <a:p>
          <a:endParaRPr lang="en-US"/>
        </a:p>
      </dgm:t>
    </dgm:pt>
    <dgm:pt modelId="{8BA4176F-49BD-491F-AB10-F66E9DF9A27D}">
      <dgm:prSet/>
      <dgm:spPr/>
      <dgm:t>
        <a:bodyPr/>
        <a:lstStyle/>
        <a:p>
          <a:r>
            <a:rPr lang="en-US" dirty="0"/>
            <a:t>Chapter Stimulus Funding Application Form</a:t>
          </a:r>
        </a:p>
        <a:p>
          <a:r>
            <a:rPr lang="en-US" dirty="0"/>
            <a:t>Approval by ASA</a:t>
          </a:r>
        </a:p>
        <a:p>
          <a:r>
            <a:rPr lang="en-US" dirty="0"/>
            <a:t>Up to $1000 for 2025</a:t>
          </a:r>
        </a:p>
      </dgm:t>
    </dgm:pt>
    <dgm:pt modelId="{CD292EF9-016F-47F8-83FA-BDC58DAC82E5}" type="parTrans" cxnId="{DBA1A98F-4A70-4DEB-999A-36AA402BA5B2}">
      <dgm:prSet/>
      <dgm:spPr/>
      <dgm:t>
        <a:bodyPr/>
        <a:lstStyle/>
        <a:p>
          <a:endParaRPr lang="en-US"/>
        </a:p>
      </dgm:t>
    </dgm:pt>
    <dgm:pt modelId="{FF85D566-6449-463D-A105-A1A365CDE792}" type="sibTrans" cxnId="{DBA1A98F-4A70-4DEB-999A-36AA402BA5B2}">
      <dgm:prSet/>
      <dgm:spPr/>
      <dgm:t>
        <a:bodyPr/>
        <a:lstStyle/>
        <a:p>
          <a:endParaRPr lang="en-US"/>
        </a:p>
      </dgm:t>
    </dgm:pt>
    <dgm:pt modelId="{286BD124-EC15-460D-A337-3F2FF4DF454F}">
      <dgm:prSet/>
      <dgm:spPr/>
      <dgm:t>
        <a:bodyPr/>
        <a:lstStyle/>
        <a:p>
          <a:r>
            <a:rPr lang="en-US" dirty="0"/>
            <a:t>Receipts for reimbursement</a:t>
          </a:r>
        </a:p>
      </dgm:t>
    </dgm:pt>
    <dgm:pt modelId="{473D3B71-FDEE-4C9B-B61C-BF2A3DEFB367}" type="parTrans" cxnId="{E8E442AF-43BB-4DF9-B419-D0024FDC58AA}">
      <dgm:prSet/>
      <dgm:spPr/>
      <dgm:t>
        <a:bodyPr/>
        <a:lstStyle/>
        <a:p>
          <a:endParaRPr lang="en-US"/>
        </a:p>
      </dgm:t>
    </dgm:pt>
    <dgm:pt modelId="{9327AEBE-D6E6-4E46-9E1E-66E59448AA37}" type="sibTrans" cxnId="{E8E442AF-43BB-4DF9-B419-D0024FDC58AA}">
      <dgm:prSet/>
      <dgm:spPr/>
      <dgm:t>
        <a:bodyPr/>
        <a:lstStyle/>
        <a:p>
          <a:endParaRPr lang="en-US"/>
        </a:p>
      </dgm:t>
    </dgm:pt>
    <dgm:pt modelId="{8FF77220-7809-49ED-B4AC-228FCE970894}">
      <dgm:prSet/>
      <dgm:spPr/>
      <dgm:t>
        <a:bodyPr/>
        <a:lstStyle/>
        <a:p>
          <a:pPr>
            <a:defRPr b="1"/>
          </a:pPr>
          <a:r>
            <a:rPr lang="en-US"/>
            <a:t>Ideas</a:t>
          </a:r>
        </a:p>
      </dgm:t>
    </dgm:pt>
    <dgm:pt modelId="{CCA5DA2B-0AD6-4DDF-A2D9-168C8305DBDA}" type="parTrans" cxnId="{599AA963-C6FB-490C-8D21-8216245DA7F2}">
      <dgm:prSet/>
      <dgm:spPr/>
      <dgm:t>
        <a:bodyPr/>
        <a:lstStyle/>
        <a:p>
          <a:endParaRPr lang="en-US"/>
        </a:p>
      </dgm:t>
    </dgm:pt>
    <dgm:pt modelId="{9F8643C4-6977-4DC6-936D-ED82DB8E2CB8}" type="sibTrans" cxnId="{599AA963-C6FB-490C-8D21-8216245DA7F2}">
      <dgm:prSet/>
      <dgm:spPr/>
      <dgm:t>
        <a:bodyPr/>
        <a:lstStyle/>
        <a:p>
          <a:endParaRPr lang="en-US"/>
        </a:p>
      </dgm:t>
    </dgm:pt>
    <dgm:pt modelId="{DA1C2914-8BD7-4D49-8B03-D6035A4DAFE3}">
      <dgm:prSet/>
      <dgm:spPr/>
      <dgm:t>
        <a:bodyPr/>
        <a:lstStyle/>
        <a:p>
          <a:r>
            <a:rPr lang="en-US"/>
            <a:t>Continuing education</a:t>
          </a:r>
        </a:p>
      </dgm:t>
    </dgm:pt>
    <dgm:pt modelId="{97772CA1-7C99-4E71-B15A-01F1F104FC7D}" type="parTrans" cxnId="{38B0CB9F-BA02-4BD1-B0CC-671277C42A1C}">
      <dgm:prSet/>
      <dgm:spPr/>
      <dgm:t>
        <a:bodyPr/>
        <a:lstStyle/>
        <a:p>
          <a:endParaRPr lang="en-US"/>
        </a:p>
      </dgm:t>
    </dgm:pt>
    <dgm:pt modelId="{8093D442-8457-42C3-954B-095BE3128ACC}" type="sibTrans" cxnId="{38B0CB9F-BA02-4BD1-B0CC-671277C42A1C}">
      <dgm:prSet/>
      <dgm:spPr/>
      <dgm:t>
        <a:bodyPr/>
        <a:lstStyle/>
        <a:p>
          <a:endParaRPr lang="en-US"/>
        </a:p>
      </dgm:t>
    </dgm:pt>
    <dgm:pt modelId="{DABAFF31-3375-4FB3-88B4-48605F3690B4}">
      <dgm:prSet/>
      <dgm:spPr/>
      <dgm:t>
        <a:bodyPr/>
        <a:lstStyle/>
        <a:p>
          <a:r>
            <a:rPr lang="en-US"/>
            <a:t>Student support</a:t>
          </a:r>
        </a:p>
      </dgm:t>
    </dgm:pt>
    <dgm:pt modelId="{971ED8A7-1874-44A9-89D5-2AD83C1DBF52}" type="parTrans" cxnId="{75F189A1-F4C2-4F64-804A-F75A7DA5D3CE}">
      <dgm:prSet/>
      <dgm:spPr/>
      <dgm:t>
        <a:bodyPr/>
        <a:lstStyle/>
        <a:p>
          <a:endParaRPr lang="en-US"/>
        </a:p>
      </dgm:t>
    </dgm:pt>
    <dgm:pt modelId="{0E4D9246-6D40-4492-A966-AB4BEEB3C8C9}" type="sibTrans" cxnId="{75F189A1-F4C2-4F64-804A-F75A7DA5D3CE}">
      <dgm:prSet/>
      <dgm:spPr/>
      <dgm:t>
        <a:bodyPr/>
        <a:lstStyle/>
        <a:p>
          <a:endParaRPr lang="en-US"/>
        </a:p>
      </dgm:t>
    </dgm:pt>
    <dgm:pt modelId="{217590EA-67FD-419F-A33D-3186A7439DB4}">
      <dgm:prSet/>
      <dgm:spPr/>
      <dgm:t>
        <a:bodyPr/>
        <a:lstStyle/>
        <a:p>
          <a:r>
            <a:rPr lang="en-US"/>
            <a:t>Networking</a:t>
          </a:r>
        </a:p>
      </dgm:t>
    </dgm:pt>
    <dgm:pt modelId="{00BD3AC5-BE8F-4C58-B7D3-09DEAFAF0ACA}" type="parTrans" cxnId="{598060BF-DB00-4C7E-BE72-53728916BC64}">
      <dgm:prSet/>
      <dgm:spPr/>
      <dgm:t>
        <a:bodyPr/>
        <a:lstStyle/>
        <a:p>
          <a:endParaRPr lang="en-US"/>
        </a:p>
      </dgm:t>
    </dgm:pt>
    <dgm:pt modelId="{1E32D5A6-147E-4AED-8A0E-736F8BC9EB25}" type="sibTrans" cxnId="{598060BF-DB00-4C7E-BE72-53728916BC64}">
      <dgm:prSet/>
      <dgm:spPr/>
      <dgm:t>
        <a:bodyPr/>
        <a:lstStyle/>
        <a:p>
          <a:endParaRPr lang="en-US"/>
        </a:p>
      </dgm:t>
    </dgm:pt>
    <dgm:pt modelId="{62C17560-4081-4D4B-A804-9B3BE3AE1122}">
      <dgm:prSet/>
      <dgm:spPr/>
      <dgm:t>
        <a:bodyPr/>
        <a:lstStyle/>
        <a:p>
          <a:r>
            <a:rPr lang="en-US"/>
            <a:t>Outreach</a:t>
          </a:r>
        </a:p>
      </dgm:t>
    </dgm:pt>
    <dgm:pt modelId="{A4480B26-DFF4-40D2-80D4-1B545CD4DFA0}" type="parTrans" cxnId="{DFFA34C9-B0FC-4B5F-B97E-A326AD79BBFA}">
      <dgm:prSet/>
      <dgm:spPr/>
      <dgm:t>
        <a:bodyPr/>
        <a:lstStyle/>
        <a:p>
          <a:endParaRPr lang="en-US"/>
        </a:p>
      </dgm:t>
    </dgm:pt>
    <dgm:pt modelId="{07861039-95F4-4BD1-8FB0-1C8C1753C30F}" type="sibTrans" cxnId="{DFFA34C9-B0FC-4B5F-B97E-A326AD79BBFA}">
      <dgm:prSet/>
      <dgm:spPr/>
      <dgm:t>
        <a:bodyPr/>
        <a:lstStyle/>
        <a:p>
          <a:endParaRPr lang="en-US"/>
        </a:p>
      </dgm:t>
    </dgm:pt>
    <dgm:pt modelId="{4F162C30-1798-4EE2-98A6-61CC4A9DECD8}">
      <dgm:prSet/>
      <dgm:spPr/>
      <dgm:t>
        <a:bodyPr/>
        <a:lstStyle/>
        <a:p>
          <a:r>
            <a:rPr lang="en-US" dirty="0"/>
            <a:t>Stimulate growth in chapter membership</a:t>
          </a:r>
        </a:p>
      </dgm:t>
    </dgm:pt>
    <dgm:pt modelId="{B1F23D0B-C5C9-4FA7-B87E-BA13779C136D}" type="parTrans" cxnId="{47136222-CFBC-4E27-9E38-4209251EBEAF}">
      <dgm:prSet/>
      <dgm:spPr/>
      <dgm:t>
        <a:bodyPr/>
        <a:lstStyle/>
        <a:p>
          <a:endParaRPr lang="en-US"/>
        </a:p>
      </dgm:t>
    </dgm:pt>
    <dgm:pt modelId="{378C34F0-3FDA-45AD-93A5-A730587B6782}" type="sibTrans" cxnId="{47136222-CFBC-4E27-9E38-4209251EBEAF}">
      <dgm:prSet/>
      <dgm:spPr/>
      <dgm:t>
        <a:bodyPr/>
        <a:lstStyle/>
        <a:p>
          <a:endParaRPr lang="en-US"/>
        </a:p>
      </dgm:t>
    </dgm:pt>
    <dgm:pt modelId="{9E969B8A-1862-4252-8A61-C2D851D760B8}" type="pres">
      <dgm:prSet presAssocID="{882E4B31-14D6-487C-B57D-735895963168}" presName="root" presStyleCnt="0">
        <dgm:presLayoutVars>
          <dgm:dir/>
          <dgm:resizeHandles val="exact"/>
        </dgm:presLayoutVars>
      </dgm:prSet>
      <dgm:spPr/>
    </dgm:pt>
    <dgm:pt modelId="{00B595DA-EA16-479B-833D-F7C992F319C1}" type="pres">
      <dgm:prSet presAssocID="{CDD519BB-FE88-44C1-89A8-B48669B7C67B}" presName="compNode" presStyleCnt="0"/>
      <dgm:spPr/>
    </dgm:pt>
    <dgm:pt modelId="{26FD6F78-FB84-4381-A323-2A7A867A21B4}" type="pres">
      <dgm:prSet presAssocID="{CDD519BB-FE88-44C1-89A8-B48669B7C6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D40DAFB-6E9D-4082-8E5A-58C419D950FE}" type="pres">
      <dgm:prSet presAssocID="{CDD519BB-FE88-44C1-89A8-B48669B7C67B}" presName="iconSpace" presStyleCnt="0"/>
      <dgm:spPr/>
    </dgm:pt>
    <dgm:pt modelId="{D2DEADF2-500C-4025-AB1A-444459FF0A8E}" type="pres">
      <dgm:prSet presAssocID="{CDD519BB-FE88-44C1-89A8-B48669B7C67B}" presName="parTx" presStyleLbl="revTx" presStyleIdx="0" presStyleCnt="6">
        <dgm:presLayoutVars>
          <dgm:chMax val="0"/>
          <dgm:chPref val="0"/>
        </dgm:presLayoutVars>
      </dgm:prSet>
      <dgm:spPr/>
    </dgm:pt>
    <dgm:pt modelId="{BE28D4DE-72EB-41E9-B93A-6EAAD91ACEDA}" type="pres">
      <dgm:prSet presAssocID="{CDD519BB-FE88-44C1-89A8-B48669B7C67B}" presName="txSpace" presStyleCnt="0"/>
      <dgm:spPr/>
    </dgm:pt>
    <dgm:pt modelId="{521108BD-294B-4987-BBB6-91932C91118C}" type="pres">
      <dgm:prSet presAssocID="{CDD519BB-FE88-44C1-89A8-B48669B7C67B}" presName="desTx" presStyleLbl="revTx" presStyleIdx="1" presStyleCnt="6">
        <dgm:presLayoutVars/>
      </dgm:prSet>
      <dgm:spPr/>
    </dgm:pt>
    <dgm:pt modelId="{CF3A6A62-7BA0-4EA3-B14F-620D97BD36C3}" type="pres">
      <dgm:prSet presAssocID="{31B08AAD-FBC9-4668-923F-009FB5592ED7}" presName="sibTrans" presStyleCnt="0"/>
      <dgm:spPr/>
    </dgm:pt>
    <dgm:pt modelId="{BD9C5276-4268-4473-B227-61122614B6A1}" type="pres">
      <dgm:prSet presAssocID="{A19AB167-5FCD-4952-8ADA-A4C6BC719688}" presName="compNode" presStyleCnt="0"/>
      <dgm:spPr/>
    </dgm:pt>
    <dgm:pt modelId="{8FD040D5-901F-4AF0-B1E1-95D7F6E7150E}" type="pres">
      <dgm:prSet presAssocID="{A19AB167-5FCD-4952-8ADA-A4C6BC71968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E1F34EA-78B1-4075-A045-4E8FDCA3E1B2}" type="pres">
      <dgm:prSet presAssocID="{A19AB167-5FCD-4952-8ADA-A4C6BC719688}" presName="iconSpace" presStyleCnt="0"/>
      <dgm:spPr/>
    </dgm:pt>
    <dgm:pt modelId="{70B9B98F-2C08-4029-9006-7E284265FD2E}" type="pres">
      <dgm:prSet presAssocID="{A19AB167-5FCD-4952-8ADA-A4C6BC719688}" presName="parTx" presStyleLbl="revTx" presStyleIdx="2" presStyleCnt="6">
        <dgm:presLayoutVars>
          <dgm:chMax val="0"/>
          <dgm:chPref val="0"/>
        </dgm:presLayoutVars>
      </dgm:prSet>
      <dgm:spPr/>
    </dgm:pt>
    <dgm:pt modelId="{42806D31-C854-479B-AD8A-48B8CC5F7843}" type="pres">
      <dgm:prSet presAssocID="{A19AB167-5FCD-4952-8ADA-A4C6BC719688}" presName="txSpace" presStyleCnt="0"/>
      <dgm:spPr/>
    </dgm:pt>
    <dgm:pt modelId="{5FD6A723-0B7D-45AA-863D-23C8F4695C75}" type="pres">
      <dgm:prSet presAssocID="{A19AB167-5FCD-4952-8ADA-A4C6BC719688}" presName="desTx" presStyleLbl="revTx" presStyleIdx="3" presStyleCnt="6">
        <dgm:presLayoutVars/>
      </dgm:prSet>
      <dgm:spPr/>
    </dgm:pt>
    <dgm:pt modelId="{B3576483-AF17-4800-96D6-4FF74D0EF83E}" type="pres">
      <dgm:prSet presAssocID="{E00AD870-964D-4B05-B7C9-8516E545F18C}" presName="sibTrans" presStyleCnt="0"/>
      <dgm:spPr/>
    </dgm:pt>
    <dgm:pt modelId="{FD52E85A-ACB8-4320-8FEF-FE9E675181A2}" type="pres">
      <dgm:prSet presAssocID="{8FF77220-7809-49ED-B4AC-228FCE970894}" presName="compNode" presStyleCnt="0"/>
      <dgm:spPr/>
    </dgm:pt>
    <dgm:pt modelId="{E3172707-89D1-465D-A07D-552E6B845507}" type="pres">
      <dgm:prSet presAssocID="{8FF77220-7809-49ED-B4AC-228FCE9708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</dgm:spPr>
    </dgm:pt>
    <dgm:pt modelId="{64AABA64-74E7-408E-80FE-88386A524B3E}" type="pres">
      <dgm:prSet presAssocID="{8FF77220-7809-49ED-B4AC-228FCE970894}" presName="iconSpace" presStyleCnt="0"/>
      <dgm:spPr/>
    </dgm:pt>
    <dgm:pt modelId="{4C41F6FC-ED19-437D-990B-7C79D0104781}" type="pres">
      <dgm:prSet presAssocID="{8FF77220-7809-49ED-B4AC-228FCE970894}" presName="parTx" presStyleLbl="revTx" presStyleIdx="4" presStyleCnt="6">
        <dgm:presLayoutVars>
          <dgm:chMax val="0"/>
          <dgm:chPref val="0"/>
        </dgm:presLayoutVars>
      </dgm:prSet>
      <dgm:spPr/>
    </dgm:pt>
    <dgm:pt modelId="{F0025809-700F-4CAE-B894-BCEDEC02C8E2}" type="pres">
      <dgm:prSet presAssocID="{8FF77220-7809-49ED-B4AC-228FCE970894}" presName="txSpace" presStyleCnt="0"/>
      <dgm:spPr/>
    </dgm:pt>
    <dgm:pt modelId="{B94B19E5-0291-417E-AD22-316FB3140CEB}" type="pres">
      <dgm:prSet presAssocID="{8FF77220-7809-49ED-B4AC-228FCE970894}" presName="desTx" presStyleLbl="revTx" presStyleIdx="5" presStyleCnt="6">
        <dgm:presLayoutVars/>
      </dgm:prSet>
      <dgm:spPr/>
    </dgm:pt>
  </dgm:ptLst>
  <dgm:cxnLst>
    <dgm:cxn modelId="{F0F5D704-E935-4D0B-B4F7-C9FC782361F5}" srcId="{882E4B31-14D6-487C-B57D-735895963168}" destId="{CDD519BB-FE88-44C1-89A8-B48669B7C67B}" srcOrd="0" destOrd="0" parTransId="{76C758EC-A155-4F3C-9344-9D331399AF73}" sibTransId="{31B08AAD-FBC9-4668-923F-009FB5592ED7}"/>
    <dgm:cxn modelId="{47136222-CFBC-4E27-9E38-4209251EBEAF}" srcId="{CDD519BB-FE88-44C1-89A8-B48669B7C67B}" destId="{4F162C30-1798-4EE2-98A6-61CC4A9DECD8}" srcOrd="0" destOrd="0" parTransId="{B1F23D0B-C5C9-4FA7-B87E-BA13779C136D}" sibTransId="{378C34F0-3FDA-45AD-93A5-A730587B6782}"/>
    <dgm:cxn modelId="{10805828-F12F-4821-9187-BBF940F95BF4}" type="presOf" srcId="{8FF77220-7809-49ED-B4AC-228FCE970894}" destId="{4C41F6FC-ED19-437D-990B-7C79D0104781}" srcOrd="0" destOrd="0" presId="urn:microsoft.com/office/officeart/2018/2/layout/IconLabelDescriptionList"/>
    <dgm:cxn modelId="{D8301731-4ACC-405C-BB6C-BAC1C8EE1F42}" type="presOf" srcId="{DABAFF31-3375-4FB3-88B4-48605F3690B4}" destId="{B94B19E5-0291-417E-AD22-316FB3140CEB}" srcOrd="0" destOrd="1" presId="urn:microsoft.com/office/officeart/2018/2/layout/IconLabelDescriptionList"/>
    <dgm:cxn modelId="{8A2FED34-5A65-4775-87CB-22F02BEEA61A}" type="presOf" srcId="{CDD519BB-FE88-44C1-89A8-B48669B7C67B}" destId="{D2DEADF2-500C-4025-AB1A-444459FF0A8E}" srcOrd="0" destOrd="0" presId="urn:microsoft.com/office/officeart/2018/2/layout/IconLabelDescriptionList"/>
    <dgm:cxn modelId="{2C6F423A-C8A9-493B-8C7F-9A3A31F7B461}" type="presOf" srcId="{217590EA-67FD-419F-A33D-3186A7439DB4}" destId="{B94B19E5-0291-417E-AD22-316FB3140CEB}" srcOrd="0" destOrd="2" presId="urn:microsoft.com/office/officeart/2018/2/layout/IconLabelDescriptionList"/>
    <dgm:cxn modelId="{A066833D-1889-40C1-82BE-E5A420611663}" type="presOf" srcId="{8BA4176F-49BD-491F-AB10-F66E9DF9A27D}" destId="{5FD6A723-0B7D-45AA-863D-23C8F4695C75}" srcOrd="0" destOrd="1" presId="urn:microsoft.com/office/officeart/2018/2/layout/IconLabelDescriptionList"/>
    <dgm:cxn modelId="{C3966C63-5296-47A7-A7BE-0FEFC8FB8A20}" type="presOf" srcId="{A19AB167-5FCD-4952-8ADA-A4C6BC719688}" destId="{70B9B98F-2C08-4029-9006-7E284265FD2E}" srcOrd="0" destOrd="0" presId="urn:microsoft.com/office/officeart/2018/2/layout/IconLabelDescriptionList"/>
    <dgm:cxn modelId="{599AA963-C6FB-490C-8D21-8216245DA7F2}" srcId="{882E4B31-14D6-487C-B57D-735895963168}" destId="{8FF77220-7809-49ED-B4AC-228FCE970894}" srcOrd="2" destOrd="0" parTransId="{CCA5DA2B-0AD6-4DDF-A2D9-168C8305DBDA}" sibTransId="{9F8643C4-6977-4DC6-936D-ED82DB8E2CB8}"/>
    <dgm:cxn modelId="{574AA46A-3A93-4787-9FDB-55F73922B8DA}" type="presOf" srcId="{882E4B31-14D6-487C-B57D-735895963168}" destId="{9E969B8A-1862-4252-8A61-C2D851D760B8}" srcOrd="0" destOrd="0" presId="urn:microsoft.com/office/officeart/2018/2/layout/IconLabelDescriptionList"/>
    <dgm:cxn modelId="{50652555-2E2F-4E9F-80B9-5BE45B5ED758}" srcId="{A19AB167-5FCD-4952-8ADA-A4C6BC719688}" destId="{EDD2858B-1513-4A0E-85E8-DC81D4559ABD}" srcOrd="0" destOrd="0" parTransId="{2FF9BF8A-45CB-4950-8E64-750C08E61DA5}" sibTransId="{528C587F-32A5-4E7A-BEB8-483F05648C80}"/>
    <dgm:cxn modelId="{52D7A088-2906-481D-9FFF-0E1B9F21A947}" type="presOf" srcId="{286BD124-EC15-460D-A337-3F2FF4DF454F}" destId="{5FD6A723-0B7D-45AA-863D-23C8F4695C75}" srcOrd="0" destOrd="2" presId="urn:microsoft.com/office/officeart/2018/2/layout/IconLabelDescriptionList"/>
    <dgm:cxn modelId="{DBA1A98F-4A70-4DEB-999A-36AA402BA5B2}" srcId="{A19AB167-5FCD-4952-8ADA-A4C6BC719688}" destId="{8BA4176F-49BD-491F-AB10-F66E9DF9A27D}" srcOrd="1" destOrd="0" parTransId="{CD292EF9-016F-47F8-83FA-BDC58DAC82E5}" sibTransId="{FF85D566-6449-463D-A105-A1A365CDE792}"/>
    <dgm:cxn modelId="{38B0CB9F-BA02-4BD1-B0CC-671277C42A1C}" srcId="{8FF77220-7809-49ED-B4AC-228FCE970894}" destId="{DA1C2914-8BD7-4D49-8B03-D6035A4DAFE3}" srcOrd="0" destOrd="0" parTransId="{97772CA1-7C99-4E71-B15A-01F1F104FC7D}" sibTransId="{8093D442-8457-42C3-954B-095BE3128ACC}"/>
    <dgm:cxn modelId="{75F189A1-F4C2-4F64-804A-F75A7DA5D3CE}" srcId="{8FF77220-7809-49ED-B4AC-228FCE970894}" destId="{DABAFF31-3375-4FB3-88B4-48605F3690B4}" srcOrd="1" destOrd="0" parTransId="{971ED8A7-1874-44A9-89D5-2AD83C1DBF52}" sibTransId="{0E4D9246-6D40-4492-A966-AB4BEEB3C8C9}"/>
    <dgm:cxn modelId="{428796AE-106C-42A3-A2D8-9285C0598383}" type="presOf" srcId="{DA1C2914-8BD7-4D49-8B03-D6035A4DAFE3}" destId="{B94B19E5-0291-417E-AD22-316FB3140CEB}" srcOrd="0" destOrd="0" presId="urn:microsoft.com/office/officeart/2018/2/layout/IconLabelDescriptionList"/>
    <dgm:cxn modelId="{E8E442AF-43BB-4DF9-B419-D0024FDC58AA}" srcId="{A19AB167-5FCD-4952-8ADA-A4C6BC719688}" destId="{286BD124-EC15-460D-A337-3F2FF4DF454F}" srcOrd="2" destOrd="0" parTransId="{473D3B71-FDEE-4C9B-B61C-BF2A3DEFB367}" sibTransId="{9327AEBE-D6E6-4E46-9E1E-66E59448AA37}"/>
    <dgm:cxn modelId="{D0FC2BBB-91BB-46D9-8EB9-17115D537B05}" type="presOf" srcId="{62C17560-4081-4D4B-A804-9B3BE3AE1122}" destId="{B94B19E5-0291-417E-AD22-316FB3140CEB}" srcOrd="0" destOrd="3" presId="urn:microsoft.com/office/officeart/2018/2/layout/IconLabelDescriptionList"/>
    <dgm:cxn modelId="{598060BF-DB00-4C7E-BE72-53728916BC64}" srcId="{8FF77220-7809-49ED-B4AC-228FCE970894}" destId="{217590EA-67FD-419F-A33D-3186A7439DB4}" srcOrd="2" destOrd="0" parTransId="{00BD3AC5-BE8F-4C58-B7D3-09DEAFAF0ACA}" sibTransId="{1E32D5A6-147E-4AED-8A0E-736F8BC9EB25}"/>
    <dgm:cxn modelId="{1B018CC7-3EE4-40EE-A53F-B2D85BD3FEB5}" type="presOf" srcId="{EDD2858B-1513-4A0E-85E8-DC81D4559ABD}" destId="{5FD6A723-0B7D-45AA-863D-23C8F4695C75}" srcOrd="0" destOrd="0" presId="urn:microsoft.com/office/officeart/2018/2/layout/IconLabelDescriptionList"/>
    <dgm:cxn modelId="{DFFA34C9-B0FC-4B5F-B97E-A326AD79BBFA}" srcId="{8FF77220-7809-49ED-B4AC-228FCE970894}" destId="{62C17560-4081-4D4B-A804-9B3BE3AE1122}" srcOrd="3" destOrd="0" parTransId="{A4480B26-DFF4-40D2-80D4-1B545CD4DFA0}" sibTransId="{07861039-95F4-4BD1-8FB0-1C8C1753C30F}"/>
    <dgm:cxn modelId="{371521D8-2F56-4E9E-B130-41C4FDA62383}" srcId="{882E4B31-14D6-487C-B57D-735895963168}" destId="{A19AB167-5FCD-4952-8ADA-A4C6BC719688}" srcOrd="1" destOrd="0" parTransId="{9F51FA03-D442-4344-8C6B-B5807A458927}" sibTransId="{E00AD870-964D-4B05-B7C9-8516E545F18C}"/>
    <dgm:cxn modelId="{0D3614EF-A5A2-45F1-9F8A-3C7DA4F9B7AE}" type="presOf" srcId="{4F162C30-1798-4EE2-98A6-61CC4A9DECD8}" destId="{521108BD-294B-4987-BBB6-91932C91118C}" srcOrd="0" destOrd="0" presId="urn:microsoft.com/office/officeart/2018/2/layout/IconLabelDescriptionList"/>
    <dgm:cxn modelId="{F4D38981-471D-48C2-9D02-0B3DEF145579}" type="presParOf" srcId="{9E969B8A-1862-4252-8A61-C2D851D760B8}" destId="{00B595DA-EA16-479B-833D-F7C992F319C1}" srcOrd="0" destOrd="0" presId="urn:microsoft.com/office/officeart/2018/2/layout/IconLabelDescriptionList"/>
    <dgm:cxn modelId="{FCEAE0DA-8AC6-4344-8A2C-5DF4C99692C8}" type="presParOf" srcId="{00B595DA-EA16-479B-833D-F7C992F319C1}" destId="{26FD6F78-FB84-4381-A323-2A7A867A21B4}" srcOrd="0" destOrd="0" presId="urn:microsoft.com/office/officeart/2018/2/layout/IconLabelDescriptionList"/>
    <dgm:cxn modelId="{5CE2209E-AF3F-45A1-B50A-BE78CC4B5D78}" type="presParOf" srcId="{00B595DA-EA16-479B-833D-F7C992F319C1}" destId="{FD40DAFB-6E9D-4082-8E5A-58C419D950FE}" srcOrd="1" destOrd="0" presId="urn:microsoft.com/office/officeart/2018/2/layout/IconLabelDescriptionList"/>
    <dgm:cxn modelId="{CC011F93-C7DC-4E35-9DBE-9EFA54D4FC44}" type="presParOf" srcId="{00B595DA-EA16-479B-833D-F7C992F319C1}" destId="{D2DEADF2-500C-4025-AB1A-444459FF0A8E}" srcOrd="2" destOrd="0" presId="urn:microsoft.com/office/officeart/2018/2/layout/IconLabelDescriptionList"/>
    <dgm:cxn modelId="{0C61A2B3-44D4-4F6C-9EC8-B08E246C3272}" type="presParOf" srcId="{00B595DA-EA16-479B-833D-F7C992F319C1}" destId="{BE28D4DE-72EB-41E9-B93A-6EAAD91ACEDA}" srcOrd="3" destOrd="0" presId="urn:microsoft.com/office/officeart/2018/2/layout/IconLabelDescriptionList"/>
    <dgm:cxn modelId="{B128B6EA-8F5F-4A7F-8592-40CAFEA9ADC3}" type="presParOf" srcId="{00B595DA-EA16-479B-833D-F7C992F319C1}" destId="{521108BD-294B-4987-BBB6-91932C91118C}" srcOrd="4" destOrd="0" presId="urn:microsoft.com/office/officeart/2018/2/layout/IconLabelDescriptionList"/>
    <dgm:cxn modelId="{28203D51-04A4-4CF9-9CA7-34E47551F80A}" type="presParOf" srcId="{9E969B8A-1862-4252-8A61-C2D851D760B8}" destId="{CF3A6A62-7BA0-4EA3-B14F-620D97BD36C3}" srcOrd="1" destOrd="0" presId="urn:microsoft.com/office/officeart/2018/2/layout/IconLabelDescriptionList"/>
    <dgm:cxn modelId="{0AB01C2E-28F7-4CEF-A9F9-C13008FACF2F}" type="presParOf" srcId="{9E969B8A-1862-4252-8A61-C2D851D760B8}" destId="{BD9C5276-4268-4473-B227-61122614B6A1}" srcOrd="2" destOrd="0" presId="urn:microsoft.com/office/officeart/2018/2/layout/IconLabelDescriptionList"/>
    <dgm:cxn modelId="{0AE12398-B993-46BB-984E-9DD893F40302}" type="presParOf" srcId="{BD9C5276-4268-4473-B227-61122614B6A1}" destId="{8FD040D5-901F-4AF0-B1E1-95D7F6E7150E}" srcOrd="0" destOrd="0" presId="urn:microsoft.com/office/officeart/2018/2/layout/IconLabelDescriptionList"/>
    <dgm:cxn modelId="{E05D499F-979D-4423-8F36-475E15B8B2AA}" type="presParOf" srcId="{BD9C5276-4268-4473-B227-61122614B6A1}" destId="{FE1F34EA-78B1-4075-A045-4E8FDCA3E1B2}" srcOrd="1" destOrd="0" presId="urn:microsoft.com/office/officeart/2018/2/layout/IconLabelDescriptionList"/>
    <dgm:cxn modelId="{9AB6776B-278B-49D7-924F-B407CC162B6E}" type="presParOf" srcId="{BD9C5276-4268-4473-B227-61122614B6A1}" destId="{70B9B98F-2C08-4029-9006-7E284265FD2E}" srcOrd="2" destOrd="0" presId="urn:microsoft.com/office/officeart/2018/2/layout/IconLabelDescriptionList"/>
    <dgm:cxn modelId="{0BF5E08E-A2F5-4792-A510-8B013C64E286}" type="presParOf" srcId="{BD9C5276-4268-4473-B227-61122614B6A1}" destId="{42806D31-C854-479B-AD8A-48B8CC5F7843}" srcOrd="3" destOrd="0" presId="urn:microsoft.com/office/officeart/2018/2/layout/IconLabelDescriptionList"/>
    <dgm:cxn modelId="{2933E234-19DE-44B7-B06E-6999844DC316}" type="presParOf" srcId="{BD9C5276-4268-4473-B227-61122614B6A1}" destId="{5FD6A723-0B7D-45AA-863D-23C8F4695C75}" srcOrd="4" destOrd="0" presId="urn:microsoft.com/office/officeart/2018/2/layout/IconLabelDescriptionList"/>
    <dgm:cxn modelId="{E98F9480-967A-42DF-B26C-19567CE8E1B7}" type="presParOf" srcId="{9E969B8A-1862-4252-8A61-C2D851D760B8}" destId="{B3576483-AF17-4800-96D6-4FF74D0EF83E}" srcOrd="3" destOrd="0" presId="urn:microsoft.com/office/officeart/2018/2/layout/IconLabelDescriptionList"/>
    <dgm:cxn modelId="{D93F4B40-302A-42B8-A363-4024DE7A6320}" type="presParOf" srcId="{9E969B8A-1862-4252-8A61-C2D851D760B8}" destId="{FD52E85A-ACB8-4320-8FEF-FE9E675181A2}" srcOrd="4" destOrd="0" presId="urn:microsoft.com/office/officeart/2018/2/layout/IconLabelDescriptionList"/>
    <dgm:cxn modelId="{7DC30C31-62C1-4088-94A8-4C5AF537860A}" type="presParOf" srcId="{FD52E85A-ACB8-4320-8FEF-FE9E675181A2}" destId="{E3172707-89D1-465D-A07D-552E6B845507}" srcOrd="0" destOrd="0" presId="urn:microsoft.com/office/officeart/2018/2/layout/IconLabelDescriptionList"/>
    <dgm:cxn modelId="{A7FA0D96-6E04-495B-BBAC-320E55B3589B}" type="presParOf" srcId="{FD52E85A-ACB8-4320-8FEF-FE9E675181A2}" destId="{64AABA64-74E7-408E-80FE-88386A524B3E}" srcOrd="1" destOrd="0" presId="urn:microsoft.com/office/officeart/2018/2/layout/IconLabelDescriptionList"/>
    <dgm:cxn modelId="{C9E656C7-8C10-403F-899A-61926C15216F}" type="presParOf" srcId="{FD52E85A-ACB8-4320-8FEF-FE9E675181A2}" destId="{4C41F6FC-ED19-437D-990B-7C79D0104781}" srcOrd="2" destOrd="0" presId="urn:microsoft.com/office/officeart/2018/2/layout/IconLabelDescriptionList"/>
    <dgm:cxn modelId="{08698C0A-E6B3-4332-B769-01AEC3B7A2C6}" type="presParOf" srcId="{FD52E85A-ACB8-4320-8FEF-FE9E675181A2}" destId="{F0025809-700F-4CAE-B894-BCEDEC02C8E2}" srcOrd="3" destOrd="0" presId="urn:microsoft.com/office/officeart/2018/2/layout/IconLabelDescriptionList"/>
    <dgm:cxn modelId="{E5A90464-468A-4A7E-9897-F471A38B161B}" type="presParOf" srcId="{FD52E85A-ACB8-4320-8FEF-FE9E675181A2}" destId="{B94B19E5-0291-417E-AD22-316FB3140CE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635732-67B5-4D3B-AE79-831761A25D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10D0A2-F307-48BF-A1FB-8AF7CD9AAD98}">
      <dgm:prSet/>
      <dgm:spPr/>
      <dgm:t>
        <a:bodyPr/>
        <a:lstStyle/>
        <a:p>
          <a:r>
            <a:rPr lang="en-US"/>
            <a:t>Topic at each table</a:t>
          </a:r>
        </a:p>
      </dgm:t>
    </dgm:pt>
    <dgm:pt modelId="{460F8F8F-FDB5-4651-A125-04475D6B57DD}" type="parTrans" cxnId="{4B87951C-C63E-406A-A6DD-8FC620755E93}">
      <dgm:prSet/>
      <dgm:spPr/>
      <dgm:t>
        <a:bodyPr/>
        <a:lstStyle/>
        <a:p>
          <a:endParaRPr lang="en-US"/>
        </a:p>
      </dgm:t>
    </dgm:pt>
    <dgm:pt modelId="{82692CD3-EA3D-46FF-B1FB-15F3A4322CC3}" type="sibTrans" cxnId="{4B87951C-C63E-406A-A6DD-8FC620755E93}">
      <dgm:prSet/>
      <dgm:spPr/>
      <dgm:t>
        <a:bodyPr/>
        <a:lstStyle/>
        <a:p>
          <a:endParaRPr lang="en-US"/>
        </a:p>
      </dgm:t>
    </dgm:pt>
    <dgm:pt modelId="{6192E2C7-5E19-4F44-B8CE-D946D840A3A3}">
      <dgm:prSet/>
      <dgm:spPr/>
      <dgm:t>
        <a:bodyPr/>
        <a:lstStyle/>
        <a:p>
          <a:r>
            <a:rPr lang="en-US"/>
            <a:t>Find your table topic of interest</a:t>
          </a:r>
        </a:p>
      </dgm:t>
    </dgm:pt>
    <dgm:pt modelId="{E4CCB5BC-7B03-4A61-87A7-4EC7F972F83E}" type="parTrans" cxnId="{5304DCBD-2AA5-4154-BF43-C2DACF7BE6FB}">
      <dgm:prSet/>
      <dgm:spPr/>
      <dgm:t>
        <a:bodyPr/>
        <a:lstStyle/>
        <a:p>
          <a:endParaRPr lang="en-US"/>
        </a:p>
      </dgm:t>
    </dgm:pt>
    <dgm:pt modelId="{8B11094A-8B40-4112-B89C-4A7332FD67ED}" type="sibTrans" cxnId="{5304DCBD-2AA5-4154-BF43-C2DACF7BE6FB}">
      <dgm:prSet/>
      <dgm:spPr/>
      <dgm:t>
        <a:bodyPr/>
        <a:lstStyle/>
        <a:p>
          <a:endParaRPr lang="en-US"/>
        </a:p>
      </dgm:t>
    </dgm:pt>
    <dgm:pt modelId="{5C0A2C10-99A3-47D8-989D-E3CF374CEEEA}">
      <dgm:prSet/>
      <dgm:spPr/>
      <dgm:t>
        <a:bodyPr/>
        <a:lstStyle/>
        <a:p>
          <a:r>
            <a:rPr lang="en-US" dirty="0"/>
            <a:t>Introduce yourselves – Name, chapter, role</a:t>
          </a:r>
        </a:p>
      </dgm:t>
    </dgm:pt>
    <dgm:pt modelId="{B6E6D6D9-39CE-4C9D-B927-80298569E153}" type="parTrans" cxnId="{4340A03C-D8D4-4904-9B83-34940A0CF5E6}">
      <dgm:prSet/>
      <dgm:spPr/>
      <dgm:t>
        <a:bodyPr/>
        <a:lstStyle/>
        <a:p>
          <a:endParaRPr lang="en-US"/>
        </a:p>
      </dgm:t>
    </dgm:pt>
    <dgm:pt modelId="{A6E42A91-BEBB-4A73-88C9-1E32A4C784EC}" type="sibTrans" cxnId="{4340A03C-D8D4-4904-9B83-34940A0CF5E6}">
      <dgm:prSet/>
      <dgm:spPr/>
      <dgm:t>
        <a:bodyPr/>
        <a:lstStyle/>
        <a:p>
          <a:endParaRPr lang="en-US"/>
        </a:p>
      </dgm:t>
    </dgm:pt>
    <dgm:pt modelId="{6E904BFA-030E-4876-B7CF-790D2C89A7C5}">
      <dgm:prSet/>
      <dgm:spPr/>
      <dgm:t>
        <a:bodyPr/>
        <a:lstStyle/>
        <a:p>
          <a:r>
            <a:rPr lang="en-US"/>
            <a:t>Identify the note-taker and report-out person</a:t>
          </a:r>
        </a:p>
      </dgm:t>
    </dgm:pt>
    <dgm:pt modelId="{9239E1CC-DEF4-4F16-9214-4071C3203CC6}" type="parTrans" cxnId="{52DDFA15-55B7-4566-B811-25A5D878B7CE}">
      <dgm:prSet/>
      <dgm:spPr/>
      <dgm:t>
        <a:bodyPr/>
        <a:lstStyle/>
        <a:p>
          <a:endParaRPr lang="en-US"/>
        </a:p>
      </dgm:t>
    </dgm:pt>
    <dgm:pt modelId="{7A6A3F8A-30AC-43DA-B714-B482A362D3C2}" type="sibTrans" cxnId="{52DDFA15-55B7-4566-B811-25A5D878B7CE}">
      <dgm:prSet/>
      <dgm:spPr/>
      <dgm:t>
        <a:bodyPr/>
        <a:lstStyle/>
        <a:p>
          <a:endParaRPr lang="en-US"/>
        </a:p>
      </dgm:t>
    </dgm:pt>
    <dgm:pt modelId="{06B9499B-4741-462B-80EC-DB58876C6C05}">
      <dgm:prSet/>
      <dgm:spPr/>
      <dgm:t>
        <a:bodyPr/>
        <a:lstStyle/>
        <a:p>
          <a:r>
            <a:rPr lang="en-US" dirty="0"/>
            <a:t>Review “What is this topic about?</a:t>
          </a:r>
        </a:p>
      </dgm:t>
    </dgm:pt>
    <dgm:pt modelId="{DC787626-A6F9-46EB-B61A-BA8855AC2DF5}" type="parTrans" cxnId="{38816065-9760-4C6A-A4B7-9CC77182FAD2}">
      <dgm:prSet/>
      <dgm:spPr/>
      <dgm:t>
        <a:bodyPr/>
        <a:lstStyle/>
        <a:p>
          <a:endParaRPr lang="en-US"/>
        </a:p>
      </dgm:t>
    </dgm:pt>
    <dgm:pt modelId="{B8E4D10D-8BE8-48BB-86FD-52B66EE1AE2C}" type="sibTrans" cxnId="{38816065-9760-4C6A-A4B7-9CC77182FAD2}">
      <dgm:prSet/>
      <dgm:spPr/>
      <dgm:t>
        <a:bodyPr/>
        <a:lstStyle/>
        <a:p>
          <a:endParaRPr lang="en-US"/>
        </a:p>
      </dgm:t>
    </dgm:pt>
    <dgm:pt modelId="{9A4B443D-AD71-4AAB-81B6-9F394941D2D0}">
      <dgm:prSet/>
      <dgm:spPr/>
      <dgm:t>
        <a:bodyPr/>
        <a:lstStyle/>
        <a:p>
          <a:r>
            <a:rPr lang="en-US" dirty="0"/>
            <a:t>Questions to answer:</a:t>
          </a:r>
        </a:p>
      </dgm:t>
    </dgm:pt>
    <dgm:pt modelId="{DD605A94-47A6-4082-BE7E-0832AF4A3F57}" type="parTrans" cxnId="{107F1059-0014-435C-B170-7AFC7D4127C5}">
      <dgm:prSet/>
      <dgm:spPr/>
      <dgm:t>
        <a:bodyPr/>
        <a:lstStyle/>
        <a:p>
          <a:endParaRPr lang="en-US"/>
        </a:p>
      </dgm:t>
    </dgm:pt>
    <dgm:pt modelId="{D8C87983-24CA-46B0-B04D-032F293B2272}" type="sibTrans" cxnId="{107F1059-0014-435C-B170-7AFC7D4127C5}">
      <dgm:prSet/>
      <dgm:spPr/>
      <dgm:t>
        <a:bodyPr/>
        <a:lstStyle/>
        <a:p>
          <a:endParaRPr lang="en-US"/>
        </a:p>
      </dgm:t>
    </dgm:pt>
    <dgm:pt modelId="{8FC43D25-C637-4FDA-B287-A8EE274E46B6}">
      <dgm:prSet/>
      <dgm:spPr/>
      <dgm:t>
        <a:bodyPr/>
        <a:lstStyle/>
        <a:p>
          <a:r>
            <a:rPr lang="en-US" dirty="0"/>
            <a:t>What challenges have you faced?</a:t>
          </a:r>
        </a:p>
      </dgm:t>
    </dgm:pt>
    <dgm:pt modelId="{15D70E8F-5481-45B2-B904-063D253DB25E}" type="parTrans" cxnId="{E3787E4C-2F59-40EC-86C1-CC31CA72A342}">
      <dgm:prSet/>
      <dgm:spPr/>
      <dgm:t>
        <a:bodyPr/>
        <a:lstStyle/>
        <a:p>
          <a:endParaRPr lang="en-US"/>
        </a:p>
      </dgm:t>
    </dgm:pt>
    <dgm:pt modelId="{DFE53BA3-FDC3-4EEB-8547-73091A758099}" type="sibTrans" cxnId="{E3787E4C-2F59-40EC-86C1-CC31CA72A342}">
      <dgm:prSet/>
      <dgm:spPr/>
      <dgm:t>
        <a:bodyPr/>
        <a:lstStyle/>
        <a:p>
          <a:endParaRPr lang="en-US"/>
        </a:p>
      </dgm:t>
    </dgm:pt>
    <dgm:pt modelId="{C780D482-34C2-4C4A-9667-D7186A700EB3}">
      <dgm:prSet/>
      <dgm:spPr/>
      <dgm:t>
        <a:bodyPr/>
        <a:lstStyle/>
        <a:p>
          <a:r>
            <a:rPr lang="en-US" dirty="0"/>
            <a:t>What solutions have you identified, or can you identify?</a:t>
          </a:r>
        </a:p>
      </dgm:t>
    </dgm:pt>
    <dgm:pt modelId="{87A1E462-F5EA-4E4F-A6E6-6070844321BB}" type="parTrans" cxnId="{BE906657-7A56-4129-9017-1D78C8C2CFB2}">
      <dgm:prSet/>
      <dgm:spPr/>
      <dgm:t>
        <a:bodyPr/>
        <a:lstStyle/>
        <a:p>
          <a:endParaRPr lang="en-US"/>
        </a:p>
      </dgm:t>
    </dgm:pt>
    <dgm:pt modelId="{650B81AF-61B4-4E38-8FB1-5ED94E6D004C}" type="sibTrans" cxnId="{BE906657-7A56-4129-9017-1D78C8C2CFB2}">
      <dgm:prSet/>
      <dgm:spPr/>
      <dgm:t>
        <a:bodyPr/>
        <a:lstStyle/>
        <a:p>
          <a:endParaRPr lang="en-US"/>
        </a:p>
      </dgm:t>
    </dgm:pt>
    <dgm:pt modelId="{0288702E-C044-4FCE-8269-22E84A17BC28}">
      <dgm:prSet/>
      <dgm:spPr/>
      <dgm:t>
        <a:bodyPr/>
        <a:lstStyle/>
        <a:p>
          <a:r>
            <a:rPr lang="en-US" dirty="0"/>
            <a:t>How to get it done?</a:t>
          </a:r>
        </a:p>
      </dgm:t>
    </dgm:pt>
    <dgm:pt modelId="{00279850-1BC5-4980-A512-7E25D42C19E7}" type="parTrans" cxnId="{CBCEF30C-06DB-49EE-9DAC-1CB9D4F29855}">
      <dgm:prSet/>
      <dgm:spPr/>
      <dgm:t>
        <a:bodyPr/>
        <a:lstStyle/>
        <a:p>
          <a:endParaRPr lang="en-US"/>
        </a:p>
      </dgm:t>
    </dgm:pt>
    <dgm:pt modelId="{E8332209-6447-43EF-B4C0-AA00856D5710}" type="sibTrans" cxnId="{CBCEF30C-06DB-49EE-9DAC-1CB9D4F29855}">
      <dgm:prSet/>
      <dgm:spPr/>
      <dgm:t>
        <a:bodyPr/>
        <a:lstStyle/>
        <a:p>
          <a:endParaRPr lang="en-US"/>
        </a:p>
      </dgm:t>
    </dgm:pt>
    <dgm:pt modelId="{50EE80D8-A599-4AFC-9012-D46990438F3F}">
      <dgm:prSet/>
      <dgm:spPr/>
      <dgm:t>
        <a:bodyPr/>
        <a:lstStyle/>
        <a:p>
          <a:r>
            <a:rPr lang="en-US" dirty="0"/>
            <a:t>10 minutes!</a:t>
          </a:r>
        </a:p>
      </dgm:t>
    </dgm:pt>
    <dgm:pt modelId="{48EB9B1B-5CFA-4DB4-B162-96BD1A490FCA}" type="parTrans" cxnId="{5026547D-B925-4C8B-8C3B-6B849BEE7F06}">
      <dgm:prSet/>
      <dgm:spPr/>
      <dgm:t>
        <a:bodyPr/>
        <a:lstStyle/>
        <a:p>
          <a:endParaRPr lang="en-US"/>
        </a:p>
      </dgm:t>
    </dgm:pt>
    <dgm:pt modelId="{957E6270-DD93-4CE7-8731-CB784D9600F9}" type="sibTrans" cxnId="{5026547D-B925-4C8B-8C3B-6B849BEE7F06}">
      <dgm:prSet/>
      <dgm:spPr/>
      <dgm:t>
        <a:bodyPr/>
        <a:lstStyle/>
        <a:p>
          <a:endParaRPr lang="en-US"/>
        </a:p>
      </dgm:t>
    </dgm:pt>
    <dgm:pt modelId="{5993BFA3-9A90-4D64-A008-FEE6136ADE82}">
      <dgm:prSet/>
      <dgm:spPr/>
      <dgm:t>
        <a:bodyPr/>
        <a:lstStyle/>
        <a:p>
          <a:r>
            <a:rPr lang="en-US" dirty="0"/>
            <a:t>Take good notes!</a:t>
          </a:r>
        </a:p>
      </dgm:t>
    </dgm:pt>
    <dgm:pt modelId="{1F2AACF6-92BE-4C4C-972A-7B7D05562E47}" type="parTrans" cxnId="{86781F8B-AE1A-452F-87E4-F88C5DA08CE7}">
      <dgm:prSet/>
      <dgm:spPr/>
      <dgm:t>
        <a:bodyPr/>
        <a:lstStyle/>
        <a:p>
          <a:endParaRPr lang="en-US"/>
        </a:p>
      </dgm:t>
    </dgm:pt>
    <dgm:pt modelId="{E1E8BBCE-0A47-412E-A0D5-16A9F95F83CF}" type="sibTrans" cxnId="{86781F8B-AE1A-452F-87E4-F88C5DA08CE7}">
      <dgm:prSet/>
      <dgm:spPr/>
      <dgm:t>
        <a:bodyPr/>
        <a:lstStyle/>
        <a:p>
          <a:endParaRPr lang="en-US"/>
        </a:p>
      </dgm:t>
    </dgm:pt>
    <dgm:pt modelId="{A8684EB5-6391-4D2B-898D-05664A69D597}" type="pres">
      <dgm:prSet presAssocID="{CF635732-67B5-4D3B-AE79-831761A25D8A}" presName="linear" presStyleCnt="0">
        <dgm:presLayoutVars>
          <dgm:animLvl val="lvl"/>
          <dgm:resizeHandles val="exact"/>
        </dgm:presLayoutVars>
      </dgm:prSet>
      <dgm:spPr/>
    </dgm:pt>
    <dgm:pt modelId="{C21B7DC9-BA66-4705-9B51-4100D35ABCC1}" type="pres">
      <dgm:prSet presAssocID="{A610D0A2-F307-48BF-A1FB-8AF7CD9AAD9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E81D5C9-44F2-4E51-8B28-1356BC868E78}" type="pres">
      <dgm:prSet presAssocID="{82692CD3-EA3D-46FF-B1FB-15F3A4322CC3}" presName="spacer" presStyleCnt="0"/>
      <dgm:spPr/>
    </dgm:pt>
    <dgm:pt modelId="{D1BA3CF7-BEE6-4D6F-9BF6-51B80AAF9974}" type="pres">
      <dgm:prSet presAssocID="{6192E2C7-5E19-4F44-B8CE-D946D840A3A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32AACD5-1221-4422-8597-7750C2084378}" type="pres">
      <dgm:prSet presAssocID="{8B11094A-8B40-4112-B89C-4A7332FD67ED}" presName="spacer" presStyleCnt="0"/>
      <dgm:spPr/>
    </dgm:pt>
    <dgm:pt modelId="{54E3160C-8459-4AE8-8B28-E02FD742628D}" type="pres">
      <dgm:prSet presAssocID="{5C0A2C10-99A3-47D8-989D-E3CF374CEEE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DEB14D7-AFD8-4152-A2E2-622EC0B0B9FA}" type="pres">
      <dgm:prSet presAssocID="{A6E42A91-BEBB-4A73-88C9-1E32A4C784EC}" presName="spacer" presStyleCnt="0"/>
      <dgm:spPr/>
    </dgm:pt>
    <dgm:pt modelId="{61014EEA-4DB9-44E0-933A-827C7D81490E}" type="pres">
      <dgm:prSet presAssocID="{6E904BFA-030E-4876-B7CF-790D2C89A7C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F1F0C0C-2AD6-4387-B180-263A13953E97}" type="pres">
      <dgm:prSet presAssocID="{7A6A3F8A-30AC-43DA-B714-B482A362D3C2}" presName="spacer" presStyleCnt="0"/>
      <dgm:spPr/>
    </dgm:pt>
    <dgm:pt modelId="{0A88D3E2-878A-470D-A13D-A33863ADA70C}" type="pres">
      <dgm:prSet presAssocID="{06B9499B-4741-462B-80EC-DB58876C6C0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4A2A95E-618B-4971-838D-728DF4414FFF}" type="pres">
      <dgm:prSet presAssocID="{B8E4D10D-8BE8-48BB-86FD-52B66EE1AE2C}" presName="spacer" presStyleCnt="0"/>
      <dgm:spPr/>
    </dgm:pt>
    <dgm:pt modelId="{5E32516C-DDB3-4741-A634-08310C836085}" type="pres">
      <dgm:prSet presAssocID="{9A4B443D-AD71-4AAB-81B6-9F394941D2D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6605B18-FEA1-4DFA-805E-A7A28CD6ED0F}" type="pres">
      <dgm:prSet presAssocID="{9A4B443D-AD71-4AAB-81B6-9F394941D2D0}" presName="childText" presStyleLbl="revTx" presStyleIdx="0" presStyleCnt="1">
        <dgm:presLayoutVars>
          <dgm:bulletEnabled val="1"/>
        </dgm:presLayoutVars>
      </dgm:prSet>
      <dgm:spPr/>
    </dgm:pt>
    <dgm:pt modelId="{D959A60C-6B8E-45B2-82E0-6554F48B2231}" type="pres">
      <dgm:prSet presAssocID="{5993BFA3-9A90-4D64-A008-FEE6136ADE82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AD28D5B-A8CD-498E-9EDA-0C4632D89B97}" type="pres">
      <dgm:prSet presAssocID="{E1E8BBCE-0A47-412E-A0D5-16A9F95F83CF}" presName="spacer" presStyleCnt="0"/>
      <dgm:spPr/>
    </dgm:pt>
    <dgm:pt modelId="{13E189D6-D9E2-4DD1-85B1-43F87C1DE830}" type="pres">
      <dgm:prSet presAssocID="{50EE80D8-A599-4AFC-9012-D46990438F3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BCEF30C-06DB-49EE-9DAC-1CB9D4F29855}" srcId="{9A4B443D-AD71-4AAB-81B6-9F394941D2D0}" destId="{0288702E-C044-4FCE-8269-22E84A17BC28}" srcOrd="2" destOrd="0" parTransId="{00279850-1BC5-4980-A512-7E25D42C19E7}" sibTransId="{E8332209-6447-43EF-B4C0-AA00856D5710}"/>
    <dgm:cxn modelId="{52DDFA15-55B7-4566-B811-25A5D878B7CE}" srcId="{CF635732-67B5-4D3B-AE79-831761A25D8A}" destId="{6E904BFA-030E-4876-B7CF-790D2C89A7C5}" srcOrd="3" destOrd="0" parTransId="{9239E1CC-DEF4-4F16-9214-4071C3203CC6}" sibTransId="{7A6A3F8A-30AC-43DA-B714-B482A362D3C2}"/>
    <dgm:cxn modelId="{4B87951C-C63E-406A-A6DD-8FC620755E93}" srcId="{CF635732-67B5-4D3B-AE79-831761A25D8A}" destId="{A610D0A2-F307-48BF-A1FB-8AF7CD9AAD98}" srcOrd="0" destOrd="0" parTransId="{460F8F8F-FDB5-4651-A125-04475D6B57DD}" sibTransId="{82692CD3-EA3D-46FF-B1FB-15F3A4322CC3}"/>
    <dgm:cxn modelId="{85E21C39-7F98-4D6F-8964-F19B2E021632}" type="presOf" srcId="{06B9499B-4741-462B-80EC-DB58876C6C05}" destId="{0A88D3E2-878A-470D-A13D-A33863ADA70C}" srcOrd="0" destOrd="0" presId="urn:microsoft.com/office/officeart/2005/8/layout/vList2"/>
    <dgm:cxn modelId="{09C4E93A-8125-4403-8757-4D9737B5F727}" type="presOf" srcId="{A610D0A2-F307-48BF-A1FB-8AF7CD9AAD98}" destId="{C21B7DC9-BA66-4705-9B51-4100D35ABCC1}" srcOrd="0" destOrd="0" presId="urn:microsoft.com/office/officeart/2005/8/layout/vList2"/>
    <dgm:cxn modelId="{4340A03C-D8D4-4904-9B83-34940A0CF5E6}" srcId="{CF635732-67B5-4D3B-AE79-831761A25D8A}" destId="{5C0A2C10-99A3-47D8-989D-E3CF374CEEEA}" srcOrd="2" destOrd="0" parTransId="{B6E6D6D9-39CE-4C9D-B927-80298569E153}" sibTransId="{A6E42A91-BEBB-4A73-88C9-1E32A4C784EC}"/>
    <dgm:cxn modelId="{4E22285E-F32F-4A52-ADDA-5A205A63EA98}" type="presOf" srcId="{50EE80D8-A599-4AFC-9012-D46990438F3F}" destId="{13E189D6-D9E2-4DD1-85B1-43F87C1DE830}" srcOrd="0" destOrd="0" presId="urn:microsoft.com/office/officeart/2005/8/layout/vList2"/>
    <dgm:cxn modelId="{38816065-9760-4C6A-A4B7-9CC77182FAD2}" srcId="{CF635732-67B5-4D3B-AE79-831761A25D8A}" destId="{06B9499B-4741-462B-80EC-DB58876C6C05}" srcOrd="4" destOrd="0" parTransId="{DC787626-A6F9-46EB-B61A-BA8855AC2DF5}" sibTransId="{B8E4D10D-8BE8-48BB-86FD-52B66EE1AE2C}"/>
    <dgm:cxn modelId="{A1A7C94A-2E68-4C54-9759-10E495C25DB1}" type="presOf" srcId="{CF635732-67B5-4D3B-AE79-831761A25D8A}" destId="{A8684EB5-6391-4D2B-898D-05664A69D597}" srcOrd="0" destOrd="0" presId="urn:microsoft.com/office/officeart/2005/8/layout/vList2"/>
    <dgm:cxn modelId="{E3787E4C-2F59-40EC-86C1-CC31CA72A342}" srcId="{9A4B443D-AD71-4AAB-81B6-9F394941D2D0}" destId="{8FC43D25-C637-4FDA-B287-A8EE274E46B6}" srcOrd="0" destOrd="0" parTransId="{15D70E8F-5481-45B2-B904-063D253DB25E}" sibTransId="{DFE53BA3-FDC3-4EEB-8547-73091A758099}"/>
    <dgm:cxn modelId="{29578B4C-8863-4C19-AA31-86910786E0A4}" type="presOf" srcId="{6E904BFA-030E-4876-B7CF-790D2C89A7C5}" destId="{61014EEA-4DB9-44E0-933A-827C7D81490E}" srcOrd="0" destOrd="0" presId="urn:microsoft.com/office/officeart/2005/8/layout/vList2"/>
    <dgm:cxn modelId="{76520E70-190E-418F-9613-BBB76ABAE31A}" type="presOf" srcId="{C780D482-34C2-4C4A-9667-D7186A700EB3}" destId="{06605B18-FEA1-4DFA-805E-A7A28CD6ED0F}" srcOrd="0" destOrd="1" presId="urn:microsoft.com/office/officeart/2005/8/layout/vList2"/>
    <dgm:cxn modelId="{E1101553-B880-4718-B4C0-E46230D684CC}" type="presOf" srcId="{5C0A2C10-99A3-47D8-989D-E3CF374CEEEA}" destId="{54E3160C-8459-4AE8-8B28-E02FD742628D}" srcOrd="0" destOrd="0" presId="urn:microsoft.com/office/officeart/2005/8/layout/vList2"/>
    <dgm:cxn modelId="{BE906657-7A56-4129-9017-1D78C8C2CFB2}" srcId="{9A4B443D-AD71-4AAB-81B6-9F394941D2D0}" destId="{C780D482-34C2-4C4A-9667-D7186A700EB3}" srcOrd="1" destOrd="0" parTransId="{87A1E462-F5EA-4E4F-A6E6-6070844321BB}" sibTransId="{650B81AF-61B4-4E38-8FB1-5ED94E6D004C}"/>
    <dgm:cxn modelId="{107F1059-0014-435C-B170-7AFC7D4127C5}" srcId="{CF635732-67B5-4D3B-AE79-831761A25D8A}" destId="{9A4B443D-AD71-4AAB-81B6-9F394941D2D0}" srcOrd="5" destOrd="0" parTransId="{DD605A94-47A6-4082-BE7E-0832AF4A3F57}" sibTransId="{D8C87983-24CA-46B0-B04D-032F293B2272}"/>
    <dgm:cxn modelId="{5026547D-B925-4C8B-8C3B-6B849BEE7F06}" srcId="{CF635732-67B5-4D3B-AE79-831761A25D8A}" destId="{50EE80D8-A599-4AFC-9012-D46990438F3F}" srcOrd="7" destOrd="0" parTransId="{48EB9B1B-5CFA-4DB4-B162-96BD1A490FCA}" sibTransId="{957E6270-DD93-4CE7-8731-CB784D9600F9}"/>
    <dgm:cxn modelId="{323E0189-9ECC-4252-A4B6-3484DEAB86A2}" type="presOf" srcId="{9A4B443D-AD71-4AAB-81B6-9F394941D2D0}" destId="{5E32516C-DDB3-4741-A634-08310C836085}" srcOrd="0" destOrd="0" presId="urn:microsoft.com/office/officeart/2005/8/layout/vList2"/>
    <dgm:cxn modelId="{86781F8B-AE1A-452F-87E4-F88C5DA08CE7}" srcId="{CF635732-67B5-4D3B-AE79-831761A25D8A}" destId="{5993BFA3-9A90-4D64-A008-FEE6136ADE82}" srcOrd="6" destOrd="0" parTransId="{1F2AACF6-92BE-4C4C-972A-7B7D05562E47}" sibTransId="{E1E8BBCE-0A47-412E-A0D5-16A9F95F83CF}"/>
    <dgm:cxn modelId="{90AFBC97-4F44-4802-88E8-C281058B743F}" type="presOf" srcId="{0288702E-C044-4FCE-8269-22E84A17BC28}" destId="{06605B18-FEA1-4DFA-805E-A7A28CD6ED0F}" srcOrd="0" destOrd="2" presId="urn:microsoft.com/office/officeart/2005/8/layout/vList2"/>
    <dgm:cxn modelId="{64B59DA2-9610-4080-8B71-2E90866EF9FB}" type="presOf" srcId="{5993BFA3-9A90-4D64-A008-FEE6136ADE82}" destId="{D959A60C-6B8E-45B2-82E0-6554F48B2231}" srcOrd="0" destOrd="0" presId="urn:microsoft.com/office/officeart/2005/8/layout/vList2"/>
    <dgm:cxn modelId="{76F103A9-D6A4-486F-B4C9-2FF5232BA8E7}" type="presOf" srcId="{6192E2C7-5E19-4F44-B8CE-D946D840A3A3}" destId="{D1BA3CF7-BEE6-4D6F-9BF6-51B80AAF9974}" srcOrd="0" destOrd="0" presId="urn:microsoft.com/office/officeart/2005/8/layout/vList2"/>
    <dgm:cxn modelId="{5304DCBD-2AA5-4154-BF43-C2DACF7BE6FB}" srcId="{CF635732-67B5-4D3B-AE79-831761A25D8A}" destId="{6192E2C7-5E19-4F44-B8CE-D946D840A3A3}" srcOrd="1" destOrd="0" parTransId="{E4CCB5BC-7B03-4A61-87A7-4EC7F972F83E}" sibTransId="{8B11094A-8B40-4112-B89C-4A7332FD67ED}"/>
    <dgm:cxn modelId="{064F88FF-EE1F-41EB-A4DC-B20FD512EDA9}" type="presOf" srcId="{8FC43D25-C637-4FDA-B287-A8EE274E46B6}" destId="{06605B18-FEA1-4DFA-805E-A7A28CD6ED0F}" srcOrd="0" destOrd="0" presId="urn:microsoft.com/office/officeart/2005/8/layout/vList2"/>
    <dgm:cxn modelId="{CDA537A9-1302-4184-8076-A00E7ED2AEB8}" type="presParOf" srcId="{A8684EB5-6391-4D2B-898D-05664A69D597}" destId="{C21B7DC9-BA66-4705-9B51-4100D35ABCC1}" srcOrd="0" destOrd="0" presId="urn:microsoft.com/office/officeart/2005/8/layout/vList2"/>
    <dgm:cxn modelId="{7FB1F4E4-838C-4763-8CD2-4FCB6256168C}" type="presParOf" srcId="{A8684EB5-6391-4D2B-898D-05664A69D597}" destId="{AE81D5C9-44F2-4E51-8B28-1356BC868E78}" srcOrd="1" destOrd="0" presId="urn:microsoft.com/office/officeart/2005/8/layout/vList2"/>
    <dgm:cxn modelId="{A9632885-688A-46E2-8F16-2D711D7DA299}" type="presParOf" srcId="{A8684EB5-6391-4D2B-898D-05664A69D597}" destId="{D1BA3CF7-BEE6-4D6F-9BF6-51B80AAF9974}" srcOrd="2" destOrd="0" presId="urn:microsoft.com/office/officeart/2005/8/layout/vList2"/>
    <dgm:cxn modelId="{7DEBEE38-7EF7-46B0-B524-2EE27229EAB9}" type="presParOf" srcId="{A8684EB5-6391-4D2B-898D-05664A69D597}" destId="{B32AACD5-1221-4422-8597-7750C2084378}" srcOrd="3" destOrd="0" presId="urn:microsoft.com/office/officeart/2005/8/layout/vList2"/>
    <dgm:cxn modelId="{93486B52-345A-4A82-BE1F-55668015BBA9}" type="presParOf" srcId="{A8684EB5-6391-4D2B-898D-05664A69D597}" destId="{54E3160C-8459-4AE8-8B28-E02FD742628D}" srcOrd="4" destOrd="0" presId="urn:microsoft.com/office/officeart/2005/8/layout/vList2"/>
    <dgm:cxn modelId="{229D3274-BF09-4014-8423-425FB57A53B5}" type="presParOf" srcId="{A8684EB5-6391-4D2B-898D-05664A69D597}" destId="{DDEB14D7-AFD8-4152-A2E2-622EC0B0B9FA}" srcOrd="5" destOrd="0" presId="urn:microsoft.com/office/officeart/2005/8/layout/vList2"/>
    <dgm:cxn modelId="{CED8C966-F242-44B7-BA1A-B0BA3B31EEB7}" type="presParOf" srcId="{A8684EB5-6391-4D2B-898D-05664A69D597}" destId="{61014EEA-4DB9-44E0-933A-827C7D81490E}" srcOrd="6" destOrd="0" presId="urn:microsoft.com/office/officeart/2005/8/layout/vList2"/>
    <dgm:cxn modelId="{913D4344-F6C6-4DF7-A8B2-C59BF0FDB395}" type="presParOf" srcId="{A8684EB5-6391-4D2B-898D-05664A69D597}" destId="{8F1F0C0C-2AD6-4387-B180-263A13953E97}" srcOrd="7" destOrd="0" presId="urn:microsoft.com/office/officeart/2005/8/layout/vList2"/>
    <dgm:cxn modelId="{C66D15DA-2E49-4D4F-823F-657399D64928}" type="presParOf" srcId="{A8684EB5-6391-4D2B-898D-05664A69D597}" destId="{0A88D3E2-878A-470D-A13D-A33863ADA70C}" srcOrd="8" destOrd="0" presId="urn:microsoft.com/office/officeart/2005/8/layout/vList2"/>
    <dgm:cxn modelId="{854739B0-E1C3-43BC-90EF-3523CECD05C1}" type="presParOf" srcId="{A8684EB5-6391-4D2B-898D-05664A69D597}" destId="{A4A2A95E-618B-4971-838D-728DF4414FFF}" srcOrd="9" destOrd="0" presId="urn:microsoft.com/office/officeart/2005/8/layout/vList2"/>
    <dgm:cxn modelId="{DB1CA194-4920-4AF1-9005-A201E3089385}" type="presParOf" srcId="{A8684EB5-6391-4D2B-898D-05664A69D597}" destId="{5E32516C-DDB3-4741-A634-08310C836085}" srcOrd="10" destOrd="0" presId="urn:microsoft.com/office/officeart/2005/8/layout/vList2"/>
    <dgm:cxn modelId="{F23EFF2E-D187-4005-9E3E-2422952A077C}" type="presParOf" srcId="{A8684EB5-6391-4D2B-898D-05664A69D597}" destId="{06605B18-FEA1-4DFA-805E-A7A28CD6ED0F}" srcOrd="11" destOrd="0" presId="urn:microsoft.com/office/officeart/2005/8/layout/vList2"/>
    <dgm:cxn modelId="{5FC90BE5-9BEC-4FC0-9300-849A0D09E7C0}" type="presParOf" srcId="{A8684EB5-6391-4D2B-898D-05664A69D597}" destId="{D959A60C-6B8E-45B2-82E0-6554F48B2231}" srcOrd="12" destOrd="0" presId="urn:microsoft.com/office/officeart/2005/8/layout/vList2"/>
    <dgm:cxn modelId="{37800FD3-0287-48CB-9B86-04EAE99297F3}" type="presParOf" srcId="{A8684EB5-6391-4D2B-898D-05664A69D597}" destId="{4AD28D5B-A8CD-498E-9EDA-0C4632D89B97}" srcOrd="13" destOrd="0" presId="urn:microsoft.com/office/officeart/2005/8/layout/vList2"/>
    <dgm:cxn modelId="{DE98CED5-E2C1-4607-8DFD-95C66F3BC50D}" type="presParOf" srcId="{A8684EB5-6391-4D2B-898D-05664A69D597}" destId="{13E189D6-D9E2-4DD1-85B1-43F87C1DE83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AD6F4-6549-44A3-B03F-5D3ABC6EDEF1}">
      <dsp:nvSpPr>
        <dsp:cNvPr id="0" name=""/>
        <dsp:cNvSpPr/>
      </dsp:nvSpPr>
      <dsp:spPr>
        <a:xfrm>
          <a:off x="6420373" y="28016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5707C-3C90-463F-9C5A-CD0D7351D3BD}">
      <dsp:nvSpPr>
        <dsp:cNvPr id="0" name=""/>
        <dsp:cNvSpPr/>
      </dsp:nvSpPr>
      <dsp:spPr>
        <a:xfrm>
          <a:off x="5268959" y="273528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Welcome to the Workshop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COCGB Chair-elect Tom Krenzke</a:t>
          </a:r>
        </a:p>
      </dsp:txBody>
      <dsp:txXfrm>
        <a:off x="5268959" y="2735280"/>
        <a:ext cx="4320000" cy="720000"/>
      </dsp:txXfrm>
    </dsp:sp>
    <dsp:sp modelId="{5DB7D96C-1D93-4945-9B46-68D6CE7911E0}">
      <dsp:nvSpPr>
        <dsp:cNvPr id="0" name=""/>
        <dsp:cNvSpPr/>
      </dsp:nvSpPr>
      <dsp:spPr>
        <a:xfrm>
          <a:off x="1483704" y="35848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533B0-5660-4888-87CB-B4B16CAB2733}">
      <dsp:nvSpPr>
        <dsp:cNvPr id="0" name=""/>
        <dsp:cNvSpPr/>
      </dsp:nvSpPr>
      <dsp:spPr>
        <a:xfrm>
          <a:off x="368870" y="274933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Opening Remarks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COCGB Chair Jessica Kohlschmidt</a:t>
          </a:r>
        </a:p>
      </dsp:txBody>
      <dsp:txXfrm>
        <a:off x="368870" y="2749335"/>
        <a:ext cx="432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5CB51-7015-48DB-8517-39BA0961E1C7}">
      <dsp:nvSpPr>
        <dsp:cNvPr id="0" name=""/>
        <dsp:cNvSpPr/>
      </dsp:nvSpPr>
      <dsp:spPr>
        <a:xfrm>
          <a:off x="0" y="529460"/>
          <a:ext cx="6797675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1: Good standing</a:t>
          </a:r>
        </a:p>
      </dsp:txBody>
      <dsp:txXfrm>
        <a:off x="33955" y="563415"/>
        <a:ext cx="6729765" cy="627655"/>
      </dsp:txXfrm>
    </dsp:sp>
    <dsp:sp modelId="{D35AE39E-F5C3-4CA9-AC7D-6240BAEC4CF7}">
      <dsp:nvSpPr>
        <dsp:cNvPr id="0" name=""/>
        <dsp:cNvSpPr/>
      </dsp:nvSpPr>
      <dsp:spPr>
        <a:xfrm>
          <a:off x="0" y="1308545"/>
          <a:ext cx="6797675" cy="695565"/>
        </a:xfrm>
        <a:prstGeom prst="roundRect">
          <a:avLst/>
        </a:prstGeom>
        <a:solidFill>
          <a:schemeClr val="accent5">
            <a:hueOff val="425424"/>
            <a:satOff val="-4778"/>
            <a:lumOff val="-10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2: Benefits of a healthy chapter</a:t>
          </a:r>
        </a:p>
      </dsp:txBody>
      <dsp:txXfrm>
        <a:off x="33955" y="1342500"/>
        <a:ext cx="6729765" cy="627655"/>
      </dsp:txXfrm>
    </dsp:sp>
    <dsp:sp modelId="{92441E2C-92FC-4033-A26C-069492EFB65F}">
      <dsp:nvSpPr>
        <dsp:cNvPr id="0" name=""/>
        <dsp:cNvSpPr/>
      </dsp:nvSpPr>
      <dsp:spPr>
        <a:xfrm>
          <a:off x="0" y="2087630"/>
          <a:ext cx="6797675" cy="695565"/>
        </a:xfrm>
        <a:prstGeom prst="roundRect">
          <a:avLst/>
        </a:prstGeom>
        <a:solidFill>
          <a:schemeClr val="accent5">
            <a:hueOff val="850848"/>
            <a:satOff val="-9556"/>
            <a:lumOff val="-2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3: Timeline of a healthy chapter</a:t>
          </a:r>
        </a:p>
      </dsp:txBody>
      <dsp:txXfrm>
        <a:off x="33955" y="2121585"/>
        <a:ext cx="6729765" cy="627655"/>
      </dsp:txXfrm>
    </dsp:sp>
    <dsp:sp modelId="{0B8BF483-DD62-4629-AEF6-29FC1CD8233A}">
      <dsp:nvSpPr>
        <dsp:cNvPr id="0" name=""/>
        <dsp:cNvSpPr/>
      </dsp:nvSpPr>
      <dsp:spPr>
        <a:xfrm>
          <a:off x="0" y="2866716"/>
          <a:ext cx="6797675" cy="695565"/>
        </a:xfrm>
        <a:prstGeom prst="roundRect">
          <a:avLst/>
        </a:prstGeom>
        <a:solidFill>
          <a:schemeClr val="accent5">
            <a:hueOff val="1276272"/>
            <a:satOff val="-14335"/>
            <a:lumOff val="-3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4: Wanted – Officers</a:t>
          </a:r>
        </a:p>
      </dsp:txBody>
      <dsp:txXfrm>
        <a:off x="33955" y="2900671"/>
        <a:ext cx="6729765" cy="627655"/>
      </dsp:txXfrm>
    </dsp:sp>
    <dsp:sp modelId="{789491EC-4CE6-42A8-BECD-401852B6C3D8}">
      <dsp:nvSpPr>
        <dsp:cNvPr id="0" name=""/>
        <dsp:cNvSpPr/>
      </dsp:nvSpPr>
      <dsp:spPr>
        <a:xfrm>
          <a:off x="0" y="3645801"/>
          <a:ext cx="6797675" cy="695565"/>
        </a:xfrm>
        <a:prstGeom prst="roundRect">
          <a:avLst/>
        </a:prstGeom>
        <a:solidFill>
          <a:schemeClr val="accent5">
            <a:hueOff val="1701696"/>
            <a:satOff val="-19113"/>
            <a:lumOff val="-4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5: Wanted – Early Career Statisticians</a:t>
          </a:r>
        </a:p>
      </dsp:txBody>
      <dsp:txXfrm>
        <a:off x="33955" y="3679756"/>
        <a:ext cx="6729765" cy="627655"/>
      </dsp:txXfrm>
    </dsp:sp>
    <dsp:sp modelId="{491DD24F-7EF3-48CA-9345-F5684B154826}">
      <dsp:nvSpPr>
        <dsp:cNvPr id="0" name=""/>
        <dsp:cNvSpPr/>
      </dsp:nvSpPr>
      <dsp:spPr>
        <a:xfrm>
          <a:off x="0" y="4424886"/>
          <a:ext cx="6797675" cy="695565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6: Ideas for stimulus funds</a:t>
          </a:r>
        </a:p>
      </dsp:txBody>
      <dsp:txXfrm>
        <a:off x="33955" y="4458841"/>
        <a:ext cx="6729765" cy="6276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3D404-5784-479C-ADBD-2AA1F35B7718}">
      <dsp:nvSpPr>
        <dsp:cNvPr id="0" name=""/>
        <dsp:cNvSpPr/>
      </dsp:nvSpPr>
      <dsp:spPr>
        <a:xfrm>
          <a:off x="643818" y="905712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E05B4-4EB4-4508-BA0A-EE54B5262A03}">
      <dsp:nvSpPr>
        <dsp:cNvPr id="0" name=""/>
        <dsp:cNvSpPr/>
      </dsp:nvSpPr>
      <dsp:spPr>
        <a:xfrm>
          <a:off x="1053318" y="1315212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DE676-B4D8-4056-A0F8-5907F93F6052}">
      <dsp:nvSpPr>
        <dsp:cNvPr id="0" name=""/>
        <dsp:cNvSpPr/>
      </dsp:nvSpPr>
      <dsp:spPr>
        <a:xfrm>
          <a:off x="29568" y="3425712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Gather Notes from note-takers</a:t>
          </a:r>
        </a:p>
      </dsp:txBody>
      <dsp:txXfrm>
        <a:off x="29568" y="3425712"/>
        <a:ext cx="3150000" cy="720000"/>
      </dsp:txXfrm>
    </dsp:sp>
    <dsp:sp modelId="{C04F4CFB-9F69-440A-97AE-6A8A98E87F20}">
      <dsp:nvSpPr>
        <dsp:cNvPr id="0" name=""/>
        <dsp:cNvSpPr/>
      </dsp:nvSpPr>
      <dsp:spPr>
        <a:xfrm>
          <a:off x="4345068" y="905712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80B7E-B9D7-4DA8-AC6B-A37720D1BA23}">
      <dsp:nvSpPr>
        <dsp:cNvPr id="0" name=""/>
        <dsp:cNvSpPr/>
      </dsp:nvSpPr>
      <dsp:spPr>
        <a:xfrm>
          <a:off x="4754568" y="1315212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B3F26-981A-4D48-A95C-1700134CE2DA}">
      <dsp:nvSpPr>
        <dsp:cNvPr id="0" name=""/>
        <dsp:cNvSpPr/>
      </dsp:nvSpPr>
      <dsp:spPr>
        <a:xfrm>
          <a:off x="3730818" y="3425712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Look for upcoming chapter-related articles in the Amstat News</a:t>
          </a:r>
        </a:p>
      </dsp:txBody>
      <dsp:txXfrm>
        <a:off x="3730818" y="3425712"/>
        <a:ext cx="315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4DEB4-2B8F-4AE6-9032-A8C03508B36E}">
      <dsp:nvSpPr>
        <dsp:cNvPr id="0" name=""/>
        <dsp:cNvSpPr/>
      </dsp:nvSpPr>
      <dsp:spPr>
        <a:xfrm>
          <a:off x="0" y="2113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Goals</a:t>
          </a:r>
        </a:p>
      </dsp:txBody>
      <dsp:txXfrm>
        <a:off x="28100" y="49230"/>
        <a:ext cx="10002199" cy="519439"/>
      </dsp:txXfrm>
    </dsp:sp>
    <dsp:sp modelId="{EC671045-DE37-4422-9FB6-1B3CA642F526}">
      <dsp:nvSpPr>
        <dsp:cNvPr id="0" name=""/>
        <dsp:cNvSpPr/>
      </dsp:nvSpPr>
      <dsp:spPr>
        <a:xfrm>
          <a:off x="0" y="596769"/>
          <a:ext cx="10058399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Help each other rejuvenate our chapters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Product – Your notes!</a:t>
          </a:r>
        </a:p>
      </dsp:txBody>
      <dsp:txXfrm>
        <a:off x="0" y="596769"/>
        <a:ext cx="10058399" cy="658260"/>
      </dsp:txXfrm>
    </dsp:sp>
    <dsp:sp modelId="{8D7BC9D4-92DC-454E-89EB-FEA6DBC1D1BD}">
      <dsp:nvSpPr>
        <dsp:cNvPr id="0" name=""/>
        <dsp:cNvSpPr/>
      </dsp:nvSpPr>
      <dsp:spPr>
        <a:xfrm>
          <a:off x="0" y="125503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Brief introduction to six topics</a:t>
          </a:r>
        </a:p>
      </dsp:txBody>
      <dsp:txXfrm>
        <a:off x="28100" y="1283130"/>
        <a:ext cx="10002199" cy="519439"/>
      </dsp:txXfrm>
    </dsp:sp>
    <dsp:sp modelId="{98EBA9C9-B331-4851-8C43-1ED6777ECC0A}">
      <dsp:nvSpPr>
        <dsp:cNvPr id="0" name=""/>
        <dsp:cNvSpPr/>
      </dsp:nvSpPr>
      <dsp:spPr>
        <a:xfrm>
          <a:off x="0" y="189979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Special guest speaker</a:t>
          </a:r>
        </a:p>
      </dsp:txBody>
      <dsp:txXfrm>
        <a:off x="28100" y="1927890"/>
        <a:ext cx="10002199" cy="519439"/>
      </dsp:txXfrm>
    </dsp:sp>
    <dsp:sp modelId="{896A5068-7545-4F6F-8158-B1559D0B46E2}">
      <dsp:nvSpPr>
        <dsp:cNvPr id="0" name=""/>
        <dsp:cNvSpPr/>
      </dsp:nvSpPr>
      <dsp:spPr>
        <a:xfrm>
          <a:off x="0" y="254455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Table discussions</a:t>
          </a:r>
        </a:p>
      </dsp:txBody>
      <dsp:txXfrm>
        <a:off x="28100" y="2572650"/>
        <a:ext cx="10002199" cy="519439"/>
      </dsp:txXfrm>
    </dsp:sp>
    <dsp:sp modelId="{1658A9DE-151F-4CBB-8D4E-F5A79ED0CBC6}">
      <dsp:nvSpPr>
        <dsp:cNvPr id="0" name=""/>
        <dsp:cNvSpPr/>
      </dsp:nvSpPr>
      <dsp:spPr>
        <a:xfrm>
          <a:off x="0" y="3189309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Report out and turn in notes </a:t>
          </a:r>
          <a:r>
            <a:rPr lang="en-US" sz="2400" kern="1200">
              <a:sym typeface="Wingdings" panose="05000000000000000000" pitchFamily="2" charset="2"/>
            </a:rPr>
            <a:t></a:t>
          </a:r>
          <a:r>
            <a:rPr lang="en-US" sz="2400" kern="1200"/>
            <a:t> </a:t>
          </a:r>
        </a:p>
      </dsp:txBody>
      <dsp:txXfrm>
        <a:off x="28100" y="3217409"/>
        <a:ext cx="10002199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0B150-141F-4C9F-A6E9-23F90C0E56B3}">
      <dsp:nvSpPr>
        <dsp:cNvPr id="0" name=""/>
        <dsp:cNvSpPr/>
      </dsp:nvSpPr>
      <dsp:spPr>
        <a:xfrm>
          <a:off x="938775" y="1042982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4078E-14A8-4780-B6D5-C8E9683C3D9C}">
      <dsp:nvSpPr>
        <dsp:cNvPr id="0" name=""/>
        <dsp:cNvSpPr/>
      </dsp:nvSpPr>
      <dsp:spPr>
        <a:xfrm>
          <a:off x="372805" y="22597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Maintain a current constitution on file at the ASA office</a:t>
          </a:r>
        </a:p>
      </dsp:txBody>
      <dsp:txXfrm>
        <a:off x="372805" y="2259742"/>
        <a:ext cx="2058075" cy="720000"/>
      </dsp:txXfrm>
    </dsp:sp>
    <dsp:sp modelId="{4AF05ECE-8A5A-497F-9AEF-B9939B0AABDD}">
      <dsp:nvSpPr>
        <dsp:cNvPr id="0" name=""/>
        <dsp:cNvSpPr/>
      </dsp:nvSpPr>
      <dsp:spPr>
        <a:xfrm>
          <a:off x="3357014" y="1042982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4B135-1D52-411B-A6E2-77DA70B95DF4}">
      <dsp:nvSpPr>
        <dsp:cNvPr id="0" name=""/>
        <dsp:cNvSpPr/>
      </dsp:nvSpPr>
      <dsp:spPr>
        <a:xfrm>
          <a:off x="2791043" y="22597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Elect officers according to your chapter constitution</a:t>
          </a:r>
        </a:p>
      </dsp:txBody>
      <dsp:txXfrm>
        <a:off x="2791043" y="2259742"/>
        <a:ext cx="2058075" cy="720000"/>
      </dsp:txXfrm>
    </dsp:sp>
    <dsp:sp modelId="{4267D276-FAA4-44DE-A063-9CAB7591BA01}">
      <dsp:nvSpPr>
        <dsp:cNvPr id="0" name=""/>
        <dsp:cNvSpPr/>
      </dsp:nvSpPr>
      <dsp:spPr>
        <a:xfrm>
          <a:off x="5775252" y="1042982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CA878-B422-47CA-9A72-C9C564E0530C}">
      <dsp:nvSpPr>
        <dsp:cNvPr id="0" name=""/>
        <dsp:cNvSpPr/>
      </dsp:nvSpPr>
      <dsp:spPr>
        <a:xfrm>
          <a:off x="5209281" y="22597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Hold at least one chapter meeting per calendar year</a:t>
          </a:r>
        </a:p>
      </dsp:txBody>
      <dsp:txXfrm>
        <a:off x="5209281" y="2259742"/>
        <a:ext cx="2058075" cy="720000"/>
      </dsp:txXfrm>
    </dsp:sp>
    <dsp:sp modelId="{BD288AD5-F0B7-4ECD-BA98-4E53CDD5E8C6}">
      <dsp:nvSpPr>
        <dsp:cNvPr id="0" name=""/>
        <dsp:cNvSpPr/>
      </dsp:nvSpPr>
      <dsp:spPr>
        <a:xfrm>
          <a:off x="8193490" y="1042982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2F1BA-9524-4E87-9076-D9BD361A281E}">
      <dsp:nvSpPr>
        <dsp:cNvPr id="0" name=""/>
        <dsp:cNvSpPr/>
      </dsp:nvSpPr>
      <dsp:spPr>
        <a:xfrm>
          <a:off x="7627519" y="22597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Complete the annual report</a:t>
          </a:r>
        </a:p>
      </dsp:txBody>
      <dsp:txXfrm>
        <a:off x="7627519" y="2259742"/>
        <a:ext cx="2058075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F4D2E-CF3B-4456-A61E-E07A4D7A6B9D}">
      <dsp:nvSpPr>
        <dsp:cNvPr id="0" name=""/>
        <dsp:cNvSpPr/>
      </dsp:nvSpPr>
      <dsp:spPr>
        <a:xfrm>
          <a:off x="938775" y="1042982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6B19B-0081-4211-B9E8-19AA8FA1CDA9}">
      <dsp:nvSpPr>
        <dsp:cNvPr id="0" name=""/>
        <dsp:cNvSpPr/>
      </dsp:nvSpPr>
      <dsp:spPr>
        <a:xfrm>
          <a:off x="372805" y="22597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Community</a:t>
          </a:r>
        </a:p>
      </dsp:txBody>
      <dsp:txXfrm>
        <a:off x="372805" y="2259742"/>
        <a:ext cx="2058075" cy="720000"/>
      </dsp:txXfrm>
    </dsp:sp>
    <dsp:sp modelId="{FEDA14ED-470A-4B59-B3EB-914B07198F34}">
      <dsp:nvSpPr>
        <dsp:cNvPr id="0" name=""/>
        <dsp:cNvSpPr/>
      </dsp:nvSpPr>
      <dsp:spPr>
        <a:xfrm>
          <a:off x="3357014" y="1042982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83642-5DBA-4317-A92F-650E1B394F97}">
      <dsp:nvSpPr>
        <dsp:cNvPr id="0" name=""/>
        <dsp:cNvSpPr/>
      </dsp:nvSpPr>
      <dsp:spPr>
        <a:xfrm>
          <a:off x="2791043" y="22597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Service</a:t>
          </a:r>
        </a:p>
      </dsp:txBody>
      <dsp:txXfrm>
        <a:off x="2791043" y="2259742"/>
        <a:ext cx="2058075" cy="720000"/>
      </dsp:txXfrm>
    </dsp:sp>
    <dsp:sp modelId="{FBA0B5D1-2716-49C5-8CED-E7D789B08502}">
      <dsp:nvSpPr>
        <dsp:cNvPr id="0" name=""/>
        <dsp:cNvSpPr/>
      </dsp:nvSpPr>
      <dsp:spPr>
        <a:xfrm>
          <a:off x="5775252" y="1042982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E89CC-D02A-40FD-A5BB-FE4AF05761CB}">
      <dsp:nvSpPr>
        <dsp:cNvPr id="0" name=""/>
        <dsp:cNvSpPr/>
      </dsp:nvSpPr>
      <dsp:spPr>
        <a:xfrm>
          <a:off x="5209281" y="22597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Continuing education</a:t>
          </a:r>
        </a:p>
      </dsp:txBody>
      <dsp:txXfrm>
        <a:off x="5209281" y="2259742"/>
        <a:ext cx="2058075" cy="720000"/>
      </dsp:txXfrm>
    </dsp:sp>
    <dsp:sp modelId="{19992218-3752-4720-8B42-0D481DF05667}">
      <dsp:nvSpPr>
        <dsp:cNvPr id="0" name=""/>
        <dsp:cNvSpPr/>
      </dsp:nvSpPr>
      <dsp:spPr>
        <a:xfrm>
          <a:off x="8193490" y="1042982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AC60A-7E5C-4BEE-9812-1D4938FC02DE}">
      <dsp:nvSpPr>
        <dsp:cNvPr id="0" name=""/>
        <dsp:cNvSpPr/>
      </dsp:nvSpPr>
      <dsp:spPr>
        <a:xfrm>
          <a:off x="7627519" y="22597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Network and job support</a:t>
          </a:r>
        </a:p>
      </dsp:txBody>
      <dsp:txXfrm>
        <a:off x="7627519" y="2259742"/>
        <a:ext cx="2058075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1C59E-16FE-4467-9D04-9EDED5A4C7B4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4BEB0-9E8E-4B01-8571-FF2F4B98F0DF}">
      <dsp:nvSpPr>
        <dsp:cNvPr id="0" name=""/>
        <dsp:cNvSpPr/>
      </dsp:nvSpPr>
      <dsp:spPr>
        <a:xfrm rot="8100000">
          <a:off x="59275" y="436271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9F993-53C6-48CE-AF84-0F2418990A81}">
      <dsp:nvSpPr>
        <dsp:cNvPr id="0" name=""/>
        <dsp:cNvSpPr/>
      </dsp:nvSpPr>
      <dsp:spPr>
        <a:xfrm>
          <a:off x="90206" y="467202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98034-DBE4-4CB9-A005-FCDBC23058F0}">
      <dsp:nvSpPr>
        <dsp:cNvPr id="0" name=""/>
        <dsp:cNvSpPr/>
      </dsp:nvSpPr>
      <dsp:spPr>
        <a:xfrm>
          <a:off x="395364" y="772360"/>
          <a:ext cx="2091976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Conduct a planning meeting with chapter officers</a:t>
          </a:r>
        </a:p>
      </dsp:txBody>
      <dsp:txXfrm>
        <a:off x="395364" y="772360"/>
        <a:ext cx="2091976" cy="1120679"/>
      </dsp:txXfrm>
    </dsp:sp>
    <dsp:sp modelId="{9DB3947E-9CEE-478F-85D4-E8E10774B654}">
      <dsp:nvSpPr>
        <dsp:cNvPr id="0" name=""/>
        <dsp:cNvSpPr/>
      </dsp:nvSpPr>
      <dsp:spPr>
        <a:xfrm>
          <a:off x="395364" y="378607"/>
          <a:ext cx="2091976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Fall</a:t>
          </a:r>
        </a:p>
      </dsp:txBody>
      <dsp:txXfrm>
        <a:off x="395364" y="378607"/>
        <a:ext cx="2091976" cy="393752"/>
      </dsp:txXfrm>
    </dsp:sp>
    <dsp:sp modelId="{5B39E260-DC04-4B4A-9588-5786893CA0E8}">
      <dsp:nvSpPr>
        <dsp:cNvPr id="0" name=""/>
        <dsp:cNvSpPr/>
      </dsp:nvSpPr>
      <dsp:spPr>
        <a:xfrm>
          <a:off x="198488" y="77236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BBD4E-ABDC-4965-8C59-1C4662DC6A87}">
      <dsp:nvSpPr>
        <dsp:cNvPr id="0" name=""/>
        <dsp:cNvSpPr/>
      </dsp:nvSpPr>
      <dsp:spPr>
        <a:xfrm>
          <a:off x="163050" y="1857602"/>
          <a:ext cx="70875" cy="70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CF3BE-C7FA-45A0-8DCB-8C369AB3EA53}">
      <dsp:nvSpPr>
        <dsp:cNvPr id="0" name=""/>
        <dsp:cNvSpPr/>
      </dsp:nvSpPr>
      <dsp:spPr>
        <a:xfrm rot="18900000">
          <a:off x="1315062" y="3071383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 w="15875" cap="flat" cmpd="sng" algn="ctr">
          <a:solidFill>
            <a:schemeClr val="accent2">
              <a:hueOff val="6506"/>
              <a:satOff val="-4479"/>
              <a:lumOff val="-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D2F91-0C8B-4049-9C8A-EB262A175EDD}">
      <dsp:nvSpPr>
        <dsp:cNvPr id="0" name=""/>
        <dsp:cNvSpPr/>
      </dsp:nvSpPr>
      <dsp:spPr>
        <a:xfrm>
          <a:off x="1345993" y="3102313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CB06F-CB2F-4E1C-9CDF-A95D5E2254D0}">
      <dsp:nvSpPr>
        <dsp:cNvPr id="0" name=""/>
        <dsp:cNvSpPr/>
      </dsp:nvSpPr>
      <dsp:spPr>
        <a:xfrm>
          <a:off x="1651151" y="1893040"/>
          <a:ext cx="2091976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Annual report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Alert ASA of officer changes from annual election</a:t>
          </a:r>
        </a:p>
      </dsp:txBody>
      <dsp:txXfrm>
        <a:off x="1651151" y="1893040"/>
        <a:ext cx="2091976" cy="1120679"/>
      </dsp:txXfrm>
    </dsp:sp>
    <dsp:sp modelId="{4BDB57E9-45E0-496B-BEF2-514AF5F3DE00}">
      <dsp:nvSpPr>
        <dsp:cNvPr id="0" name=""/>
        <dsp:cNvSpPr/>
      </dsp:nvSpPr>
      <dsp:spPr>
        <a:xfrm>
          <a:off x="1651151" y="3013719"/>
          <a:ext cx="2091976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January</a:t>
          </a:r>
        </a:p>
      </dsp:txBody>
      <dsp:txXfrm>
        <a:off x="1651151" y="3013719"/>
        <a:ext cx="2091976" cy="393752"/>
      </dsp:txXfrm>
    </dsp:sp>
    <dsp:sp modelId="{772F0CF5-C45C-47DB-A44D-5E8A9F7B0231}">
      <dsp:nvSpPr>
        <dsp:cNvPr id="0" name=""/>
        <dsp:cNvSpPr/>
      </dsp:nvSpPr>
      <dsp:spPr>
        <a:xfrm>
          <a:off x="1454275" y="189304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6506"/>
              <a:satOff val="-4479"/>
              <a:lumOff val="-114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336B0-177F-4043-9257-5CD8BBBFE796}">
      <dsp:nvSpPr>
        <dsp:cNvPr id="0" name=""/>
        <dsp:cNvSpPr/>
      </dsp:nvSpPr>
      <dsp:spPr>
        <a:xfrm>
          <a:off x="1418146" y="1857602"/>
          <a:ext cx="70875" cy="70875"/>
        </a:xfrm>
        <a:prstGeom prst="ellipse">
          <a:avLst/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C4776-A0EC-44A4-B5B3-C285AF2F66FC}">
      <dsp:nvSpPr>
        <dsp:cNvPr id="0" name=""/>
        <dsp:cNvSpPr/>
      </dsp:nvSpPr>
      <dsp:spPr>
        <a:xfrm rot="8100000">
          <a:off x="2570849" y="436271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1F63B-7704-4859-A1B3-C99774A88C99}">
      <dsp:nvSpPr>
        <dsp:cNvPr id="0" name=""/>
        <dsp:cNvSpPr/>
      </dsp:nvSpPr>
      <dsp:spPr>
        <a:xfrm>
          <a:off x="2601780" y="467202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15F47-E099-4550-A0A7-706A1FCBF047}">
      <dsp:nvSpPr>
        <dsp:cNvPr id="0" name=""/>
        <dsp:cNvSpPr/>
      </dsp:nvSpPr>
      <dsp:spPr>
        <a:xfrm>
          <a:off x="2906938" y="772360"/>
          <a:ext cx="2091976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Apply for stimulus funds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IRS filing</a:t>
          </a:r>
        </a:p>
      </dsp:txBody>
      <dsp:txXfrm>
        <a:off x="2906938" y="772360"/>
        <a:ext cx="2091976" cy="1120679"/>
      </dsp:txXfrm>
    </dsp:sp>
    <dsp:sp modelId="{6A255D11-0D14-4A62-ADF6-E206CD2E3044}">
      <dsp:nvSpPr>
        <dsp:cNvPr id="0" name=""/>
        <dsp:cNvSpPr/>
      </dsp:nvSpPr>
      <dsp:spPr>
        <a:xfrm>
          <a:off x="2906938" y="378607"/>
          <a:ext cx="2091976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February</a:t>
          </a:r>
        </a:p>
      </dsp:txBody>
      <dsp:txXfrm>
        <a:off x="2906938" y="378607"/>
        <a:ext cx="2091976" cy="393752"/>
      </dsp:txXfrm>
    </dsp:sp>
    <dsp:sp modelId="{F3C57ADD-8E44-47E6-9314-5C4E5F1E2BEE}">
      <dsp:nvSpPr>
        <dsp:cNvPr id="0" name=""/>
        <dsp:cNvSpPr/>
      </dsp:nvSpPr>
      <dsp:spPr>
        <a:xfrm>
          <a:off x="2710062" y="77236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E0731-026D-4982-AA95-77A00F05E76C}">
      <dsp:nvSpPr>
        <dsp:cNvPr id="0" name=""/>
        <dsp:cNvSpPr/>
      </dsp:nvSpPr>
      <dsp:spPr>
        <a:xfrm>
          <a:off x="2673933" y="1857602"/>
          <a:ext cx="70875" cy="70875"/>
        </a:xfrm>
        <a:prstGeom prst="ellips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2CE12-8E9A-4074-8485-C82C10A4AF8B}">
      <dsp:nvSpPr>
        <dsp:cNvPr id="0" name=""/>
        <dsp:cNvSpPr/>
      </dsp:nvSpPr>
      <dsp:spPr>
        <a:xfrm rot="18900000">
          <a:off x="3826636" y="3071383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2CE53-4FEE-4F9C-A886-36CC495DACE1}">
      <dsp:nvSpPr>
        <dsp:cNvPr id="0" name=""/>
        <dsp:cNvSpPr/>
      </dsp:nvSpPr>
      <dsp:spPr>
        <a:xfrm>
          <a:off x="3857567" y="3102313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C43B7-A21A-469C-B61C-B60E8FD811DC}">
      <dsp:nvSpPr>
        <dsp:cNvPr id="0" name=""/>
        <dsp:cNvSpPr/>
      </dsp:nvSpPr>
      <dsp:spPr>
        <a:xfrm>
          <a:off x="4162725" y="1893040"/>
          <a:ext cx="2091976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Nominate a member for a chapter service award</a:t>
          </a:r>
        </a:p>
      </dsp:txBody>
      <dsp:txXfrm>
        <a:off x="4162725" y="1893040"/>
        <a:ext cx="2091976" cy="1120679"/>
      </dsp:txXfrm>
    </dsp:sp>
    <dsp:sp modelId="{84C59003-7063-4AB9-B512-0B424E7D4CA1}">
      <dsp:nvSpPr>
        <dsp:cNvPr id="0" name=""/>
        <dsp:cNvSpPr/>
      </dsp:nvSpPr>
      <dsp:spPr>
        <a:xfrm>
          <a:off x="4162725" y="3013719"/>
          <a:ext cx="2091976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March</a:t>
          </a:r>
        </a:p>
      </dsp:txBody>
      <dsp:txXfrm>
        <a:off x="4162725" y="3013719"/>
        <a:ext cx="2091976" cy="393752"/>
      </dsp:txXfrm>
    </dsp:sp>
    <dsp:sp modelId="{350CFAF2-823F-4017-B5FF-82A29A056E09}">
      <dsp:nvSpPr>
        <dsp:cNvPr id="0" name=""/>
        <dsp:cNvSpPr/>
      </dsp:nvSpPr>
      <dsp:spPr>
        <a:xfrm>
          <a:off x="3965849" y="189304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79307-D50B-4F5C-994D-5D016FA10E91}">
      <dsp:nvSpPr>
        <dsp:cNvPr id="0" name=""/>
        <dsp:cNvSpPr/>
      </dsp:nvSpPr>
      <dsp:spPr>
        <a:xfrm>
          <a:off x="3929720" y="1857602"/>
          <a:ext cx="70875" cy="70875"/>
        </a:xfrm>
        <a:prstGeom prst="ellips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26149-083D-48E8-88DB-0C56301D1020}">
      <dsp:nvSpPr>
        <dsp:cNvPr id="0" name=""/>
        <dsp:cNvSpPr/>
      </dsp:nvSpPr>
      <dsp:spPr>
        <a:xfrm rot="8100000">
          <a:off x="5082423" y="436271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8B2E9-F89B-4D53-906E-571DD15BED71}">
      <dsp:nvSpPr>
        <dsp:cNvPr id="0" name=""/>
        <dsp:cNvSpPr/>
      </dsp:nvSpPr>
      <dsp:spPr>
        <a:xfrm>
          <a:off x="5113354" y="467202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150CE-F860-4005-A5D3-A33DD6379EE4}">
      <dsp:nvSpPr>
        <dsp:cNvPr id="0" name=""/>
        <dsp:cNvSpPr/>
      </dsp:nvSpPr>
      <dsp:spPr>
        <a:xfrm>
          <a:off x="5418512" y="772360"/>
          <a:ext cx="2091976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Hold chapter meeting</a:t>
          </a:r>
        </a:p>
      </dsp:txBody>
      <dsp:txXfrm>
        <a:off x="5418512" y="772360"/>
        <a:ext cx="2091976" cy="1120679"/>
      </dsp:txXfrm>
    </dsp:sp>
    <dsp:sp modelId="{143FFA7B-F6BA-45E8-A45F-31F458AB2FAE}">
      <dsp:nvSpPr>
        <dsp:cNvPr id="0" name=""/>
        <dsp:cNvSpPr/>
      </dsp:nvSpPr>
      <dsp:spPr>
        <a:xfrm>
          <a:off x="5418512" y="378607"/>
          <a:ext cx="2091976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April</a:t>
          </a:r>
        </a:p>
      </dsp:txBody>
      <dsp:txXfrm>
        <a:off x="5418512" y="378607"/>
        <a:ext cx="2091976" cy="393752"/>
      </dsp:txXfrm>
    </dsp:sp>
    <dsp:sp modelId="{F6ED34E5-3079-4425-9A39-DCDBBA42D2BE}">
      <dsp:nvSpPr>
        <dsp:cNvPr id="0" name=""/>
        <dsp:cNvSpPr/>
      </dsp:nvSpPr>
      <dsp:spPr>
        <a:xfrm>
          <a:off x="5221636" y="77236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BBE34-94B9-4959-98CB-57427754497A}">
      <dsp:nvSpPr>
        <dsp:cNvPr id="0" name=""/>
        <dsp:cNvSpPr/>
      </dsp:nvSpPr>
      <dsp:spPr>
        <a:xfrm>
          <a:off x="5185507" y="1857602"/>
          <a:ext cx="70875" cy="70875"/>
        </a:xfrm>
        <a:prstGeom prst="ellips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7A0FA-BC2A-4A3F-BCE2-81F072A76D1B}">
      <dsp:nvSpPr>
        <dsp:cNvPr id="0" name=""/>
        <dsp:cNvSpPr/>
      </dsp:nvSpPr>
      <dsp:spPr>
        <a:xfrm rot="18900000">
          <a:off x="6338210" y="3071383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 w="15875" cap="flat" cmpd="sng" algn="ctr">
          <a:solidFill>
            <a:schemeClr val="accent2">
              <a:hueOff val="32532"/>
              <a:satOff val="-22397"/>
              <a:lumOff val="-5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96181-80E6-4259-BCCC-41196FE0C1A2}">
      <dsp:nvSpPr>
        <dsp:cNvPr id="0" name=""/>
        <dsp:cNvSpPr/>
      </dsp:nvSpPr>
      <dsp:spPr>
        <a:xfrm>
          <a:off x="6369141" y="3102313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67D94-6E09-40CD-AE24-EA05F1E42B8D}">
      <dsp:nvSpPr>
        <dsp:cNvPr id="0" name=""/>
        <dsp:cNvSpPr/>
      </dsp:nvSpPr>
      <dsp:spPr>
        <a:xfrm>
          <a:off x="6674299" y="1893040"/>
          <a:ext cx="2091976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Alert ASA of officer changes from annual election</a:t>
          </a:r>
        </a:p>
      </dsp:txBody>
      <dsp:txXfrm>
        <a:off x="6674299" y="1893040"/>
        <a:ext cx="2091976" cy="1120679"/>
      </dsp:txXfrm>
    </dsp:sp>
    <dsp:sp modelId="{847921EA-310D-4C09-B9F6-E116895A694E}">
      <dsp:nvSpPr>
        <dsp:cNvPr id="0" name=""/>
        <dsp:cNvSpPr/>
      </dsp:nvSpPr>
      <dsp:spPr>
        <a:xfrm>
          <a:off x="6674299" y="3013719"/>
          <a:ext cx="2091976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July</a:t>
          </a:r>
        </a:p>
      </dsp:txBody>
      <dsp:txXfrm>
        <a:off x="6674299" y="3013719"/>
        <a:ext cx="2091976" cy="393752"/>
      </dsp:txXfrm>
    </dsp:sp>
    <dsp:sp modelId="{2FACE326-3AB1-439B-A821-79B03FC73176}">
      <dsp:nvSpPr>
        <dsp:cNvPr id="0" name=""/>
        <dsp:cNvSpPr/>
      </dsp:nvSpPr>
      <dsp:spPr>
        <a:xfrm>
          <a:off x="6477423" y="189304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32532"/>
              <a:satOff val="-22397"/>
              <a:lumOff val="-571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7C0D3-5FC1-4375-B809-135E9350C8D6}">
      <dsp:nvSpPr>
        <dsp:cNvPr id="0" name=""/>
        <dsp:cNvSpPr/>
      </dsp:nvSpPr>
      <dsp:spPr>
        <a:xfrm>
          <a:off x="6441294" y="1857602"/>
          <a:ext cx="70875" cy="70875"/>
        </a:xfrm>
        <a:prstGeom prst="ellipse">
          <a:avLst/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F7F0E-3E47-4B38-985F-064D30CDA93D}">
      <dsp:nvSpPr>
        <dsp:cNvPr id="0" name=""/>
        <dsp:cNvSpPr/>
      </dsp:nvSpPr>
      <dsp:spPr>
        <a:xfrm rot="8100000">
          <a:off x="7593997" y="436271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C15D8-524C-435D-BE84-45E1385D0F73}">
      <dsp:nvSpPr>
        <dsp:cNvPr id="0" name=""/>
        <dsp:cNvSpPr/>
      </dsp:nvSpPr>
      <dsp:spPr>
        <a:xfrm>
          <a:off x="7624928" y="467202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49FB8-593A-4C48-B2A0-5A86CA2D3F0A}">
      <dsp:nvSpPr>
        <dsp:cNvPr id="0" name=""/>
        <dsp:cNvSpPr/>
      </dsp:nvSpPr>
      <dsp:spPr>
        <a:xfrm>
          <a:off x="7930086" y="772360"/>
          <a:ext cx="2091976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Hold event, such as a travelling course</a:t>
          </a:r>
        </a:p>
      </dsp:txBody>
      <dsp:txXfrm>
        <a:off x="7930086" y="772360"/>
        <a:ext cx="2091976" cy="1120679"/>
      </dsp:txXfrm>
    </dsp:sp>
    <dsp:sp modelId="{86505EB3-87BD-4B69-9090-5B4E3B750C3D}">
      <dsp:nvSpPr>
        <dsp:cNvPr id="0" name=""/>
        <dsp:cNvSpPr/>
      </dsp:nvSpPr>
      <dsp:spPr>
        <a:xfrm>
          <a:off x="7930086" y="378607"/>
          <a:ext cx="2091976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September</a:t>
          </a:r>
        </a:p>
      </dsp:txBody>
      <dsp:txXfrm>
        <a:off x="7930086" y="378607"/>
        <a:ext cx="2091976" cy="393752"/>
      </dsp:txXfrm>
    </dsp:sp>
    <dsp:sp modelId="{D8ADEA5A-279A-4579-9762-4A39717BB5DC}">
      <dsp:nvSpPr>
        <dsp:cNvPr id="0" name=""/>
        <dsp:cNvSpPr/>
      </dsp:nvSpPr>
      <dsp:spPr>
        <a:xfrm>
          <a:off x="7733210" y="77236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B713D-F031-4800-BFBF-EE96295E2123}">
      <dsp:nvSpPr>
        <dsp:cNvPr id="0" name=""/>
        <dsp:cNvSpPr/>
      </dsp:nvSpPr>
      <dsp:spPr>
        <a:xfrm>
          <a:off x="7697081" y="1857602"/>
          <a:ext cx="70875" cy="70875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B4DBE-C00C-45C3-A138-B56127B688BF}">
      <dsp:nvSpPr>
        <dsp:cNvPr id="0" name=""/>
        <dsp:cNvSpPr/>
      </dsp:nvSpPr>
      <dsp:spPr>
        <a:xfrm>
          <a:off x="0" y="33324"/>
          <a:ext cx="10058399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Engage or recruit new officers</a:t>
          </a:r>
        </a:p>
      </dsp:txBody>
      <dsp:txXfrm>
        <a:off x="25759" y="59083"/>
        <a:ext cx="10006881" cy="476152"/>
      </dsp:txXfrm>
    </dsp:sp>
    <dsp:sp modelId="{2E4EC39D-3152-4C77-AC2F-12622A90C2A3}">
      <dsp:nvSpPr>
        <dsp:cNvPr id="0" name=""/>
        <dsp:cNvSpPr/>
      </dsp:nvSpPr>
      <dsp:spPr>
        <a:xfrm>
          <a:off x="0" y="560994"/>
          <a:ext cx="10058399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Send an email to: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Chapter members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Local organizations with statisticians</a:t>
          </a:r>
        </a:p>
      </dsp:txBody>
      <dsp:txXfrm>
        <a:off x="0" y="560994"/>
        <a:ext cx="10058399" cy="888030"/>
      </dsp:txXfrm>
    </dsp:sp>
    <dsp:sp modelId="{FE7A92BE-8D93-4ED0-BB34-A726E858286E}">
      <dsp:nvSpPr>
        <dsp:cNvPr id="0" name=""/>
        <dsp:cNvSpPr/>
      </dsp:nvSpPr>
      <dsp:spPr>
        <a:xfrm>
          <a:off x="0" y="1449024"/>
          <a:ext cx="10058399" cy="52767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Some steps:</a:t>
          </a:r>
        </a:p>
      </dsp:txBody>
      <dsp:txXfrm>
        <a:off x="25759" y="1474783"/>
        <a:ext cx="10006881" cy="476152"/>
      </dsp:txXfrm>
    </dsp:sp>
    <dsp:sp modelId="{671EF6C2-EB58-43EA-BBFF-0914FA291909}">
      <dsp:nvSpPr>
        <dsp:cNvPr id="0" name=""/>
        <dsp:cNvSpPr/>
      </dsp:nvSpPr>
      <dsp:spPr>
        <a:xfrm>
          <a:off x="0" y="1976695"/>
          <a:ext cx="10058399" cy="177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Acknowledge their strengths and skills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Talk about benefits of being an officer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Provide details about the role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Address any questions – help them feel confident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Highlight their impact of their contribution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Share success stories of volunteers</a:t>
          </a:r>
        </a:p>
      </dsp:txBody>
      <dsp:txXfrm>
        <a:off x="0" y="1976695"/>
        <a:ext cx="10058399" cy="17760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42C8D-E43B-4F7C-841A-B0470C68F6DF}">
      <dsp:nvSpPr>
        <dsp:cNvPr id="0" name=""/>
        <dsp:cNvSpPr/>
      </dsp:nvSpPr>
      <dsp:spPr>
        <a:xfrm>
          <a:off x="335787" y="245646"/>
          <a:ext cx="1510523" cy="13145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9ECDA-09FB-489B-82F2-D70EBC832B5C}">
      <dsp:nvSpPr>
        <dsp:cNvPr id="0" name=""/>
        <dsp:cNvSpPr/>
      </dsp:nvSpPr>
      <dsp:spPr>
        <a:xfrm>
          <a:off x="335787" y="1701835"/>
          <a:ext cx="4315781" cy="563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Contacts</a:t>
          </a:r>
        </a:p>
      </dsp:txBody>
      <dsp:txXfrm>
        <a:off x="335787" y="1701835"/>
        <a:ext cx="4315781" cy="563362"/>
      </dsp:txXfrm>
    </dsp:sp>
    <dsp:sp modelId="{5D1C1153-026C-4A91-8C00-84C8EBA047F4}">
      <dsp:nvSpPr>
        <dsp:cNvPr id="0" name=""/>
        <dsp:cNvSpPr/>
      </dsp:nvSpPr>
      <dsp:spPr>
        <a:xfrm>
          <a:off x="335787" y="2331094"/>
          <a:ext cx="4315781" cy="1209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Local universities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Local organizations that employ statisticians</a:t>
          </a:r>
        </a:p>
      </dsp:txBody>
      <dsp:txXfrm>
        <a:off x="335787" y="2331094"/>
        <a:ext cx="4315781" cy="1209338"/>
      </dsp:txXfrm>
    </dsp:sp>
    <dsp:sp modelId="{5C2B3168-D637-4228-8A29-FA7E60AA2DF3}">
      <dsp:nvSpPr>
        <dsp:cNvPr id="0" name=""/>
        <dsp:cNvSpPr/>
      </dsp:nvSpPr>
      <dsp:spPr>
        <a:xfrm>
          <a:off x="5406830" y="245646"/>
          <a:ext cx="1510523" cy="13145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269AA-FA41-4906-B59C-42DCC82F7A5C}">
      <dsp:nvSpPr>
        <dsp:cNvPr id="0" name=""/>
        <dsp:cNvSpPr/>
      </dsp:nvSpPr>
      <dsp:spPr>
        <a:xfrm>
          <a:off x="5406830" y="1701835"/>
          <a:ext cx="4315781" cy="563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Mentoring program</a:t>
          </a:r>
        </a:p>
      </dsp:txBody>
      <dsp:txXfrm>
        <a:off x="5406830" y="1701835"/>
        <a:ext cx="4315781" cy="563362"/>
      </dsp:txXfrm>
    </dsp:sp>
    <dsp:sp modelId="{B356F493-2A4D-4291-A5C5-0E10AAFD7B6F}">
      <dsp:nvSpPr>
        <dsp:cNvPr id="0" name=""/>
        <dsp:cNvSpPr/>
      </dsp:nvSpPr>
      <dsp:spPr>
        <a:xfrm>
          <a:off x="5406830" y="2331094"/>
          <a:ext cx="4315781" cy="1209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Review Amstat News articles in April 2019 and February 2015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Identify mentors and mentees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Email local organizations about the program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Match mentors with mentees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Invite the pairs to chapter activities</a:t>
          </a:r>
        </a:p>
      </dsp:txBody>
      <dsp:txXfrm>
        <a:off x="5406830" y="2331094"/>
        <a:ext cx="4315781" cy="12093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D6F78-FB84-4381-A323-2A7A867A21B4}">
      <dsp:nvSpPr>
        <dsp:cNvPr id="0" name=""/>
        <dsp:cNvSpPr/>
      </dsp:nvSpPr>
      <dsp:spPr>
        <a:xfrm>
          <a:off x="9891" y="0"/>
          <a:ext cx="1048810" cy="1048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EADF2-500C-4025-AB1A-444459FF0A8E}">
      <dsp:nvSpPr>
        <dsp:cNvPr id="0" name=""/>
        <dsp:cNvSpPr/>
      </dsp:nvSpPr>
      <dsp:spPr>
        <a:xfrm>
          <a:off x="9891" y="1211612"/>
          <a:ext cx="2996602" cy="4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Objective</a:t>
          </a:r>
        </a:p>
      </dsp:txBody>
      <dsp:txXfrm>
        <a:off x="9891" y="1211612"/>
        <a:ext cx="2996602" cy="449490"/>
      </dsp:txXfrm>
    </dsp:sp>
    <dsp:sp modelId="{521108BD-294B-4987-BBB6-91932C91118C}">
      <dsp:nvSpPr>
        <dsp:cNvPr id="0" name=""/>
        <dsp:cNvSpPr/>
      </dsp:nvSpPr>
      <dsp:spPr>
        <a:xfrm>
          <a:off x="9891" y="1736824"/>
          <a:ext cx="2996602" cy="204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Stimulate growth in chapter membership</a:t>
          </a:r>
        </a:p>
      </dsp:txBody>
      <dsp:txXfrm>
        <a:off x="9891" y="1736824"/>
        <a:ext cx="2996602" cy="2049255"/>
      </dsp:txXfrm>
    </dsp:sp>
    <dsp:sp modelId="{8FD040D5-901F-4AF0-B1E1-95D7F6E7150E}">
      <dsp:nvSpPr>
        <dsp:cNvPr id="0" name=""/>
        <dsp:cNvSpPr/>
      </dsp:nvSpPr>
      <dsp:spPr>
        <a:xfrm>
          <a:off x="3530898" y="0"/>
          <a:ext cx="1048810" cy="1048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9B98F-2C08-4029-9006-7E284265FD2E}">
      <dsp:nvSpPr>
        <dsp:cNvPr id="0" name=""/>
        <dsp:cNvSpPr/>
      </dsp:nvSpPr>
      <dsp:spPr>
        <a:xfrm>
          <a:off x="3530898" y="1211612"/>
          <a:ext cx="2996602" cy="4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Requirements</a:t>
          </a:r>
        </a:p>
      </dsp:txBody>
      <dsp:txXfrm>
        <a:off x="3530898" y="1211612"/>
        <a:ext cx="2996602" cy="449490"/>
      </dsp:txXfrm>
    </dsp:sp>
    <dsp:sp modelId="{5FD6A723-0B7D-45AA-863D-23C8F4695C75}">
      <dsp:nvSpPr>
        <dsp:cNvPr id="0" name=""/>
        <dsp:cNvSpPr/>
      </dsp:nvSpPr>
      <dsp:spPr>
        <a:xfrm>
          <a:off x="3530898" y="1736824"/>
          <a:ext cx="2996602" cy="204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Annual report submission in January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Chapter Stimulus Funding Application Form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Approval by ASA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Up to $1000 for 2025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Receipts for reimbursement</a:t>
          </a:r>
        </a:p>
      </dsp:txBody>
      <dsp:txXfrm>
        <a:off x="3530898" y="1736824"/>
        <a:ext cx="2996602" cy="2049255"/>
      </dsp:txXfrm>
    </dsp:sp>
    <dsp:sp modelId="{E3172707-89D1-465D-A07D-552E6B845507}">
      <dsp:nvSpPr>
        <dsp:cNvPr id="0" name=""/>
        <dsp:cNvSpPr/>
      </dsp:nvSpPr>
      <dsp:spPr>
        <a:xfrm>
          <a:off x="7051906" y="0"/>
          <a:ext cx="1048810" cy="1048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1F6FC-ED19-437D-990B-7C79D0104781}">
      <dsp:nvSpPr>
        <dsp:cNvPr id="0" name=""/>
        <dsp:cNvSpPr/>
      </dsp:nvSpPr>
      <dsp:spPr>
        <a:xfrm>
          <a:off x="7051906" y="1211612"/>
          <a:ext cx="2996602" cy="4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Ideas</a:t>
          </a:r>
        </a:p>
      </dsp:txBody>
      <dsp:txXfrm>
        <a:off x="7051906" y="1211612"/>
        <a:ext cx="2996602" cy="449490"/>
      </dsp:txXfrm>
    </dsp:sp>
    <dsp:sp modelId="{B94B19E5-0291-417E-AD22-316FB3140CEB}">
      <dsp:nvSpPr>
        <dsp:cNvPr id="0" name=""/>
        <dsp:cNvSpPr/>
      </dsp:nvSpPr>
      <dsp:spPr>
        <a:xfrm>
          <a:off x="7051906" y="1736824"/>
          <a:ext cx="2996602" cy="204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Continuing education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Student support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Networking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Outreach</a:t>
          </a:r>
        </a:p>
      </dsp:txBody>
      <dsp:txXfrm>
        <a:off x="7051906" y="1736824"/>
        <a:ext cx="2996602" cy="20492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B7DC9-BA66-4705-9B51-4100D35ABCC1}">
      <dsp:nvSpPr>
        <dsp:cNvPr id="0" name=""/>
        <dsp:cNvSpPr/>
      </dsp:nvSpPr>
      <dsp:spPr>
        <a:xfrm>
          <a:off x="0" y="80180"/>
          <a:ext cx="6797675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Topic at each table</a:t>
          </a:r>
        </a:p>
      </dsp:txBody>
      <dsp:txXfrm>
        <a:off x="25759" y="105939"/>
        <a:ext cx="6746157" cy="476152"/>
      </dsp:txXfrm>
    </dsp:sp>
    <dsp:sp modelId="{D1BA3CF7-BEE6-4D6F-9BF6-51B80AAF9974}">
      <dsp:nvSpPr>
        <dsp:cNvPr id="0" name=""/>
        <dsp:cNvSpPr/>
      </dsp:nvSpPr>
      <dsp:spPr>
        <a:xfrm>
          <a:off x="0" y="671211"/>
          <a:ext cx="6797675" cy="527670"/>
        </a:xfrm>
        <a:prstGeom prst="roundRect">
          <a:avLst/>
        </a:prstGeom>
        <a:solidFill>
          <a:schemeClr val="accent5">
            <a:hueOff val="303874"/>
            <a:satOff val="-3413"/>
            <a:lumOff val="-7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Find your table topic of interest</a:t>
          </a:r>
        </a:p>
      </dsp:txBody>
      <dsp:txXfrm>
        <a:off x="25759" y="696970"/>
        <a:ext cx="6746157" cy="476152"/>
      </dsp:txXfrm>
    </dsp:sp>
    <dsp:sp modelId="{54E3160C-8459-4AE8-8B28-E02FD742628D}">
      <dsp:nvSpPr>
        <dsp:cNvPr id="0" name=""/>
        <dsp:cNvSpPr/>
      </dsp:nvSpPr>
      <dsp:spPr>
        <a:xfrm>
          <a:off x="0" y="1262241"/>
          <a:ext cx="6797675" cy="527670"/>
        </a:xfrm>
        <a:prstGeom prst="roundRect">
          <a:avLst/>
        </a:prstGeom>
        <a:solidFill>
          <a:schemeClr val="accent5">
            <a:hueOff val="607749"/>
            <a:satOff val="-6826"/>
            <a:lumOff val="-14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Introduce yourselves – Name, chapter, role</a:t>
          </a:r>
        </a:p>
      </dsp:txBody>
      <dsp:txXfrm>
        <a:off x="25759" y="1288000"/>
        <a:ext cx="6746157" cy="476152"/>
      </dsp:txXfrm>
    </dsp:sp>
    <dsp:sp modelId="{61014EEA-4DB9-44E0-933A-827C7D81490E}">
      <dsp:nvSpPr>
        <dsp:cNvPr id="0" name=""/>
        <dsp:cNvSpPr/>
      </dsp:nvSpPr>
      <dsp:spPr>
        <a:xfrm>
          <a:off x="0" y="1853271"/>
          <a:ext cx="6797675" cy="527670"/>
        </a:xfrm>
        <a:prstGeom prst="roundRect">
          <a:avLst/>
        </a:prstGeom>
        <a:solidFill>
          <a:schemeClr val="accent5">
            <a:hueOff val="911623"/>
            <a:satOff val="-10239"/>
            <a:lumOff val="-21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 the note-taker and report-out person</a:t>
          </a:r>
        </a:p>
      </dsp:txBody>
      <dsp:txXfrm>
        <a:off x="25759" y="1879030"/>
        <a:ext cx="6746157" cy="476152"/>
      </dsp:txXfrm>
    </dsp:sp>
    <dsp:sp modelId="{0A88D3E2-878A-470D-A13D-A33863ADA70C}">
      <dsp:nvSpPr>
        <dsp:cNvPr id="0" name=""/>
        <dsp:cNvSpPr/>
      </dsp:nvSpPr>
      <dsp:spPr>
        <a:xfrm>
          <a:off x="0" y="2444301"/>
          <a:ext cx="6797675" cy="527670"/>
        </a:xfrm>
        <a:prstGeom prst="roundRect">
          <a:avLst/>
        </a:prstGeom>
        <a:solidFill>
          <a:schemeClr val="accent5">
            <a:hueOff val="1215497"/>
            <a:satOff val="-13652"/>
            <a:lumOff val="-29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Review “What is this topic about?</a:t>
          </a:r>
        </a:p>
      </dsp:txBody>
      <dsp:txXfrm>
        <a:off x="25759" y="2470060"/>
        <a:ext cx="6746157" cy="476152"/>
      </dsp:txXfrm>
    </dsp:sp>
    <dsp:sp modelId="{5E32516C-DDB3-4741-A634-08310C836085}">
      <dsp:nvSpPr>
        <dsp:cNvPr id="0" name=""/>
        <dsp:cNvSpPr/>
      </dsp:nvSpPr>
      <dsp:spPr>
        <a:xfrm>
          <a:off x="0" y="3035331"/>
          <a:ext cx="6797675" cy="527670"/>
        </a:xfrm>
        <a:prstGeom prst="roundRect">
          <a:avLst/>
        </a:prstGeom>
        <a:solidFill>
          <a:schemeClr val="accent5">
            <a:hueOff val="1519371"/>
            <a:satOff val="-17065"/>
            <a:lumOff val="-36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Questions to answer:</a:t>
          </a:r>
        </a:p>
      </dsp:txBody>
      <dsp:txXfrm>
        <a:off x="25759" y="3061090"/>
        <a:ext cx="6746157" cy="476152"/>
      </dsp:txXfrm>
    </dsp:sp>
    <dsp:sp modelId="{06605B18-FEA1-4DFA-805E-A7A28CD6ED0F}">
      <dsp:nvSpPr>
        <dsp:cNvPr id="0" name=""/>
        <dsp:cNvSpPr/>
      </dsp:nvSpPr>
      <dsp:spPr>
        <a:xfrm>
          <a:off x="0" y="3563001"/>
          <a:ext cx="6797675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What challenges have you faced?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What solutions have you identified, or can you identify?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How to get it done?</a:t>
          </a:r>
        </a:p>
      </dsp:txBody>
      <dsp:txXfrm>
        <a:off x="0" y="3563001"/>
        <a:ext cx="6797675" cy="888030"/>
      </dsp:txXfrm>
    </dsp:sp>
    <dsp:sp modelId="{D959A60C-6B8E-45B2-82E0-6554F48B2231}">
      <dsp:nvSpPr>
        <dsp:cNvPr id="0" name=""/>
        <dsp:cNvSpPr/>
      </dsp:nvSpPr>
      <dsp:spPr>
        <a:xfrm>
          <a:off x="0" y="4451031"/>
          <a:ext cx="6797675" cy="527670"/>
        </a:xfrm>
        <a:prstGeom prst="roundRect">
          <a:avLst/>
        </a:prstGeom>
        <a:solidFill>
          <a:schemeClr val="accent5">
            <a:hueOff val="1823246"/>
            <a:satOff val="-20478"/>
            <a:lumOff val="-43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Take good notes!</a:t>
          </a:r>
        </a:p>
      </dsp:txBody>
      <dsp:txXfrm>
        <a:off x="25759" y="4476790"/>
        <a:ext cx="6746157" cy="476152"/>
      </dsp:txXfrm>
    </dsp:sp>
    <dsp:sp modelId="{13E189D6-D9E2-4DD1-85B1-43F87C1DE830}">
      <dsp:nvSpPr>
        <dsp:cNvPr id="0" name=""/>
        <dsp:cNvSpPr/>
      </dsp:nvSpPr>
      <dsp:spPr>
        <a:xfrm>
          <a:off x="0" y="5042061"/>
          <a:ext cx="6797675" cy="52767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10 minutes!</a:t>
          </a:r>
        </a:p>
      </dsp:txBody>
      <dsp:txXfrm>
        <a:off x="25759" y="5067820"/>
        <a:ext cx="6746157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FB631-722B-434C-85D6-C4018DD3CA2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C1F6-2BBC-47D9-9EA7-49A21EBE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9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Districts in turn are divided into three regions: region 1 (D1, 2); region 2 </a:t>
            </a:r>
            <a:r>
              <a:rPr lang="en-US"/>
              <a:t>(D3, </a:t>
            </a:r>
            <a:r>
              <a:rPr lang="en-US" dirty="0"/>
              <a:t>4</a:t>
            </a:r>
            <a:r>
              <a:rPr lang="en-US"/>
              <a:t>); region 3 (D5,6)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BCCB7-1264-453C-A93B-04FA85AB2D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system removes you when your end date arrives so then we lack officer information in the meantime. Healthy chapters will keep active rosters of officers with ASA.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C1F6-2BBC-47D9-9EA7-49A21EBE02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6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University of Kansas Medical Center Department of Biostatistics &amp; Data Science, Kansas Western-Missouri Chapter of the American Statistical Association, University of Kansas Cancer Center, Quantitative Omics Core that supports the Kansas Institute for Precision Medicine, K-INBRE, and EMB Statistical Solutions, LLC 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KANSAS IDEA NETWORK OF BIOMEDICAL RESEARCH EXCELLENCE)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0A4DF-893E-4B7E-96FD-4D65FCE4E3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4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 Franklin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0A4DF-893E-4B7E-96FD-4D65FCE4E3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795B-8918-4DCF-ACA3-183A457EDAB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A60B-4EC0-48E6-AF3C-DE47B0981E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12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795B-8918-4DCF-ACA3-183A457EDAB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A60B-4EC0-48E6-AF3C-DE47B0981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795B-8918-4DCF-ACA3-183A457EDAB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A60B-4EC0-48E6-AF3C-DE47B0981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795B-8918-4DCF-ACA3-183A457EDAB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A60B-4EC0-48E6-AF3C-DE47B0981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795B-8918-4DCF-ACA3-183A457EDAB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A60B-4EC0-48E6-AF3C-DE47B0981E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8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795B-8918-4DCF-ACA3-183A457EDAB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A60B-4EC0-48E6-AF3C-DE47B0981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9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795B-8918-4DCF-ACA3-183A457EDAB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A60B-4EC0-48E6-AF3C-DE47B0981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0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795B-8918-4DCF-ACA3-183A457EDAB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A60B-4EC0-48E6-AF3C-DE47B0981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7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795B-8918-4DCF-ACA3-183A457EDAB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A60B-4EC0-48E6-AF3C-DE47B0981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27795B-8918-4DCF-ACA3-183A457EDAB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30A60B-4EC0-48E6-AF3C-DE47B0981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6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795B-8918-4DCF-ACA3-183A457EDAB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A60B-4EC0-48E6-AF3C-DE47B0981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4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127795B-8918-4DCF-ACA3-183A457EDAB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30A60B-4EC0-48E6-AF3C-DE47B0981E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4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71971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054FC-6D07-E82A-FB3D-C62BECAEC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80E97-8266-8DA6-0C7E-C4BE7038D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3" y="461755"/>
            <a:ext cx="11595994" cy="5934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C2DB08-EFFD-CC6F-3EAF-E4E8CC6E5CDE}"/>
              </a:ext>
            </a:extLst>
          </p:cNvPr>
          <p:cNvSpPr txBox="1"/>
          <p:nvPr/>
        </p:nvSpPr>
        <p:spPr>
          <a:xfrm>
            <a:off x="4724400" y="16936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Find Your Table</a:t>
            </a:r>
          </a:p>
        </p:txBody>
      </p:sp>
    </p:spTree>
    <p:extLst>
      <p:ext uri="{BB962C8B-B14F-4D97-AF65-F5344CB8AC3E}">
        <p14:creationId xmlns:p14="http://schemas.microsoft.com/office/powerpoint/2010/main" val="391465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CC7B-B782-2FFF-BEE8-06F52F25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Topic 5: Wanted – Early Career Statisticians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BB0AB9-CA21-EE7E-97B8-B6A42D7A0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20617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17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AFA6-488D-9C79-89F7-BA838FD3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Topic 6: Ideas for Stimulus Funds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06B33A0-A96E-F08D-B52E-78D439511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24204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766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Reviving ASA Chapters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Ananda Jayawardhana</a:t>
            </a:r>
          </a:p>
          <a:p>
            <a:r>
              <a:rPr lang="en-US" dirty="0"/>
              <a:t>Kansas-Western Missouri Chapter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179258-27E2-30FB-D56E-6D01EECF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74" y="0"/>
            <a:ext cx="8475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1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of KWMCH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Inactive for a short period before 2003.</a:t>
            </a:r>
          </a:p>
          <a:p>
            <a:r>
              <a:rPr lang="en-US" dirty="0"/>
              <a:t>Revitalized in 2003 with a negative bank balance. Held one short course and one chapter meeting in 2003. </a:t>
            </a:r>
          </a:p>
          <a:p>
            <a:r>
              <a:rPr lang="en-US" dirty="0"/>
              <a:t>Two meetings every year since 2004 (Fall Meeting in KC area, Spring Meeting at Kansas State University).</a:t>
            </a:r>
          </a:p>
          <a:p>
            <a:r>
              <a:rPr lang="en-US" dirty="0"/>
              <a:t>At least one short course per year.</a:t>
            </a:r>
          </a:p>
          <a:p>
            <a:r>
              <a:rPr lang="en-US" dirty="0"/>
              <a:t>KUMC and Cerner Corporation started the </a:t>
            </a:r>
            <a:r>
              <a:rPr lang="en-US" b="1" dirty="0"/>
              <a:t>Symposium </a:t>
            </a:r>
            <a:r>
              <a:rPr lang="en-US" dirty="0"/>
              <a:t>on "Innovations in Design, Analysis, and Dissemination: Frontiers in Biostatistical Methods" in 2008. Our chapter co-sponsored it since 2009. </a:t>
            </a:r>
          </a:p>
          <a:p>
            <a:pPr lvl="1"/>
            <a:r>
              <a:rPr lang="en-US" dirty="0"/>
              <a:t>Free symposium since 2021 paid by the KUMC.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was my role at KWMCH &amp; COC?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Secretary/Treasurer 2004-2007</a:t>
            </a:r>
          </a:p>
          <a:p>
            <a:endParaRPr lang="en-US" sz="2800" dirty="0"/>
          </a:p>
          <a:p>
            <a:r>
              <a:rPr lang="en-US" sz="2800" dirty="0"/>
              <a:t>VP 2007-2008</a:t>
            </a:r>
          </a:p>
          <a:p>
            <a:endParaRPr lang="en-US" sz="2800" dirty="0"/>
          </a:p>
          <a:p>
            <a:r>
              <a:rPr lang="en-US" sz="2800" dirty="0"/>
              <a:t>President 2008-2009</a:t>
            </a:r>
          </a:p>
          <a:p>
            <a:endParaRPr lang="en-US" sz="2800" dirty="0"/>
          </a:p>
          <a:p>
            <a:r>
              <a:rPr lang="en-US" sz="2800" dirty="0"/>
              <a:t>Secretary/Treasurer of COCGB 2007-2014</a:t>
            </a:r>
          </a:p>
          <a:p>
            <a:endParaRPr lang="en-US" sz="2800" dirty="0"/>
          </a:p>
          <a:p>
            <a:r>
              <a:rPr lang="en-US" sz="2800" dirty="0"/>
              <a:t>Chair Elect/Chair/Past Chair of COCGB 2015-2017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0C6D-742A-C571-3647-86239741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158E3-2109-7D94-90C3-2559C730F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chapter is financially healthy now.</a:t>
            </a:r>
          </a:p>
          <a:p>
            <a:r>
              <a:rPr lang="en-US" dirty="0"/>
              <a:t>We can afford to lose money in our chapter activities for a few years.</a:t>
            </a:r>
          </a:p>
          <a:p>
            <a:r>
              <a:rPr lang="en-US" dirty="0"/>
              <a:t>We are cognizant that we need to raise funds even if we are financially healthy.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05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2FC5D-A880-2E86-E47B-96180EB96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A748-3EB6-BC82-3FF1-EC69F29E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do, right or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7464C-75B0-2347-58B8-9827EBC5A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Reached out to statisticians in industry and academia and received financial sponsorships.</a:t>
            </a:r>
          </a:p>
          <a:p>
            <a:pPr marL="0" indent="0">
              <a:buNone/>
            </a:pPr>
            <a:r>
              <a:rPr lang="en-US" sz="2800" dirty="0"/>
              <a:t>	(R/R) </a:t>
            </a:r>
          </a:p>
          <a:p>
            <a:r>
              <a:rPr lang="en-US" sz="2800" dirty="0"/>
              <a:t>Organized two chapter meetings per year and rotated between KC and Manhattan, KS.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800" dirty="0"/>
              <a:t>(R/R)</a:t>
            </a:r>
          </a:p>
          <a:p>
            <a:r>
              <a:rPr lang="en-US" sz="2800" dirty="0"/>
              <a:t>Rotated leadership roles among the institutions in the catchment area.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/>
              <a:t>(R/R)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80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642C8-CD92-975F-D89D-24B2E3973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0D84-0C2E-C977-E30A-44C073CC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do, right or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B7C04-CE35-9816-F83A-97DC6AF04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used COC Travelling Courses.  (R/W)</a:t>
            </a:r>
          </a:p>
          <a:p>
            <a:r>
              <a:rPr lang="en-US" dirty="0"/>
              <a:t>Invited well known speakers from neighboring states (mostly professional friends who were happy with a reasonable honorarium). (R/R)  </a:t>
            </a:r>
          </a:p>
          <a:p>
            <a:r>
              <a:rPr lang="en-US" dirty="0"/>
              <a:t>Allowed the starting chapter leaders to choose speakers through their connections. (R/W) </a:t>
            </a:r>
          </a:p>
          <a:p>
            <a:r>
              <a:rPr lang="en-US" dirty="0"/>
              <a:t>Provided KC BBQ at our meetings and short courses and charged to cover our cost. (R/R/R)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5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89B3-EBE0-E1D2-5C73-DD2B45EB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do, right or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3B290-009A-0A8F-9C3A-803F3B45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corporate sponsors support the symposium now. (R/R) </a:t>
            </a:r>
          </a:p>
          <a:p>
            <a:r>
              <a:rPr lang="en-US" dirty="0"/>
              <a:t>Held one or two career days for high school students but realized that it was not sustainable.(R/F)</a:t>
            </a:r>
          </a:p>
          <a:p>
            <a:r>
              <a:rPr lang="en-US" dirty="0"/>
              <a:t>Central Missouri Chapter meetings are held in Columbia, MO, but we never had any joint activities. (W/W)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1953-7F45-3770-9D45-EA3A6EA56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Helping Each Other Rejuvenate Our Chapters </a:t>
            </a:r>
            <a:r>
              <a:rPr lang="en-US" sz="4400" dirty="0"/>
              <a:t>(</a:t>
            </a:r>
            <a:r>
              <a:rPr lang="en-US" sz="4400" dirty="0" err="1"/>
              <a:t>Amstat</a:t>
            </a:r>
            <a:r>
              <a:rPr lang="en-US" sz="4400" dirty="0"/>
              <a:t> News Cover Story -- November 2023)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BB7D9-4F75-C9AB-4991-C7FBA878A3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Chapter officers appreciation workshop</a:t>
            </a:r>
          </a:p>
          <a:p>
            <a:r>
              <a:rPr lang="en-US" dirty="0"/>
              <a:t>ASA Council of Chapters</a:t>
            </a:r>
          </a:p>
          <a:p>
            <a:r>
              <a:rPr lang="en-US" dirty="0"/>
              <a:t>JSM 2025</a:t>
            </a:r>
          </a:p>
          <a:p>
            <a:endParaRPr lang="en-US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943AEF6C-1EE7-92CA-A4A2-98C669BDA303}"/>
              </a:ext>
            </a:extLst>
          </p:cNvPr>
          <p:cNvSpPr/>
          <p:nvPr/>
        </p:nvSpPr>
        <p:spPr>
          <a:xfrm>
            <a:off x="8333711" y="5598620"/>
            <a:ext cx="3721706" cy="656772"/>
          </a:xfrm>
          <a:custGeom>
            <a:avLst/>
            <a:gdLst/>
            <a:ahLst/>
            <a:cxnLst/>
            <a:rect l="l" t="t" r="r" b="b"/>
            <a:pathLst>
              <a:path w="5582559" h="985158">
                <a:moveTo>
                  <a:pt x="0" y="0"/>
                </a:moveTo>
                <a:lnTo>
                  <a:pt x="5582559" y="0"/>
                </a:lnTo>
                <a:lnTo>
                  <a:pt x="5582559" y="985158"/>
                </a:lnTo>
                <a:lnTo>
                  <a:pt x="0" y="98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1700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5BFC-1B04-7AAE-80EC-46A111BD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do, right or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16DF-F6BE-8F93-9FA2-1D3CBA4E9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Tried to accommodate the local SUGI group (R/F) </a:t>
            </a:r>
          </a:p>
          <a:p>
            <a:r>
              <a:rPr lang="en-US" dirty="0"/>
              <a:t>Invited actuaries and business leaders (R/F)</a:t>
            </a:r>
          </a:p>
          <a:p>
            <a:r>
              <a:rPr lang="en-US" dirty="0"/>
              <a:t>Invited isolated statisticians (R/R)</a:t>
            </a:r>
          </a:p>
          <a:p>
            <a:r>
              <a:rPr lang="en-US" dirty="0"/>
              <a:t>Started a chapter of the Mu Sigma Rho Statistics Honorary Society (R/R) </a:t>
            </a:r>
          </a:p>
          <a:p>
            <a:r>
              <a:rPr lang="en-US" dirty="0"/>
              <a:t>Allowed membership to those who are not ASA members for a reasonable membership fee. (R/R)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80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Invite budget friendly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Employees: Most of the cost is covered by the government </a:t>
            </a:r>
          </a:p>
          <a:p>
            <a:pPr lvl="1"/>
            <a:r>
              <a:rPr lang="en-US" dirty="0"/>
              <a:t>Hope it was true today! </a:t>
            </a:r>
          </a:p>
          <a:p>
            <a:r>
              <a:rPr lang="en-US" dirty="0"/>
              <a:t>Some ASA elected officers and employees</a:t>
            </a:r>
          </a:p>
          <a:p>
            <a:pPr lvl="1"/>
            <a:r>
              <a:rPr lang="en-US" dirty="0"/>
              <a:t>President </a:t>
            </a:r>
          </a:p>
          <a:p>
            <a:pPr lvl="1"/>
            <a:r>
              <a:rPr lang="en-US" dirty="0"/>
              <a:t>Ron Wasserstein</a:t>
            </a:r>
          </a:p>
          <a:p>
            <a:pPr lvl="1"/>
            <a:r>
              <a:rPr lang="en-US" dirty="0"/>
              <a:t>K-12 Statistical Ambassador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6C1E-D7E3-6C46-5067-4F08DED3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Dedicated supporters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87D1-8F5D-9450-1CBD-31CB5C14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John Boyer</a:t>
            </a:r>
          </a:p>
          <a:p>
            <a:pPr lvl="1"/>
            <a:r>
              <a:rPr lang="en-US" dirty="0"/>
              <a:t>Former Chair KSU Department of Statistics</a:t>
            </a:r>
          </a:p>
          <a:p>
            <a:r>
              <a:rPr lang="en-US" dirty="0"/>
              <a:t>Dr. Matthew Mayo</a:t>
            </a:r>
          </a:p>
          <a:p>
            <a:pPr lvl="1"/>
            <a:r>
              <a:rPr lang="en-US" dirty="0"/>
              <a:t>Founding Chair KUMC Biostatistics Department</a:t>
            </a:r>
          </a:p>
          <a:p>
            <a:r>
              <a:rPr lang="en-US" dirty="0"/>
              <a:t>Dr. John Shelton</a:t>
            </a:r>
          </a:p>
          <a:p>
            <a:pPr lvl="1"/>
            <a:r>
              <a:rPr lang="en-US" dirty="0"/>
              <a:t>Formerly Quintiles </a:t>
            </a:r>
          </a:p>
          <a:p>
            <a:r>
              <a:rPr lang="en-US" dirty="0"/>
              <a:t>Several former VPs of Cerner Corporation  </a:t>
            </a:r>
          </a:p>
        </p:txBody>
      </p:sp>
    </p:spTree>
    <p:extLst>
      <p:ext uri="{BB962C8B-B14F-4D97-AF65-F5344CB8AC3E}">
        <p14:creationId xmlns:p14="http://schemas.microsoft.com/office/powerpoint/2010/main" val="2866543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B171D-AF3D-1B17-586D-4DC256B0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Visioning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DCCFB-8BDF-1D4B-4292-1233A6A48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Membership/past membership/prospective membership survey</a:t>
            </a:r>
          </a:p>
          <a:p>
            <a:pPr lvl="1"/>
            <a:r>
              <a:rPr lang="en-US" dirty="0"/>
              <a:t>Expectations</a:t>
            </a:r>
          </a:p>
          <a:p>
            <a:pPr lvl="1"/>
            <a:r>
              <a:rPr lang="en-US" dirty="0"/>
              <a:t>Importance of F2F meetings (Students meeting employers)</a:t>
            </a:r>
          </a:p>
          <a:p>
            <a:pPr lvl="1"/>
            <a:r>
              <a:rPr lang="en-US" dirty="0"/>
              <a:t>Cost of events </a:t>
            </a:r>
          </a:p>
          <a:p>
            <a:pPr lvl="1"/>
            <a:r>
              <a:rPr lang="en-US" dirty="0"/>
              <a:t>Member benefits (Low registration cost for short courses)</a:t>
            </a:r>
          </a:p>
          <a:p>
            <a:pPr lvl="1"/>
            <a:r>
              <a:rPr lang="en-US" dirty="0"/>
              <a:t>Service activities</a:t>
            </a:r>
          </a:p>
          <a:p>
            <a:pPr lvl="1"/>
            <a:r>
              <a:rPr lang="en-US" dirty="0"/>
              <a:t>Written comments (Give all of them a voice)</a:t>
            </a:r>
          </a:p>
        </p:txBody>
      </p:sp>
    </p:spTree>
    <p:extLst>
      <p:ext uri="{BB962C8B-B14F-4D97-AF65-F5344CB8AC3E}">
        <p14:creationId xmlns:p14="http://schemas.microsoft.com/office/powerpoint/2010/main" val="2482763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56C9-D0BB-372E-F11A-1F0118CE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DD4EC-03F2-CDF8-0FB9-D4FF865AB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 selected, neutral, and diverse group</a:t>
            </a:r>
          </a:p>
          <a:p>
            <a:pPr lvl="1"/>
            <a:r>
              <a:rPr lang="en-US" dirty="0"/>
              <a:t>Spend at least two hours (with a break) going over the survey results and try to makes sense of the data</a:t>
            </a:r>
          </a:p>
          <a:p>
            <a:pPr marL="57150" indent="0">
              <a:buNone/>
            </a:pPr>
            <a:r>
              <a:rPr lang="en-US" dirty="0"/>
              <a:t>Rules:</a:t>
            </a:r>
          </a:p>
          <a:p>
            <a:pPr marL="692658" lvl="1" indent="-342900"/>
            <a:r>
              <a:rPr lang="en-US" dirty="0"/>
              <a:t>Listen </a:t>
            </a:r>
          </a:p>
          <a:p>
            <a:pPr marL="692658" lvl="1" indent="-342900"/>
            <a:r>
              <a:rPr lang="en-US" dirty="0"/>
              <a:t>No bad ideas</a:t>
            </a:r>
          </a:p>
          <a:p>
            <a:pPr marL="692658" lvl="1" indent="-342900"/>
            <a:r>
              <a:rPr lang="en-US" dirty="0"/>
              <a:t>No criticisms</a:t>
            </a:r>
          </a:p>
          <a:p>
            <a:pPr marL="692658" lvl="1" indent="-342900"/>
            <a:r>
              <a:rPr lang="en-US" dirty="0"/>
              <a:t>Don’t get offended</a:t>
            </a:r>
          </a:p>
          <a:p>
            <a:pPr marL="692658" lvl="1" indent="-342900"/>
            <a:r>
              <a:rPr lang="en-US" dirty="0"/>
              <a:t>Protect confidentiality</a:t>
            </a:r>
          </a:p>
          <a:p>
            <a:pPr marL="692658" lvl="1" indent="-342900"/>
            <a:r>
              <a:rPr lang="en-US" dirty="0"/>
              <a:t>Collect a few meaningful quotes 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0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D61E-3843-0903-29DB-342E7187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a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4C82-1314-2536-1E04-1E7D730E8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a nice presentation by one or two members </a:t>
            </a:r>
          </a:p>
          <a:p>
            <a:r>
              <a:rPr lang="en-US" dirty="0"/>
              <a:t>Share it with the visioning team in advance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2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3D73-D809-3463-0383-1DA34807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of the findings of the visioning group to the chapter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68A9-646E-BCBC-42DB-681599C69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the findings</a:t>
            </a:r>
          </a:p>
          <a:p>
            <a:r>
              <a:rPr lang="en-US" dirty="0"/>
              <a:t>Meaningful quotes</a:t>
            </a:r>
          </a:p>
          <a:p>
            <a:r>
              <a:rPr lang="en-US" dirty="0"/>
              <a:t>Questions and Answers</a:t>
            </a:r>
          </a:p>
          <a:p>
            <a:pPr lvl="1"/>
            <a:r>
              <a:rPr lang="en-US" dirty="0"/>
              <a:t>Appoint a timekeeper and few note takers</a:t>
            </a:r>
          </a:p>
          <a:p>
            <a:pPr lvl="1"/>
            <a:r>
              <a:rPr lang="en-US" dirty="0"/>
              <a:t>Receive more feedback</a:t>
            </a:r>
          </a:p>
          <a:p>
            <a:pPr lvl="1"/>
            <a:r>
              <a:rPr lang="en-US" dirty="0"/>
              <a:t>Try to find collaborative solutions</a:t>
            </a:r>
          </a:p>
          <a:p>
            <a:pPr lvl="1"/>
            <a:r>
              <a:rPr lang="en-US" dirty="0"/>
              <a:t>Use time to focus on the future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93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BCF9-5D9D-678C-B336-216D48BB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Visioning group second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6C4AC-BD02-8117-44F0-69509E03E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Summarize the findings</a:t>
            </a:r>
          </a:p>
          <a:p>
            <a:r>
              <a:rPr lang="en-US" dirty="0"/>
              <a:t>Prioritize goals</a:t>
            </a:r>
          </a:p>
          <a:p>
            <a:r>
              <a:rPr lang="en-US" dirty="0"/>
              <a:t>Focus on the top few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32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A4BD-AA9C-51E6-E5D0-6F0E7246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 to the board or pseudo board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CA1B-462B-433B-D43E-B7CD60D55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Visioning team meets with the board members</a:t>
            </a:r>
          </a:p>
          <a:p>
            <a:r>
              <a:rPr lang="en-US" dirty="0"/>
              <a:t>Present their findings</a:t>
            </a:r>
          </a:p>
          <a:p>
            <a:r>
              <a:rPr lang="en-US" dirty="0"/>
              <a:t>Board appoints a strategic planning team</a:t>
            </a:r>
          </a:p>
          <a:p>
            <a:r>
              <a:rPr lang="en-US" dirty="0"/>
              <a:t>Write a strategic plan</a:t>
            </a:r>
          </a:p>
          <a:p>
            <a:r>
              <a:rPr lang="en-US" dirty="0"/>
              <a:t>Implement it!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70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611C9-8751-9280-1F10-BFA3F312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Table Discussions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D4F0B74-D83E-855C-C3A3-66E439C32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13332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60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E59B-5972-84D9-AAD3-C14493CF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BCD5E6-5FED-DF0B-A4B5-0C4D9DE1B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33437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609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46E1E-2F6D-1E13-6C7A-B884A95F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Reporting Out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A9D84D-CDE8-BFE2-648F-74680BBE9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43377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746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CDE50-211C-1687-9E1F-432A83FC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Closing (but one more slide…)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7D0688-962D-E87B-B1E9-16D09AA46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57136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984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9A07-EBDA-F099-517A-EB8F2905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3C14-2529-6AFE-B20B-9BA18A00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Southern California Chapter</a:t>
            </a:r>
          </a:p>
          <a:p>
            <a:r>
              <a:rPr lang="en-US" sz="3600" b="1" i="1" dirty="0">
                <a:solidFill>
                  <a:srgbClr val="FF0000"/>
                </a:solidFill>
              </a:rPr>
              <a:t>100 years</a:t>
            </a:r>
          </a:p>
          <a:p>
            <a:endParaRPr lang="en-US" dirty="0"/>
          </a:p>
        </p:txBody>
      </p:sp>
      <p:pic>
        <p:nvPicPr>
          <p:cNvPr id="5" name="Picture 4" descr="Cupcake with candle and confetti">
            <a:extLst>
              <a:ext uri="{FF2B5EF4-FFF2-40B4-BE49-F238E27FC236}">
                <a16:creationId xmlns:a16="http://schemas.microsoft.com/office/drawing/2014/main" id="{DB6FA6ED-9D22-A51F-0AF5-5AC3E6EB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921223"/>
            <a:ext cx="3891375" cy="2594008"/>
          </a:xfrm>
          <a:prstGeom prst="rect">
            <a:avLst/>
          </a:prstGeom>
        </p:spPr>
      </p:pic>
      <p:pic>
        <p:nvPicPr>
          <p:cNvPr id="7" name="Picture 6" descr="Fireworks in the sky over water&#10;&#10;AI-generated content may be incorrect.">
            <a:extLst>
              <a:ext uri="{FF2B5EF4-FFF2-40B4-BE49-F238E27FC236}">
                <a16:creationId xmlns:a16="http://schemas.microsoft.com/office/drawing/2014/main" id="{FFF83292-E710-9934-E540-6BDAA1324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85999" y="1845734"/>
            <a:ext cx="6706001" cy="44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FBC5-33B5-7364-2559-BA529F38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5038-56AB-E8CC-D509-12DFAEB6B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4CEE7-148D-0D00-0CBE-7C7EC624C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988906"/>
            <a:ext cx="11081658" cy="43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6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A110-84FD-63FC-8A3B-02CD03BB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Workshop 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3E4949-6429-437F-4D41-E8DAAFB9B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46316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64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FB18-84A7-4C1B-9417-16A7A828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1: Good Standing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E1A54F-D72E-70C1-59E0-845FAC1F9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12071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77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0C6A-12CE-7E7F-18A9-A9BA20B6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2: Benefits of a Healthy Chapter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B0D976-8355-4301-7929-9B60EA2BC1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36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C437-A6F1-9754-CA8C-B6971CCA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Topic 3: Timeline of a Healthy Chapter</a:t>
            </a:r>
            <a:endParaRPr lang="en-US" dirty="0"/>
          </a:p>
        </p:txBody>
      </p:sp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BD33C1A9-F56D-9173-EB4E-A0C78A70C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18169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764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C3BE-FFC5-6A4D-243D-17DFAD78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Topic 4: Wanted - Officers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FA4FDBFA-F088-C2AE-2F0A-D16EB9E521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20424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6679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1349</Words>
  <Application>Microsoft Office PowerPoint</Application>
  <PresentationFormat>Widescreen</PresentationFormat>
  <Paragraphs>218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Calibri</vt:lpstr>
      <vt:lpstr>Calibri Light</vt:lpstr>
      <vt:lpstr>Wingdings</vt:lpstr>
      <vt:lpstr>Retrospect</vt:lpstr>
      <vt:lpstr>PowerPoint Presentation</vt:lpstr>
      <vt:lpstr>Helping Each Other Rejuvenate Our Chapters (Amstat News Cover Story -- November 2023)</vt:lpstr>
      <vt:lpstr>Welcome</vt:lpstr>
      <vt:lpstr>PowerPoint Presentation</vt:lpstr>
      <vt:lpstr>Workshop Outline</vt:lpstr>
      <vt:lpstr>Topic 1: Good Standing</vt:lpstr>
      <vt:lpstr>Topic 2: Benefits of a Healthy Chapter</vt:lpstr>
      <vt:lpstr>Topic 3: Timeline of a Healthy Chapter</vt:lpstr>
      <vt:lpstr>Topic 4: Wanted - Officers</vt:lpstr>
      <vt:lpstr>Topic 5: Wanted – Early Career Statisticians</vt:lpstr>
      <vt:lpstr>Topic 6: Ideas for Stimulus Funds</vt:lpstr>
      <vt:lpstr>Reviving ASA Chapters</vt:lpstr>
      <vt:lpstr>PowerPoint Presentation</vt:lpstr>
      <vt:lpstr>Recent History of KWMCH</vt:lpstr>
      <vt:lpstr>What was my role at KWMCH &amp; COC?</vt:lpstr>
      <vt:lpstr>Finances</vt:lpstr>
      <vt:lpstr>What did we do, right or wrong?</vt:lpstr>
      <vt:lpstr>What did we do, right or wrong?</vt:lpstr>
      <vt:lpstr>What did we do, right or wrong?</vt:lpstr>
      <vt:lpstr>What did we do, right or wrong?</vt:lpstr>
      <vt:lpstr>Invite budget friendly speakers</vt:lpstr>
      <vt:lpstr>Dedicated supporters</vt:lpstr>
      <vt:lpstr>Chapter Visioning</vt:lpstr>
      <vt:lpstr>Visioning team</vt:lpstr>
      <vt:lpstr>Prepare a presentation</vt:lpstr>
      <vt:lpstr>Presentation of the findings of the visioning group to the chapter</vt:lpstr>
      <vt:lpstr>Visioning group second meeting</vt:lpstr>
      <vt:lpstr>Report to the board or pseudo board members</vt:lpstr>
      <vt:lpstr>Table Discussions </vt:lpstr>
      <vt:lpstr>Reporting Out</vt:lpstr>
      <vt:lpstr>Closing (but one more slide…)</vt:lpstr>
      <vt:lpstr>Celebrate!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Krenzke</dc:creator>
  <cp:lastModifiedBy>Tom Krenzke</cp:lastModifiedBy>
  <cp:revision>28</cp:revision>
  <dcterms:created xsi:type="dcterms:W3CDTF">2025-05-22T14:03:33Z</dcterms:created>
  <dcterms:modified xsi:type="dcterms:W3CDTF">2025-08-05T13:10:42Z</dcterms:modified>
</cp:coreProperties>
</file>