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7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4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1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7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42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56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7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6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6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68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3EAF4-C9F2-4AC9-A81B-518F8C5B3671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18905-8AEF-44EC-A02D-CDA717284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4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ing.zhou@bms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2990850"/>
          </a:xfrm>
        </p:spPr>
        <p:txBody>
          <a:bodyPr>
            <a:normAutofit/>
          </a:bodyPr>
          <a:lstStyle/>
          <a:p>
            <a:r>
              <a:rPr lang="en-US" dirty="0" smtClean="0"/>
              <a:t>Welcome to the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ASA Princeton-Trenton Chapter</a:t>
            </a:r>
            <a:br>
              <a:rPr lang="en-US" dirty="0"/>
            </a:br>
            <a:r>
              <a:rPr lang="en-US" dirty="0" smtClean="0"/>
              <a:t>2019 Spring Symposium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5105400"/>
            <a:ext cx="64008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May 31, 2019</a:t>
            </a:r>
            <a:endParaRPr lang="en-US" dirty="0"/>
          </a:p>
        </p:txBody>
      </p:sp>
      <p:pic>
        <p:nvPicPr>
          <p:cNvPr id="4" name="图片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"/>
            <a:ext cx="5143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7515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Acknowledgement </a:t>
            </a:r>
            <a:endParaRPr lang="en-US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953551"/>
              </p:ext>
            </p:extLst>
          </p:nvPr>
        </p:nvGraphicFramePr>
        <p:xfrm>
          <a:off x="457200" y="1618987"/>
          <a:ext cx="8084127" cy="1990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/>
                <a:gridCol w="3505200"/>
                <a:gridCol w="3054927"/>
              </a:tblGrid>
              <a:tr h="412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Yong Lin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Current President (2019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2010)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SimSun"/>
                        </a:rPr>
                        <a:t>Biostatistics Department,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SimSun"/>
                        </a:rPr>
                        <a:t> Rutgers School of Public Health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</a:tr>
              <a:tr h="412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Ming Zhu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Secretary (2018 - 2019)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</a:tr>
              <a:tr h="412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SimSun"/>
                        </a:rPr>
                        <a:t>Ming Zhou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SimSun"/>
                        </a:rPr>
                        <a:t>Past 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SimSun"/>
                        </a:rPr>
                        <a:t>President (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SimSun"/>
                        </a:rPr>
                        <a:t>2018-2019)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Bristol-Myers Squibb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</a:tr>
              <a:tr h="2397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dirty="0" smtClean="0">
                          <a:effectLst/>
                          <a:latin typeface="+mn-lt"/>
                        </a:rPr>
                        <a:t>Shou-En Lu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</a:rPr>
                        <a:t>Chapter </a:t>
                      </a:r>
                      <a:r>
                        <a:rPr lang="en-US" sz="1600" dirty="0" smtClean="0">
                          <a:effectLst/>
                          <a:latin typeface="+mn-lt"/>
                        </a:rPr>
                        <a:t>Representative 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+mn-lt"/>
                          <a:ea typeface="SimSun"/>
                        </a:rPr>
                        <a:t>Biostatistics Department,</a:t>
                      </a:r>
                      <a:r>
                        <a:rPr lang="en-US" sz="1600" baseline="0" dirty="0" smtClean="0">
                          <a:effectLst/>
                          <a:latin typeface="+mn-lt"/>
                          <a:ea typeface="SimSun"/>
                        </a:rPr>
                        <a:t> Rutgers School of Public Health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effectLst/>
                        <a:latin typeface="+mn-lt"/>
                        <a:ea typeface="SimSun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311727" y="4629421"/>
            <a:ext cx="8229600" cy="700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71759" y="1112061"/>
            <a:ext cx="4910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Retiring </a:t>
            </a:r>
            <a:r>
              <a:rPr lang="en-US" sz="2400" b="1" dirty="0" smtClean="0"/>
              <a:t>Chapter Officers (</a:t>
            </a:r>
            <a:r>
              <a:rPr lang="en-US" sz="2400" b="1" dirty="0" smtClean="0"/>
              <a:t>2018-2019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4463" y="3837259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+mn-lt"/>
              </a:rPr>
              <a:t>Call for Nominations</a:t>
            </a:r>
            <a:endParaRPr lang="en-US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4462" y="4629421"/>
            <a:ext cx="85309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Nominations are invited for </a:t>
            </a:r>
            <a:r>
              <a:rPr lang="en-US" sz="1600" dirty="0"/>
              <a:t>the following positions (for </a:t>
            </a:r>
            <a:r>
              <a:rPr lang="en-US" sz="1600" dirty="0" smtClean="0"/>
              <a:t>the </a:t>
            </a:r>
            <a:r>
              <a:rPr lang="en-US" sz="1600" b="1" dirty="0" smtClean="0"/>
              <a:t>2019-2020</a:t>
            </a:r>
            <a:r>
              <a:rPr lang="en-US" sz="1600" dirty="0" smtClean="0"/>
              <a:t> </a:t>
            </a:r>
            <a:r>
              <a:rPr lang="en-US" sz="1600" dirty="0"/>
              <a:t>term) </a:t>
            </a:r>
            <a:r>
              <a:rPr lang="en-US" sz="1600" dirty="0" smtClean="0"/>
              <a:t>in ASAPT:</a:t>
            </a:r>
            <a:endParaRPr lang="en-US" sz="16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President-Elect</a:t>
            </a:r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Treasurer</a:t>
            </a:r>
            <a:endParaRPr lang="en-US" sz="2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/>
              <a:t>Secretary</a:t>
            </a:r>
          </a:p>
          <a:p>
            <a:r>
              <a:rPr lang="en-US" sz="1600" dirty="0" smtClean="0"/>
              <a:t>Candidates </a:t>
            </a:r>
            <a:r>
              <a:rPr lang="en-US" sz="1600" dirty="0"/>
              <a:t>must be a PT-ASA member and motivated to participate in chapter activities. Please send your nominations and a short bio of the candidates to Ming Zhou at </a:t>
            </a:r>
            <a:r>
              <a:rPr lang="en-US" sz="1600" dirty="0">
                <a:hlinkClick r:id="rId2"/>
              </a:rPr>
              <a:t>ming.zhou@bms.com</a:t>
            </a:r>
            <a:r>
              <a:rPr lang="en-US" sz="1600" dirty="0"/>
              <a:t> on or before June 30, </a:t>
            </a:r>
            <a:r>
              <a:rPr lang="en-US" sz="1600" dirty="0" smtClean="0"/>
              <a:t>2019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5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Award for Outstanding Chapter Service</a:t>
            </a:r>
            <a:endParaRPr lang="en-US" sz="3600" b="1" dirty="0" smtClean="0"/>
          </a:p>
          <a:p>
            <a:pPr marL="0" indent="0" algn="ctr">
              <a:buNone/>
            </a:pPr>
            <a:r>
              <a:rPr lang="en-US" dirty="0" smtClean="0"/>
              <a:t>Recipient: </a:t>
            </a:r>
            <a:r>
              <a:rPr lang="en-US" b="1" dirty="0" smtClean="0"/>
              <a:t>Haiyan Xu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0070C0"/>
                </a:solidFill>
              </a:rPr>
              <a:t>In Recognition of many years of outstanding and devoted service to the Princeton-Trenton Chapter of the American Statistical Association.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5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Spring Symposium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/>
              <a:t>Incorporating Real World Evidence in Regulatory Decision Making</a:t>
            </a:r>
            <a:r>
              <a:rPr lang="en-US" b="1" dirty="0" smtClean="0"/>
              <a:t>	</a:t>
            </a:r>
            <a:endParaRPr lang="en-US" dirty="0" smtClean="0"/>
          </a:p>
          <a:p>
            <a:pPr marL="5715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2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137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SimSun</vt:lpstr>
      <vt:lpstr>Arial</vt:lpstr>
      <vt:lpstr>Calibri</vt:lpstr>
      <vt:lpstr>Office Theme</vt:lpstr>
      <vt:lpstr>Welcome to the ASA Princeton-Trenton Chapter 2019 Spring Symposium</vt:lpstr>
      <vt:lpstr>Acknowledgement </vt:lpstr>
      <vt:lpstr>PowerPoint Presentation</vt:lpstr>
      <vt:lpstr>The Spring Symposium Today</vt:lpstr>
    </vt:vector>
  </TitlesOfParts>
  <Company>sanofi-aventis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Josh (sanofi pasteur)</dc:creator>
  <cp:lastModifiedBy>Zhou, Ming</cp:lastModifiedBy>
  <cp:revision>92</cp:revision>
  <dcterms:created xsi:type="dcterms:W3CDTF">2015-06-22T17:26:26Z</dcterms:created>
  <dcterms:modified xsi:type="dcterms:W3CDTF">2019-05-29T00:46:36Z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