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4" r:id="rId4"/>
    <p:sldId id="265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63913" autoAdjust="0"/>
  </p:normalViewPr>
  <p:slideViewPr>
    <p:cSldViewPr>
      <p:cViewPr>
        <p:scale>
          <a:sx n="45" d="100"/>
          <a:sy n="45" d="100"/>
        </p:scale>
        <p:origin x="-8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2778" y="96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997D2F-5097-457F-A0C9-CE1C854C913F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4FCDA7-1914-4412-89D0-D26DCAA2E5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54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6C323AB-816C-4CDB-8196-4283B36FE4FD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B3F1EA-8B74-4061-80E8-F67DC19080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20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stat.org/jobweb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9200" y="685800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is it?</a:t>
            </a:r>
          </a:p>
          <a:p>
            <a:pPr lvl="1"/>
            <a:r>
              <a:rPr lang="en-US" b="1" dirty="0" smtClean="0"/>
              <a:t> </a:t>
            </a:r>
            <a:r>
              <a:rPr lang="en-US" dirty="0" smtClean="0"/>
              <a:t>Website that provides a central location for young professional statisticians to access career information and resources, as well as to learn more about the ASA and the statistics profession.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Who is it for?</a:t>
            </a:r>
          </a:p>
          <a:p>
            <a:pPr lvl="1"/>
            <a:r>
              <a:rPr lang="en-US" dirty="0" smtClean="0"/>
              <a:t>Individuals who are in a statistics program, recently graduated from a statistics program, or who recently entered the job world.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How do I find it?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Individuals do not have to be a member of ASA to access the website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http://stattrak.amstat.org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F1EA-8B74-4061-80E8-F67DC19080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It Provides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STATtr@k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site features articles and career advice, most written by ASA members, which will help new statisticians advance their careers.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of recent articles include: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Tips for statisticians starting a career in business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Advice, professional development tips for graduate students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Making the transition from coursework to research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Some advice for beginning graduate students in statistics</a:t>
            </a:r>
          </a:p>
          <a:p>
            <a:pPr lvl="2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Content is updated monthly, usually by the 10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every month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F1EA-8B74-4061-80E8-F67DC19080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Supports J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 Searching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STATtr@k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provides information helpful for career development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“News and Announcements” section with information on conferences, competitions, and other items of interest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List of internships that is maintained by the ASA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“Making News” link to recent news articles of interest to young professionals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STATtr@k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does not provide job listings or job posting capabilities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http://www.amstat.org/jobweb</a:t>
            </a:r>
            <a:r>
              <a:rPr lang="en-US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link to job</a:t>
            </a:r>
            <a:r>
              <a:rPr lang="en-US" sz="120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postings listed on ASA</a:t>
            </a:r>
            <a:endParaRPr lang="en-US" sz="120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F1EA-8B74-4061-80E8-F67DC19080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Get Involved!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STATtr@k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open to everyone via the website</a:t>
            </a:r>
          </a:p>
          <a:p>
            <a:pPr lvl="1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In addition, individuals can become a member of ASA and can join on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STATtr@k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website. </a:t>
            </a:r>
          </a:p>
          <a:p>
            <a:pPr lvl="1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A student membership is $15 per year, and post-graduate membership is available for $55 per year. (dollars in notes)</a:t>
            </a:r>
          </a:p>
          <a:p>
            <a:pPr lvl="1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to contribute  (Need contact information/or other information on how a statistician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contribute to the website??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3F1EA-8B74-4061-80E8-F67DC19080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PPT background_new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90800" y="1600200"/>
            <a:ext cx="6096000" cy="19812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3657600"/>
            <a:ext cx="6172200" cy="1219200"/>
          </a:xfrm>
        </p:spPr>
        <p:txBody>
          <a:bodyPr/>
          <a:lstStyle>
            <a:lvl1pPr marL="0" indent="0" algn="ctr">
              <a:buFontTx/>
              <a:buNone/>
              <a:defRPr sz="2000">
                <a:latin typeface="Arial Italic" pitchFamily="1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31115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76200"/>
            <a:ext cx="21526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76200"/>
            <a:ext cx="63055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4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5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9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5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87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8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96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1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4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PPT background_ne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5532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4B8E"/>
                </a:solidFill>
                <a:ea typeface="+mn-ea"/>
                <a:cs typeface="Arial" charset="0"/>
              </a:defRPr>
            </a:lvl1pPr>
          </a:lstStyle>
          <a:p>
            <a:fld id="{C2FAADF6-CC98-4E18-A0F2-E2028849A1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4B8E"/>
          </a:solidFill>
          <a:latin typeface="Arial Bold" pitchFamily="1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4B8E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4B8E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4B8E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4B8E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4B8E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4B8E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4B8E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4B8E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4B8E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attrak.amstat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://www.amstat.org/jobweb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tattraklogowota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304800"/>
            <a:ext cx="7833360" cy="26162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81600" y="5715000"/>
            <a:ext cx="3657600" cy="46166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4"/>
              </a:rPr>
              <a:t>http://stattrak.amstat.org/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4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 website for young statistics professionals navigating a data-centric world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3048000"/>
            <a:ext cx="6477000" cy="16132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buFont typeface="Wingdings" pitchFamily="2" charset="2"/>
              <a:buChar char="q"/>
            </a:pPr>
            <a:r>
              <a:rPr lang="en-US" dirty="0" smtClean="0"/>
              <a:t>  </a:t>
            </a:r>
            <a:r>
              <a:rPr lang="en-US" sz="2000" dirty="0" smtClean="0"/>
              <a:t>A central location for young professional statisticians </a:t>
            </a:r>
          </a:p>
          <a:p>
            <a:pPr lvl="1">
              <a:spcBef>
                <a:spcPts val="500"/>
              </a:spcBef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dirty="0" smtClean="0"/>
              <a:t>Career information and resources</a:t>
            </a:r>
          </a:p>
          <a:p>
            <a:pPr lvl="1">
              <a:spcBef>
                <a:spcPts val="500"/>
              </a:spcBef>
              <a:buFont typeface="Arial" pitchFamily="34" charset="0"/>
              <a:buChar char="•"/>
            </a:pPr>
            <a:r>
              <a:rPr lang="en-US" dirty="0" smtClean="0"/>
              <a:t> Information about ASA and the statistics profession</a:t>
            </a:r>
          </a:p>
          <a:p>
            <a:pPr>
              <a:spcBef>
                <a:spcPts val="1500"/>
              </a:spcBef>
              <a:spcAft>
                <a:spcPts val="500"/>
              </a:spcAft>
              <a:buFont typeface="Wingdings" pitchFamily="2" charset="2"/>
              <a:buChar char="q"/>
            </a:pPr>
            <a:r>
              <a:rPr lang="en-US" sz="2000" dirty="0" smtClean="0"/>
              <a:t>  Membership in ASA is not needed to access the website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2438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Articles and career advice to help new statisticians advance their careers, e.g.</a:t>
            </a:r>
            <a:endParaRPr lang="en-US" sz="1800" dirty="0" smtClean="0"/>
          </a:p>
          <a:p>
            <a:pPr lvl="2"/>
            <a:r>
              <a:rPr lang="en-US" sz="1800" dirty="0" smtClean="0"/>
              <a:t> Tips for statisticians starting a career in business</a:t>
            </a:r>
          </a:p>
          <a:p>
            <a:pPr lvl="2"/>
            <a:r>
              <a:rPr lang="en-US" sz="1800" dirty="0" smtClean="0"/>
              <a:t> Advice, professional development tips for graduate students</a:t>
            </a:r>
          </a:p>
          <a:p>
            <a:pPr lvl="2"/>
            <a:r>
              <a:rPr lang="en-US" sz="1800" dirty="0" smtClean="0"/>
              <a:t> Making the transition from coursework to research</a:t>
            </a:r>
          </a:p>
          <a:p>
            <a:pPr lvl="2"/>
            <a:r>
              <a:rPr lang="en-US" sz="1800" dirty="0" smtClean="0"/>
              <a:t> Some advice for beginning graduate students in statistics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ADF6-CC98-4E18-A0F2-E2028849A18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2" b="73684"/>
          <a:stretch>
            <a:fillRect/>
          </a:stretch>
        </p:blipFill>
        <p:spPr bwMode="auto">
          <a:xfrm>
            <a:off x="228600" y="1295400"/>
            <a:ext cx="8655311" cy="1371600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381000" y="55626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Frequently Updated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Supports Job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41148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Announcements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 smtClean="0"/>
              <a:t>Information on conferences, competitions, and other items of interest</a:t>
            </a:r>
          </a:p>
          <a:p>
            <a:pPr>
              <a:buNone/>
            </a:pPr>
            <a:r>
              <a:rPr lang="en-US" dirty="0" smtClean="0"/>
              <a:t>Internships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 smtClean="0"/>
              <a:t>List of internships maintained by ASA</a:t>
            </a:r>
          </a:p>
          <a:p>
            <a:pPr>
              <a:buNone/>
            </a:pPr>
            <a:r>
              <a:rPr lang="en-US" dirty="0" smtClean="0"/>
              <a:t>News Articles</a:t>
            </a:r>
          </a:p>
          <a:p>
            <a:pPr lvl="1">
              <a:buFont typeface="Wingdings" pitchFamily="2" charset="2"/>
              <a:buChar char="v"/>
            </a:pPr>
            <a:r>
              <a:rPr lang="en-US" sz="2200" dirty="0" smtClean="0"/>
              <a:t>Links to recent news articles of interest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ADF6-CC98-4E18-A0F2-E2028849A18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 l="11875" t="43000" r="36875" b="22000"/>
          <a:stretch>
            <a:fillRect/>
          </a:stretch>
        </p:blipFill>
        <p:spPr bwMode="auto">
          <a:xfrm>
            <a:off x="5638800" y="1295400"/>
            <a:ext cx="31242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isometricOffAxis2Left"/>
            <a:lightRig rig="threePt" dir="t"/>
          </a:scene3d>
        </p:spPr>
      </p:pic>
      <p:sp>
        <p:nvSpPr>
          <p:cNvPr id="6" name="TextBox 5"/>
          <p:cNvSpPr txBox="1"/>
          <p:nvPr/>
        </p:nvSpPr>
        <p:spPr>
          <a:xfrm>
            <a:off x="4876800" y="4648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STATtr@k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does not provide job listings or job posting capabilities, but….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5638800"/>
            <a:ext cx="3657600" cy="40011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tx1"/>
                </a:solidFill>
                <a:hlinkClick r:id="rId4"/>
              </a:rPr>
              <a:t>http://www.amstat.org/jobweb</a:t>
            </a:r>
            <a:r>
              <a:rPr lang="en-US" sz="2000" u="sng" dirty="0" smtClean="0">
                <a:solidFill>
                  <a:schemeClr val="tx1"/>
                </a:solidFill>
              </a:rPr>
              <a:t> </a:t>
            </a:r>
            <a:endParaRPr lang="en-US" sz="20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 l="48125" t="20000" r="5625" b="27000"/>
          <a:stretch>
            <a:fillRect/>
          </a:stretch>
        </p:blipFill>
        <p:spPr bwMode="auto">
          <a:xfrm>
            <a:off x="4648200" y="2438400"/>
            <a:ext cx="28194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52600"/>
            <a:ext cx="8610600" cy="1143000"/>
          </a:xfrm>
        </p:spPr>
        <p:txBody>
          <a:bodyPr/>
          <a:lstStyle/>
          <a:p>
            <a:r>
              <a:rPr lang="en-US" dirty="0" smtClean="0"/>
              <a:t>Get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6106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Open invitation to utilize the website</a:t>
            </a:r>
          </a:p>
          <a:p>
            <a:pPr>
              <a:spcBef>
                <a:spcPts val="1500"/>
              </a:spcBef>
              <a:buNone/>
            </a:pPr>
            <a:r>
              <a:rPr lang="en-US" dirty="0" smtClean="0"/>
              <a:t>Do not need to be a member of ASA</a:t>
            </a:r>
          </a:p>
          <a:p>
            <a:pPr lvl="1">
              <a:spcBef>
                <a:spcPts val="500"/>
              </a:spcBef>
            </a:pPr>
            <a:r>
              <a:rPr lang="en-US" dirty="0" smtClean="0"/>
              <a:t>Can join ASA from the </a:t>
            </a:r>
            <a:r>
              <a:rPr lang="en-US" dirty="0" err="1" smtClean="0"/>
              <a:t>STATtr@k</a:t>
            </a:r>
            <a:r>
              <a:rPr lang="en-US" dirty="0" smtClean="0"/>
              <a:t> website</a:t>
            </a:r>
          </a:p>
          <a:p>
            <a:pPr>
              <a:spcBef>
                <a:spcPts val="1500"/>
              </a:spcBef>
              <a:buNone/>
            </a:pPr>
            <a:r>
              <a:rPr lang="en-US" dirty="0" smtClean="0"/>
              <a:t>Wish to contribute?</a:t>
            </a:r>
          </a:p>
          <a:p>
            <a:pPr lvl="1"/>
            <a:r>
              <a:rPr lang="en-US" dirty="0" smtClean="0"/>
              <a:t>….</a:t>
            </a:r>
          </a:p>
          <a:p>
            <a:pPr lvl="1"/>
            <a:r>
              <a:rPr lang="en-US" dirty="0" smtClean="0"/>
              <a:t>….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ADF6-CC98-4E18-A0F2-E2028849A18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13" y="531744"/>
            <a:ext cx="8690317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3963957" y="1590261"/>
            <a:ext cx="1219200" cy="5715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A them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ASA theme</Template>
  <TotalTime>1698</TotalTime>
  <Words>280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ASA theme</vt:lpstr>
      <vt:lpstr>PowerPoint Presentation</vt:lpstr>
      <vt:lpstr>What It Provides</vt:lpstr>
      <vt:lpstr>Supports Job Searching</vt:lpstr>
      <vt:lpstr>Get Involved</vt:lpstr>
    </vt:vector>
  </TitlesOfParts>
  <Company>National Science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Practice Conference</dc:title>
  <dc:creator>jmulrow</dc:creator>
  <cp:lastModifiedBy>Peterson, Rick</cp:lastModifiedBy>
  <cp:revision>77</cp:revision>
  <cp:lastPrinted>2012-01-09T18:50:06Z</cp:lastPrinted>
  <dcterms:created xsi:type="dcterms:W3CDTF">2011-12-01T22:12:22Z</dcterms:created>
  <dcterms:modified xsi:type="dcterms:W3CDTF">2012-08-27T20:10:22Z</dcterms:modified>
</cp:coreProperties>
</file>