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5151" r:id="rId2"/>
    <p:sldMasterId id="2147484365" r:id="rId3"/>
  </p:sldMasterIdLst>
  <p:notesMasterIdLst>
    <p:notesMasterId r:id="rId30"/>
  </p:notesMasterIdLst>
  <p:handoutMasterIdLst>
    <p:handoutMasterId r:id="rId31"/>
  </p:handoutMasterIdLst>
  <p:sldIdLst>
    <p:sldId id="391" r:id="rId4"/>
    <p:sldId id="444" r:id="rId5"/>
    <p:sldId id="448" r:id="rId6"/>
    <p:sldId id="471" r:id="rId7"/>
    <p:sldId id="472" r:id="rId8"/>
    <p:sldId id="473" r:id="rId9"/>
    <p:sldId id="474" r:id="rId10"/>
    <p:sldId id="475" r:id="rId11"/>
    <p:sldId id="476" r:id="rId12"/>
    <p:sldId id="507" r:id="rId13"/>
    <p:sldId id="488" r:id="rId14"/>
    <p:sldId id="489" r:id="rId15"/>
    <p:sldId id="490" r:id="rId16"/>
    <p:sldId id="491" r:id="rId17"/>
    <p:sldId id="492" r:id="rId18"/>
    <p:sldId id="504" r:id="rId19"/>
    <p:sldId id="493" r:id="rId20"/>
    <p:sldId id="498" r:id="rId21"/>
    <p:sldId id="499" r:id="rId22"/>
    <p:sldId id="494" r:id="rId23"/>
    <p:sldId id="505" r:id="rId24"/>
    <p:sldId id="495" r:id="rId25"/>
    <p:sldId id="496" r:id="rId26"/>
    <p:sldId id="500" r:id="rId27"/>
    <p:sldId id="506" r:id="rId28"/>
    <p:sldId id="470" r:id="rId29"/>
  </p:sldIdLst>
  <p:sldSz cx="9144000" cy="6858000" type="screen4x3"/>
  <p:notesSz cx="6858000" cy="9296400"/>
  <p:custDataLst>
    <p:tags r:id="rId32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2" pos="240" userDrawn="1">
          <p15:clr>
            <a:srgbClr val="A4A3A4"/>
          </p15:clr>
        </p15:guide>
        <p15:guide id="3" orient="horz" pos="240" userDrawn="1">
          <p15:clr>
            <a:srgbClr val="A4A3A4"/>
          </p15:clr>
        </p15:guide>
        <p15:guide id="6" orient="horz" pos="480" userDrawn="1">
          <p15:clr>
            <a:srgbClr val="A4A3A4"/>
          </p15:clr>
        </p15:guide>
        <p15:guide id="7" pos="5520" userDrawn="1">
          <p15:clr>
            <a:srgbClr val="A4A3A4"/>
          </p15:clr>
        </p15:guide>
        <p15:guide id="8" orient="horz" pos="624" userDrawn="1">
          <p15:clr>
            <a:srgbClr val="A4A3A4"/>
          </p15:clr>
        </p15:guide>
        <p15:guide id="9" orient="horz" pos="1344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8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00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A5129"/>
    <a:srgbClr val="F05936"/>
    <a:srgbClr val="FA5133"/>
    <a:srgbClr val="7F7F7F"/>
    <a:srgbClr val="373535"/>
    <a:srgbClr val="FF0E4D"/>
    <a:srgbClr val="FF0067"/>
    <a:srgbClr val="FF0595"/>
    <a:srgbClr val="D0D8E8"/>
    <a:srgbClr val="F1F1F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A488322-F2BA-4B5B-9748-0D474271808F}" styleName="Medium Style 3 - 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16D9F66E-5EB9-4882-86FB-DCBF35E3C3E4}" styleName="Medium Style 4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786" autoAdjust="0"/>
    <p:restoredTop sz="81279" autoAdjust="0"/>
  </p:normalViewPr>
  <p:slideViewPr>
    <p:cSldViewPr>
      <p:cViewPr varScale="1">
        <p:scale>
          <a:sx n="103" d="100"/>
          <a:sy n="103" d="100"/>
        </p:scale>
        <p:origin x="1902" y="102"/>
      </p:cViewPr>
      <p:guideLst>
        <p:guide pos="240"/>
        <p:guide orient="horz" pos="240"/>
        <p:guide orient="horz" pos="480"/>
        <p:guide pos="5520"/>
        <p:guide orient="horz" pos="624"/>
        <p:guide orient="horz" pos="134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200" d="100"/>
        <a:sy n="200" d="100"/>
      </p:scale>
      <p:origin x="0" y="-11021"/>
    </p:cViewPr>
  </p:sorterViewPr>
  <p:notesViewPr>
    <p:cSldViewPr>
      <p:cViewPr varScale="1">
        <p:scale>
          <a:sx n="82" d="100"/>
          <a:sy n="82" d="100"/>
        </p:scale>
        <p:origin x="1920" y="90"/>
      </p:cViewPr>
      <p:guideLst>
        <p:guide orient="horz" pos="2928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openxmlformats.org/officeDocument/2006/relationships/viewProps" Target="viewProp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tags" Target="tags/tag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tableStyles" Target="tableStyle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notesMaster" Target="notesMasters/notesMaster1.xml"/><Relationship Id="rId35" Type="http://schemas.openxmlformats.org/officeDocument/2006/relationships/theme" Target="theme/theme1.xml"/><Relationship Id="rId8" Type="http://schemas.openxmlformats.org/officeDocument/2006/relationships/slide" Target="slides/slide5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5581" y="8833020"/>
            <a:ext cx="2972422" cy="4633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636" tIns="46317" rIns="92636" bIns="46317" numCol="1" anchor="b" anchorCtr="0" compatLnSpc="1">
            <a:prstTxWarp prst="textNoShape">
              <a:avLst/>
            </a:prstTxWarp>
          </a:bodyPr>
          <a:lstStyle>
            <a:lvl1pPr algn="r" defTabSz="926497">
              <a:defRPr sz="1300">
                <a:cs typeface="Arial" pitchFamily="34" charset="0"/>
              </a:defRPr>
            </a:lvl1pPr>
          </a:lstStyle>
          <a:p>
            <a:pPr>
              <a:defRPr/>
            </a:pPr>
            <a:fld id="{E6294CE9-A637-4DF1-A7AD-FB2A8C1EB5D8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891637213"/>
      </p:ext>
    </p:extLst>
  </p:cSld>
  <p:clrMap bg1="lt1" tx1="dk1" bg2="lt2" tx2="dk2" accent1="accent1" accent2="accent2" accent3="accent3" accent4="accent4" accent5="accent5" accent6="accent6" hlink="hlink" folHlink="folHlink"/>
  <p:hf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8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04900" y="698500"/>
            <a:ext cx="4648200" cy="348773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710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3159" y="4416511"/>
            <a:ext cx="5031684" cy="41816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636" tIns="46317" rIns="92636" bIns="4631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4711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5581" y="8833020"/>
            <a:ext cx="2972422" cy="4633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636" tIns="46317" rIns="92636" bIns="46317" numCol="1" anchor="b" anchorCtr="0" compatLnSpc="1">
            <a:prstTxWarp prst="textNoShape">
              <a:avLst/>
            </a:prstTxWarp>
          </a:bodyPr>
          <a:lstStyle>
            <a:lvl1pPr algn="r" defTabSz="926497">
              <a:defRPr sz="1300">
                <a:cs typeface="Arial" pitchFamily="34" charset="0"/>
              </a:defRPr>
            </a:lvl1pPr>
          </a:lstStyle>
          <a:p>
            <a:pPr>
              <a:defRPr/>
            </a:pPr>
            <a:fld id="{3C62F269-2CAC-497B-8D3E-FDE3A4A26528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037949275"/>
      </p:ext>
    </p:extLst>
  </p:cSld>
  <p:clrMap bg1="lt1" tx1="dk1" bg2="lt2" tx2="dk2" accent1="accent1" accent2="accent2" accent3="accent3" accent4="accent4" accent5="accent5" accent6="accent6" hlink="hlink" folHlink="folHlink"/>
  <p:hf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Arial" charset="0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Arial" charset="0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Arial" charset="0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Arial" charset="0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C62F269-2CAC-497B-8D3E-FDE3A4A26528}" type="slidenum">
              <a:rPr lang="en-US" altLang="en-US" smtClean="0"/>
              <a:pPr>
                <a:defRPr/>
              </a:pPr>
              <a:t>1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60992095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C62F269-2CAC-497B-8D3E-FDE3A4A26528}" type="slidenum">
              <a:rPr lang="en-US" altLang="en-US" smtClean="0"/>
              <a:pPr>
                <a:defRPr/>
              </a:pPr>
              <a:t>10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6879089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C62F269-2CAC-497B-8D3E-FDE3A4A26528}" type="slidenum">
              <a:rPr lang="en-US" altLang="en-US" smtClean="0"/>
              <a:pPr>
                <a:defRPr/>
              </a:pPr>
              <a:t>11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69501820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C62F269-2CAC-497B-8D3E-FDE3A4A26528}" type="slidenum">
              <a:rPr lang="en-US" altLang="en-US" smtClean="0"/>
              <a:pPr>
                <a:defRPr/>
              </a:pPr>
              <a:t>12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65152350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C62F269-2CAC-497B-8D3E-FDE3A4A26528}" type="slidenum">
              <a:rPr lang="en-US" altLang="en-US" smtClean="0"/>
              <a:pPr>
                <a:defRPr/>
              </a:pPr>
              <a:t>13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97053205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C62F269-2CAC-497B-8D3E-FDE3A4A26528}" type="slidenum">
              <a:rPr lang="en-US" altLang="en-US" smtClean="0"/>
              <a:pPr>
                <a:defRPr/>
              </a:pPr>
              <a:t>14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54132199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C62F269-2CAC-497B-8D3E-FDE3A4A26528}" type="slidenum">
              <a:rPr lang="en-US" altLang="en-US" smtClean="0"/>
              <a:pPr>
                <a:defRPr/>
              </a:pPr>
              <a:t>15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02755953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C62F269-2CAC-497B-8D3E-FDE3A4A26528}" type="slidenum">
              <a:rPr lang="en-US" altLang="en-US" smtClean="0"/>
              <a:pPr>
                <a:defRPr/>
              </a:pPr>
              <a:t>16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77284521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C62F269-2CAC-497B-8D3E-FDE3A4A26528}" type="slidenum">
              <a:rPr lang="en-US" altLang="en-US" smtClean="0"/>
              <a:pPr>
                <a:defRPr/>
              </a:pPr>
              <a:t>17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45414059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C62F269-2CAC-497B-8D3E-FDE3A4A26528}" type="slidenum">
              <a:rPr lang="en-US" altLang="en-US" smtClean="0"/>
              <a:pPr>
                <a:defRPr/>
              </a:pPr>
              <a:t>18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17526862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C62F269-2CAC-497B-8D3E-FDE3A4A26528}" type="slidenum">
              <a:rPr lang="en-US" altLang="en-US" smtClean="0"/>
              <a:pPr>
                <a:defRPr/>
              </a:pPr>
              <a:t>19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38319566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C62F269-2CAC-497B-8D3E-FDE3A4A26528}" type="slidenum">
              <a:rPr lang="en-US" altLang="en-US" smtClean="0"/>
              <a:pPr>
                <a:defRPr/>
              </a:pPr>
              <a:t>2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72558384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C62F269-2CAC-497B-8D3E-FDE3A4A26528}" type="slidenum">
              <a:rPr lang="en-US" altLang="en-US" smtClean="0"/>
              <a:pPr>
                <a:defRPr/>
              </a:pPr>
              <a:t>20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22646979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C62F269-2CAC-497B-8D3E-FDE3A4A26528}" type="slidenum">
              <a:rPr lang="en-US" altLang="en-US" smtClean="0"/>
              <a:pPr>
                <a:defRPr/>
              </a:pPr>
              <a:t>21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003677576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C62F269-2CAC-497B-8D3E-FDE3A4A26528}" type="slidenum">
              <a:rPr lang="en-US" altLang="en-US" smtClean="0"/>
              <a:pPr>
                <a:defRPr/>
              </a:pPr>
              <a:t>22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718571299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C62F269-2CAC-497B-8D3E-FDE3A4A26528}" type="slidenum">
              <a:rPr lang="en-US" altLang="en-US" smtClean="0"/>
              <a:pPr>
                <a:defRPr/>
              </a:pPr>
              <a:t>23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939544329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C62F269-2CAC-497B-8D3E-FDE3A4A26528}" type="slidenum">
              <a:rPr lang="en-US" altLang="en-US" smtClean="0"/>
              <a:pPr>
                <a:defRPr/>
              </a:pPr>
              <a:t>24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017272672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C62F269-2CAC-497B-8D3E-FDE3A4A26528}" type="slidenum">
              <a:rPr lang="en-US" altLang="en-US" smtClean="0"/>
              <a:pPr>
                <a:defRPr/>
              </a:pPr>
              <a:t>25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50333807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C62F269-2CAC-497B-8D3E-FDE3A4A26528}" type="slidenum">
              <a:rPr lang="en-US" altLang="en-US" smtClean="0"/>
              <a:pPr>
                <a:defRPr/>
              </a:pPr>
              <a:t>26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407090203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C62F269-2CAC-497B-8D3E-FDE3A4A26528}" type="slidenum">
              <a:rPr lang="en-US" altLang="en-US" smtClean="0"/>
              <a:pPr>
                <a:defRPr/>
              </a:pPr>
              <a:t>3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57209918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C62F269-2CAC-497B-8D3E-FDE3A4A26528}" type="slidenum">
              <a:rPr lang="en-US" altLang="en-US" smtClean="0"/>
              <a:pPr>
                <a:defRPr/>
              </a:pPr>
              <a:t>4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74319432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C62F269-2CAC-497B-8D3E-FDE3A4A26528}" type="slidenum">
              <a:rPr lang="en-US" altLang="en-US" smtClean="0"/>
              <a:pPr>
                <a:defRPr/>
              </a:pPr>
              <a:t>5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49885914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C62F269-2CAC-497B-8D3E-FDE3A4A26528}" type="slidenum">
              <a:rPr lang="en-US" altLang="en-US" smtClean="0"/>
              <a:pPr>
                <a:defRPr/>
              </a:pPr>
              <a:t>6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28894309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C62F269-2CAC-497B-8D3E-FDE3A4A26528}" type="slidenum">
              <a:rPr lang="en-US" altLang="en-US" smtClean="0"/>
              <a:pPr>
                <a:defRPr/>
              </a:pPr>
              <a:t>7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60093980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C62F269-2CAC-497B-8D3E-FDE3A4A26528}" type="slidenum">
              <a:rPr lang="en-US" altLang="en-US" smtClean="0"/>
              <a:pPr>
                <a:defRPr/>
              </a:pPr>
              <a:t>8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31614652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C62F269-2CAC-497B-8D3E-FDE3A4A26528}" type="slidenum">
              <a:rPr lang="en-US" altLang="en-US" smtClean="0"/>
              <a:pPr>
                <a:defRPr/>
              </a:pPr>
              <a:t>9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9452689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3562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05936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04EB23-957D-49C6-B4DA-5A03BBEAED57}" type="slidenum">
              <a:rPr lang="en-US" altLang="en-US"/>
              <a:pPr>
                <a:defRPr/>
              </a:pPr>
              <a:t>‹#›</a:t>
            </a:fld>
            <a:endParaRPr lang="en-US" alt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7972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Testing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D0979C-7654-42E7-9A4E-13352C89B878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8109744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Testing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00516C-895D-430D-840B-C2222BA54C64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54575822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Testing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FFEEF6-F6D8-4592-B201-4339DE0B9943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00825319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>
                <a:solidFill>
                  <a:srgbClr val="F05936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>
                <a:solidFill>
                  <a:srgbClr val="F05936"/>
                </a:solidFill>
              </a:defRPr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Testing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6384AF-5FDC-454F-B926-CE10D2CB77F3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92591440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solidFill>
                  <a:srgbClr val="F05936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Testing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896AD1-B036-4B10-8DF8-285D821FF4CA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01917490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F05936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Testing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BA1B44-BC08-40C1-BCF3-5E13DB7AC0CC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71418982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solidFill>
                  <a:srgbClr val="F05936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Testing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497D63-8F63-4068-B200-4C58CE896AE4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2329416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97BB00-9803-41B4-AC65-7DC582A38785}" type="slidenum">
              <a:rPr lang="en-US" altLang="en-US"/>
              <a:pPr>
                <a:defRPr/>
              </a:pPr>
              <a:t>‹#›</a:t>
            </a:fld>
            <a:endParaRPr lang="en-US" alt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40630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B009ED-B312-4ACC-B6D2-3B3431B195CD}" type="slidenum">
              <a:rPr lang="en-US" altLang="en-US"/>
              <a:pPr>
                <a:defRPr/>
              </a:pPr>
              <a:t>‹#›</a:t>
            </a:fld>
            <a:endParaRPr lang="en-US" altLang="en-US" dirty="0">
              <a:solidFill>
                <a:schemeClr val="tx1"/>
              </a:solidFill>
            </a:endParaRPr>
          </a:p>
        </p:txBody>
      </p:sp>
      <p:sp>
        <p:nvSpPr>
          <p:cNvPr id="4" name="Rectangle 18"/>
          <p:cNvSpPr>
            <a:spLocks noChangeArrowheads="1"/>
          </p:cNvSpPr>
          <p:nvPr userDrawn="1"/>
        </p:nvSpPr>
        <p:spPr bwMode="auto">
          <a:xfrm>
            <a:off x="381000" y="152400"/>
            <a:ext cx="8382000" cy="76200"/>
          </a:xfrm>
          <a:prstGeom prst="rect">
            <a:avLst/>
          </a:prstGeom>
          <a:solidFill>
            <a:schemeClr val="tx1"/>
          </a:solidFill>
          <a:ln>
            <a:noFill/>
          </a:ln>
          <a:extLst/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ctr" eaLnBrk="1" hangingPunct="1"/>
            <a:endParaRPr lang="en-US" altLang="en-US" sz="2000"/>
          </a:p>
        </p:txBody>
      </p:sp>
    </p:spTree>
    <p:extLst>
      <p:ext uri="{BB962C8B-B14F-4D97-AF65-F5344CB8AC3E}">
        <p14:creationId xmlns:p14="http://schemas.microsoft.com/office/powerpoint/2010/main" val="22636243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59B20A2-6D97-4732-944A-CFFDBD4BF56B}" type="slidenum">
              <a:rPr lang="en-US" altLang="en-US" smtClean="0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9136056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2720F617-7426-544D-9FE9-88EFA4C817E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35741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Testing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C4616A-3EE5-4655-9C81-80B8014799BD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448758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Testing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FF1BDF-9421-49D9-870A-EE2F27B03437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7028792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>
                <a:solidFill>
                  <a:srgbClr val="F05936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Testing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DB31A7-9825-4813-AC70-4EC774B3CF60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2236698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Testing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B0B842-6A11-43D6-AF8B-34814AA70282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8760519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.xml"/><Relationship Id="rId3" Type="http://schemas.openxmlformats.org/officeDocument/2006/relationships/slideLayout" Target="../slideLayouts/slideLayout8.xml"/><Relationship Id="rId7" Type="http://schemas.openxmlformats.org/officeDocument/2006/relationships/slideLayout" Target="../slideLayouts/slideLayout12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slideLayout" Target="../slideLayouts/slideLayout11.xml"/><Relationship Id="rId11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15.xml"/><Relationship Id="rId4" Type="http://schemas.openxmlformats.org/officeDocument/2006/relationships/slideLayout" Target="../slideLayouts/slideLayout9.xml"/><Relationship Id="rId9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6248400"/>
            <a:ext cx="9144000" cy="609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63071" y="1143000"/>
            <a:ext cx="8229600" cy="480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/>
              <a:t>Click to edit Master text styles</a:t>
            </a:r>
          </a:p>
          <a:p>
            <a:pPr lvl="1"/>
            <a:r>
              <a:rPr lang="en-US" altLang="en-US" dirty="0"/>
              <a:t>Second level</a:t>
            </a:r>
          </a:p>
          <a:p>
            <a:pPr lvl="2"/>
            <a:r>
              <a:rPr lang="en-US" altLang="en-US" dirty="0"/>
              <a:t>Third level</a:t>
            </a:r>
          </a:p>
          <a:p>
            <a:pPr lvl="3"/>
            <a:r>
              <a:rPr lang="en-US" altLang="en-US" dirty="0"/>
              <a:t>Fourth level</a:t>
            </a:r>
          </a:p>
          <a:p>
            <a:pPr lvl="4"/>
            <a:r>
              <a:rPr lang="en-US" altLang="en-US" dirty="0"/>
              <a:t>Fifth level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001000" y="6400800"/>
            <a:ext cx="990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259B20A2-6D97-4732-944A-CFFDBD4BF56B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  <p:sp>
        <p:nvSpPr>
          <p:cNvPr id="2056" name="Text Box 14"/>
          <p:cNvSpPr txBox="1">
            <a:spLocks noChangeArrowheads="1"/>
          </p:cNvSpPr>
          <p:nvPr userDrawn="1"/>
        </p:nvSpPr>
        <p:spPr bwMode="auto">
          <a:xfrm>
            <a:off x="533400" y="990600"/>
            <a:ext cx="51816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endParaRPr lang="en-US" altLang="en-US" dirty="0">
              <a:ea typeface="+mn-ea"/>
            </a:endParaRPr>
          </a:p>
        </p:txBody>
      </p:sp>
      <p:sp>
        <p:nvSpPr>
          <p:cNvPr id="2058" name="Text Box 18"/>
          <p:cNvSpPr txBox="1">
            <a:spLocks noChangeArrowheads="1"/>
          </p:cNvSpPr>
          <p:nvPr userDrawn="1"/>
        </p:nvSpPr>
        <p:spPr bwMode="auto">
          <a:xfrm>
            <a:off x="8382000" y="6400800"/>
            <a:ext cx="60960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fld id="{67BD3325-56D4-4B20-B13A-19C6EC98A464}" type="slidenum">
              <a:rPr lang="en-US" altLang="en-US" sz="1200" smtClean="0">
                <a:solidFill>
                  <a:srgbClr val="000000"/>
                </a:solidFill>
              </a:rPr>
              <a:pPr eaLnBrk="1" hangingPunct="1">
                <a:spcBef>
                  <a:spcPct val="50000"/>
                </a:spcBef>
                <a:defRPr/>
              </a:pPr>
              <a:t>‹#›</a:t>
            </a:fld>
            <a:endParaRPr lang="en-US" altLang="en-US" sz="1800" dirty="0">
              <a:solidFill>
                <a:srgbClr val="000000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6309948"/>
            <a:ext cx="1849120" cy="486503"/>
          </a:xfrm>
          <a:prstGeom prst="rect">
            <a:avLst/>
          </a:prstGeom>
        </p:spPr>
      </p:pic>
      <p:cxnSp>
        <p:nvCxnSpPr>
          <p:cNvPr id="4" name="Straight Connector 3"/>
          <p:cNvCxnSpPr/>
          <p:nvPr userDrawn="1"/>
        </p:nvCxnSpPr>
        <p:spPr>
          <a:xfrm>
            <a:off x="0" y="6248400"/>
            <a:ext cx="9144000" cy="0"/>
          </a:xfrm>
          <a:prstGeom prst="line">
            <a:avLst/>
          </a:prstGeom>
          <a:ln w="9525">
            <a:solidFill>
              <a:srgbClr val="37353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itle Placeholder 2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139" r:id="rId1"/>
    <p:sldLayoutId id="2147485143" r:id="rId2"/>
    <p:sldLayoutId id="2147485144" r:id="rId3"/>
    <p:sldLayoutId id="2147485153" r:id="rId4"/>
  </p:sldLayoutIdLst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 b="0" i="0" u="none">
          <a:solidFill>
            <a:srgbClr val="F05936"/>
          </a:solidFill>
          <a:latin typeface="Arial" charset="0"/>
          <a:ea typeface="Arial" charset="0"/>
          <a:cs typeface="Arial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0069A9"/>
          </a:solidFill>
          <a:latin typeface="Palatino" pitchFamily="-96" charset="0"/>
          <a:ea typeface="ＭＳ Ｐゴシック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0069A9"/>
          </a:solidFill>
          <a:latin typeface="Palatino" pitchFamily="-96" charset="0"/>
          <a:ea typeface="ＭＳ Ｐゴシック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0069A9"/>
          </a:solidFill>
          <a:latin typeface="Palatino" pitchFamily="-96" charset="0"/>
          <a:ea typeface="ＭＳ Ｐゴシック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0069A9"/>
          </a:solidFill>
          <a:latin typeface="Palatino" pitchFamily="-96" charset="0"/>
          <a:ea typeface="ＭＳ Ｐゴシック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800">
          <a:solidFill>
            <a:srgbClr val="0069A9"/>
          </a:solidFill>
          <a:latin typeface="Palatino" pitchFamily="-96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800">
          <a:solidFill>
            <a:srgbClr val="0069A9"/>
          </a:solidFill>
          <a:latin typeface="Palatino" pitchFamily="-96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800">
          <a:solidFill>
            <a:srgbClr val="0069A9"/>
          </a:solidFill>
          <a:latin typeface="Palatino" pitchFamily="-96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800">
          <a:solidFill>
            <a:srgbClr val="0069A9"/>
          </a:solidFill>
          <a:latin typeface="Palatino" pitchFamily="-96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ＭＳ Ｐゴシック" charset="0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DDDDDD"/>
        </a:buClr>
        <a:buFont typeface="Wingdings" pitchFamily="2" charset="2"/>
        <a:buChar char="§"/>
        <a:defRPr sz="1600" b="0" i="0" u="none">
          <a:solidFill>
            <a:schemeClr val="tx1"/>
          </a:solidFill>
          <a:latin typeface="+mn-lt"/>
          <a:ea typeface="Arial" charset="0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DDDDDD"/>
        </a:buClr>
        <a:buFont typeface="Wingdings" pitchFamily="2" charset="2"/>
        <a:buChar char="§"/>
        <a:defRPr sz="1600">
          <a:solidFill>
            <a:schemeClr val="tx1"/>
          </a:solidFill>
          <a:latin typeface="+mn-lt"/>
          <a:ea typeface="Arial" charset="0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  <a:ea typeface="Arial" charset="0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  <a:ea typeface="Arial" charset="0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A512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6248400"/>
            <a:ext cx="9144000" cy="609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9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001000" y="6400800"/>
            <a:ext cx="990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259B20A2-6D97-4732-944A-CFFDBD4BF56B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  <p:sp>
        <p:nvSpPr>
          <p:cNvPr id="20" name="Text Box 16"/>
          <p:cNvSpPr txBox="1">
            <a:spLocks noChangeArrowheads="1"/>
          </p:cNvSpPr>
          <p:nvPr userDrawn="1"/>
        </p:nvSpPr>
        <p:spPr bwMode="auto">
          <a:xfrm>
            <a:off x="3124200" y="6430962"/>
            <a:ext cx="350520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n-US" altLang="en-US" sz="1200" b="1" dirty="0">
                <a:solidFill>
                  <a:srgbClr val="4D4D4D"/>
                </a:solidFill>
                <a:ea typeface="+mn-ea"/>
              </a:rPr>
              <a:t>LIBRARY DIVISON</a:t>
            </a:r>
            <a:endParaRPr lang="en-US" altLang="en-US" sz="1200" dirty="0">
              <a:solidFill>
                <a:srgbClr val="333333"/>
              </a:solidFill>
              <a:ea typeface="+mn-ea"/>
            </a:endParaRPr>
          </a:p>
        </p:txBody>
      </p:sp>
      <p:sp>
        <p:nvSpPr>
          <p:cNvPr id="21" name="Text Box 18"/>
          <p:cNvSpPr txBox="1">
            <a:spLocks noChangeArrowheads="1"/>
          </p:cNvSpPr>
          <p:nvPr userDrawn="1"/>
        </p:nvSpPr>
        <p:spPr bwMode="auto">
          <a:xfrm>
            <a:off x="8382000" y="6400800"/>
            <a:ext cx="60960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fld id="{67BD3325-56D4-4B20-B13A-19C6EC98A464}" type="slidenum">
              <a:rPr lang="en-US" altLang="en-US" sz="1200" smtClean="0">
                <a:solidFill>
                  <a:srgbClr val="373535"/>
                </a:solidFill>
              </a:rPr>
              <a:pPr eaLnBrk="1" hangingPunct="1">
                <a:spcBef>
                  <a:spcPct val="50000"/>
                </a:spcBef>
                <a:defRPr/>
              </a:pPr>
              <a:t>‹#›</a:t>
            </a:fld>
            <a:endParaRPr lang="en-US" altLang="en-US" sz="1800" dirty="0">
              <a:solidFill>
                <a:srgbClr val="373535"/>
              </a:solidFill>
            </a:endParaRPr>
          </a:p>
        </p:txBody>
      </p: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6309948"/>
            <a:ext cx="1849120" cy="4865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02781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152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4099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r>
              <a:rPr lang="en-US"/>
              <a:t>Testing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D13DC78D-D7F2-4B3E-A6AA-85B65BC03C19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127" r:id="rId1"/>
    <p:sldLayoutId id="2147485128" r:id="rId2"/>
    <p:sldLayoutId id="2147485129" r:id="rId3"/>
    <p:sldLayoutId id="2147485130" r:id="rId4"/>
    <p:sldLayoutId id="2147485131" r:id="rId5"/>
    <p:sldLayoutId id="2147485132" r:id="rId6"/>
    <p:sldLayoutId id="2147485133" r:id="rId7"/>
    <p:sldLayoutId id="2147485134" r:id="rId8"/>
    <p:sldLayoutId id="2147485135" r:id="rId9"/>
    <p:sldLayoutId id="2147485136" r:id="rId10"/>
    <p:sldLayoutId id="2147485137" r:id="rId11"/>
  </p:sldLayoutIdLst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charset="0"/>
          <a:cs typeface="ＭＳ Ｐゴシック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ＭＳ Ｐゴシック" charset="0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ＭＳ Ｐゴシック" charset="0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8"/>
          <p:cNvSpPr>
            <a:spLocks noChangeArrowheads="1"/>
          </p:cNvSpPr>
          <p:nvPr/>
        </p:nvSpPr>
        <p:spPr bwMode="auto">
          <a:xfrm>
            <a:off x="228600" y="1447800"/>
            <a:ext cx="8534400" cy="44319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altLang="en-US" sz="3600" b="1" dirty="0">
                <a:solidFill>
                  <a:srgbClr val="F05936"/>
                </a:solidFill>
                <a:latin typeface="Arial" charset="0"/>
                <a:ea typeface="Arial" charset="0"/>
                <a:cs typeface="Arial" charset="0"/>
              </a:rPr>
              <a:t>Non-Latin Scripts in BIBFRAME and in Marva</a:t>
            </a:r>
          </a:p>
          <a:p>
            <a:pPr eaLnBrk="1" hangingPunct="1"/>
            <a:endParaRPr lang="en-US" altLang="en-US" b="1" dirty="0">
              <a:solidFill>
                <a:srgbClr val="F05936"/>
              </a:solidFill>
              <a:latin typeface="Arial" charset="0"/>
              <a:ea typeface="Arial" charset="0"/>
              <a:cs typeface="Arial" charset="0"/>
            </a:endParaRPr>
          </a:p>
          <a:p>
            <a:pPr eaLnBrk="1" hangingPunct="1"/>
            <a:r>
              <a:rPr lang="en-US" altLang="en-US" sz="2400" b="1" dirty="0">
                <a:solidFill>
                  <a:srgbClr val="F05936"/>
                </a:solidFill>
                <a:latin typeface="Arial" charset="0"/>
                <a:ea typeface="Arial" charset="0"/>
                <a:cs typeface="Arial" charset="0"/>
              </a:rPr>
              <a:t>Committee on Cataloging: Asian and African Materials (CC:AAM)</a:t>
            </a:r>
          </a:p>
          <a:p>
            <a:pPr eaLnBrk="1" hangingPunct="1"/>
            <a:endParaRPr lang="en-US" altLang="en-US" sz="2400" b="1" dirty="0">
              <a:solidFill>
                <a:srgbClr val="F05936"/>
              </a:solidFill>
              <a:latin typeface="Arial" charset="0"/>
              <a:ea typeface="Arial" charset="0"/>
              <a:cs typeface="Arial" charset="0"/>
            </a:endParaRPr>
          </a:p>
          <a:p>
            <a:pPr eaLnBrk="1" hangingPunct="1"/>
            <a:r>
              <a:rPr lang="en-US" altLang="en-US" sz="2400" b="1" dirty="0">
                <a:solidFill>
                  <a:srgbClr val="F05936"/>
                </a:solidFill>
                <a:latin typeface="Arial" charset="0"/>
                <a:ea typeface="Arial" charset="0"/>
                <a:cs typeface="Arial" charset="0"/>
              </a:rPr>
              <a:t>June 16, 2022</a:t>
            </a:r>
          </a:p>
          <a:p>
            <a:pPr eaLnBrk="1" hangingPunct="1"/>
            <a:endParaRPr lang="en-US" altLang="en-US" sz="2400" b="1" dirty="0">
              <a:solidFill>
                <a:srgbClr val="F05936"/>
              </a:solidFill>
              <a:latin typeface="Arial" charset="0"/>
              <a:ea typeface="Arial" charset="0"/>
              <a:cs typeface="Arial" charset="0"/>
            </a:endParaRPr>
          </a:p>
          <a:p>
            <a:pPr eaLnBrk="1" hangingPunct="1"/>
            <a:r>
              <a:rPr lang="en-US" altLang="en-US" sz="2400" b="1" dirty="0">
                <a:solidFill>
                  <a:srgbClr val="F05936"/>
                </a:solidFill>
                <a:latin typeface="Arial" charset="0"/>
                <a:ea typeface="Arial" charset="0"/>
                <a:cs typeface="Arial" charset="0"/>
              </a:rPr>
              <a:t>Paul Frank</a:t>
            </a:r>
          </a:p>
          <a:p>
            <a:pPr eaLnBrk="1" hangingPunct="1"/>
            <a:r>
              <a:rPr lang="en-US" altLang="en-US" sz="2400" b="1" dirty="0">
                <a:solidFill>
                  <a:srgbClr val="F05936"/>
                </a:solidFill>
                <a:latin typeface="Arial" charset="0"/>
                <a:ea typeface="Arial" charset="0"/>
                <a:cs typeface="Arial" charset="0"/>
              </a:rPr>
              <a:t>Elaine Kim</a:t>
            </a:r>
            <a:endParaRPr lang="en-US" altLang="en-US" sz="3600" b="1" dirty="0">
              <a:solidFill>
                <a:srgbClr val="F05936"/>
              </a:solidFill>
              <a:latin typeface="Arial" charset="0"/>
              <a:ea typeface="Arial" charset="0"/>
              <a:cs typeface="Arial" charset="0"/>
            </a:endParaRPr>
          </a:p>
          <a:p>
            <a:pPr eaLnBrk="1" hangingPunct="1"/>
            <a:endParaRPr lang="en-US" altLang="en-US" sz="2400" b="1" dirty="0">
              <a:solidFill>
                <a:srgbClr val="F05936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060" y="360073"/>
            <a:ext cx="2362200" cy="621494"/>
          </a:xfrm>
          <a:prstGeom prst="rect">
            <a:avLst/>
          </a:prstGeom>
        </p:spPr>
      </p:pic>
      <p:sp>
        <p:nvSpPr>
          <p:cNvPr id="11" name="Rectangle 18"/>
          <p:cNvSpPr>
            <a:spLocks noChangeArrowheads="1"/>
          </p:cNvSpPr>
          <p:nvPr/>
        </p:nvSpPr>
        <p:spPr bwMode="auto">
          <a:xfrm>
            <a:off x="381000" y="1371600"/>
            <a:ext cx="8382000" cy="76200"/>
          </a:xfrm>
          <a:prstGeom prst="rect">
            <a:avLst/>
          </a:prstGeom>
          <a:solidFill>
            <a:schemeClr val="tx1"/>
          </a:solidFill>
          <a:ln>
            <a:noFill/>
          </a:ln>
          <a:extLst/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ctr" eaLnBrk="1" hangingPunct="1"/>
            <a:endParaRPr lang="en-US" altLang="en-US" sz="2000"/>
          </a:p>
        </p:txBody>
      </p:sp>
      <p:pic>
        <p:nvPicPr>
          <p:cNvPr id="9" name="Picture 8" descr="Jefferson Dome 1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98655" y="3124200"/>
            <a:ext cx="5745345" cy="34880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236807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64646F37-A031-FB4C-8C95-1DD9B9FEE8E1}"/>
              </a:ext>
            </a:extLst>
          </p:cNvPr>
          <p:cNvSpPr txBox="1"/>
          <p:nvPr/>
        </p:nvSpPr>
        <p:spPr>
          <a:xfrm>
            <a:off x="235772" y="304800"/>
            <a:ext cx="8915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rgbClr val="F05936"/>
                </a:solidFill>
              </a:rPr>
              <a:t>Romanization: Experimentation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1447800"/>
            <a:ext cx="8534400" cy="449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802443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64646F37-A031-FB4C-8C95-1DD9B9FEE8E1}"/>
              </a:ext>
            </a:extLst>
          </p:cNvPr>
          <p:cNvSpPr txBox="1"/>
          <p:nvPr/>
        </p:nvSpPr>
        <p:spPr>
          <a:xfrm>
            <a:off x="235772" y="304800"/>
            <a:ext cx="8915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rgbClr val="F05936"/>
                </a:solidFill>
              </a:rPr>
              <a:t>Romanization: Demonstration in Marva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772" y="1524000"/>
            <a:ext cx="8679628" cy="44978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862301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64646F37-A031-FB4C-8C95-1DD9B9FEE8E1}"/>
              </a:ext>
            </a:extLst>
          </p:cNvPr>
          <p:cNvSpPr txBox="1"/>
          <p:nvPr/>
        </p:nvSpPr>
        <p:spPr>
          <a:xfrm>
            <a:off x="235772" y="304800"/>
            <a:ext cx="8915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rgbClr val="F05936"/>
                </a:solidFill>
              </a:rPr>
              <a:t>Romanization: Demonstration in Marva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172" y="1295400"/>
            <a:ext cx="8610600" cy="4527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150983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64646F37-A031-FB4C-8C95-1DD9B9FEE8E1}"/>
              </a:ext>
            </a:extLst>
          </p:cNvPr>
          <p:cNvSpPr txBox="1"/>
          <p:nvPr/>
        </p:nvSpPr>
        <p:spPr>
          <a:xfrm>
            <a:off x="235772" y="304800"/>
            <a:ext cx="8915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rgbClr val="F05936"/>
                </a:solidFill>
              </a:rPr>
              <a:t>Romanization: Demonstration in Marva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1676400"/>
            <a:ext cx="8908228" cy="39117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793740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64646F37-A031-FB4C-8C95-1DD9B9FEE8E1}"/>
              </a:ext>
            </a:extLst>
          </p:cNvPr>
          <p:cNvSpPr txBox="1"/>
          <p:nvPr/>
        </p:nvSpPr>
        <p:spPr>
          <a:xfrm>
            <a:off x="235772" y="304800"/>
            <a:ext cx="8915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rgbClr val="F05936"/>
                </a:solidFill>
              </a:rPr>
              <a:t>Romanization: Demonstration in Marva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78" y="1219200"/>
            <a:ext cx="8880646" cy="45546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218337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64646F37-A031-FB4C-8C95-1DD9B9FEE8E1}"/>
              </a:ext>
            </a:extLst>
          </p:cNvPr>
          <p:cNvSpPr txBox="1"/>
          <p:nvPr/>
        </p:nvSpPr>
        <p:spPr>
          <a:xfrm>
            <a:off x="235772" y="304800"/>
            <a:ext cx="8915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rgbClr val="F05936"/>
                </a:solidFill>
              </a:rPr>
              <a:t>Romanization: Demonstration in Marva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359843"/>
            <a:ext cx="8229600" cy="46556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783846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64646F37-A031-FB4C-8C95-1DD9B9FEE8E1}"/>
              </a:ext>
            </a:extLst>
          </p:cNvPr>
          <p:cNvSpPr txBox="1"/>
          <p:nvPr/>
        </p:nvSpPr>
        <p:spPr>
          <a:xfrm>
            <a:off x="235772" y="304800"/>
            <a:ext cx="8915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rgbClr val="F05936"/>
                </a:solidFill>
              </a:rPr>
              <a:t>Romanization: Demonstration in Marva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1752600"/>
            <a:ext cx="8896671" cy="34486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534259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64646F37-A031-FB4C-8C95-1DD9B9FEE8E1}"/>
              </a:ext>
            </a:extLst>
          </p:cNvPr>
          <p:cNvSpPr txBox="1"/>
          <p:nvPr/>
        </p:nvSpPr>
        <p:spPr>
          <a:xfrm>
            <a:off x="235772" y="304800"/>
            <a:ext cx="8915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rgbClr val="F05936"/>
                </a:solidFill>
              </a:rPr>
              <a:t>Romanization: Demonstration in Marva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772" y="1828800"/>
            <a:ext cx="8830436" cy="335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363314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64646F37-A031-FB4C-8C95-1DD9B9FEE8E1}"/>
              </a:ext>
            </a:extLst>
          </p:cNvPr>
          <p:cNvSpPr txBox="1"/>
          <p:nvPr/>
        </p:nvSpPr>
        <p:spPr>
          <a:xfrm>
            <a:off x="235772" y="304800"/>
            <a:ext cx="8915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rgbClr val="F05936"/>
                </a:solidFill>
              </a:rPr>
              <a:t>Romanization: Demonstration in Marva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1561302"/>
            <a:ext cx="8763000" cy="37353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913851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64646F37-A031-FB4C-8C95-1DD9B9FEE8E1}"/>
              </a:ext>
            </a:extLst>
          </p:cNvPr>
          <p:cNvSpPr txBox="1"/>
          <p:nvPr/>
        </p:nvSpPr>
        <p:spPr>
          <a:xfrm>
            <a:off x="235772" y="304800"/>
            <a:ext cx="8915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rgbClr val="F05936"/>
                </a:solidFill>
              </a:rPr>
              <a:t>Romanization: Demonstration in Marva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193" y="1167095"/>
            <a:ext cx="9018378" cy="45238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44469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64646F37-A031-FB4C-8C95-1DD9B9FEE8E1}"/>
              </a:ext>
            </a:extLst>
          </p:cNvPr>
          <p:cNvSpPr txBox="1"/>
          <p:nvPr/>
        </p:nvSpPr>
        <p:spPr>
          <a:xfrm>
            <a:off x="152400" y="304800"/>
            <a:ext cx="8915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rgbClr val="F05936"/>
                </a:solidFill>
              </a:rPr>
              <a:t>Topics for Discussion</a:t>
            </a:r>
          </a:p>
        </p:txBody>
      </p:sp>
      <p:sp>
        <p:nvSpPr>
          <p:cNvPr id="6" name="object 3"/>
          <p:cNvSpPr txBox="1"/>
          <p:nvPr/>
        </p:nvSpPr>
        <p:spPr>
          <a:xfrm>
            <a:off x="381000" y="1371600"/>
            <a:ext cx="8610600" cy="3012363"/>
          </a:xfrm>
          <a:prstGeom prst="rect">
            <a:avLst/>
          </a:prstGeom>
        </p:spPr>
        <p:txBody>
          <a:bodyPr vert="horz" wrap="square" lIns="0" tIns="57150" rIns="0" bIns="0" rtlCol="0">
            <a:spAutoFit/>
          </a:bodyPr>
          <a:lstStyle/>
          <a:p>
            <a:pPr marL="804863" indent="-804863">
              <a:buSzPct val="150000"/>
              <a:buFont typeface="Arial" panose="020B0604020202020204" pitchFamily="34" charset="0"/>
              <a:buChar char="•"/>
            </a:pPr>
            <a:r>
              <a:rPr lang="en-US" sz="3200" dirty="0"/>
              <a:t>BIBFRAME as a test environment</a:t>
            </a:r>
          </a:p>
          <a:p>
            <a:pPr marL="804863" indent="-804863">
              <a:buSzPct val="150000"/>
              <a:buFont typeface="Arial" panose="020B0604020202020204" pitchFamily="34" charset="0"/>
              <a:buChar char="•"/>
            </a:pPr>
            <a:r>
              <a:rPr lang="en-US" sz="3200" dirty="0"/>
              <a:t>Cataloger-first approach</a:t>
            </a:r>
          </a:p>
          <a:p>
            <a:pPr marL="804863" indent="-804863">
              <a:buSzPct val="150000"/>
              <a:buFont typeface="Arial" panose="020B0604020202020204" pitchFamily="34" charset="0"/>
              <a:buChar char="•"/>
            </a:pPr>
            <a:r>
              <a:rPr lang="en-US" sz="3200" dirty="0"/>
              <a:t>Test case: Romanization</a:t>
            </a:r>
          </a:p>
          <a:p>
            <a:pPr marL="1262063" lvl="1" indent="-804863">
              <a:buSzPct val="100000"/>
              <a:buFont typeface="Courier New" panose="02070309020205020404" pitchFamily="49" charset="0"/>
              <a:buChar char="o"/>
            </a:pPr>
            <a:r>
              <a:rPr lang="en-US" sz="3200" dirty="0"/>
              <a:t>Sustainability of legacy practices/policies  </a:t>
            </a:r>
          </a:p>
          <a:p>
            <a:pPr marL="1262063" lvl="1" indent="-804863">
              <a:buSzPct val="100000"/>
              <a:buFont typeface="Courier New" panose="02070309020205020404" pitchFamily="49" charset="0"/>
              <a:buChar char="o"/>
            </a:pPr>
            <a:r>
              <a:rPr lang="en-US" sz="3200" dirty="0"/>
              <a:t>Experimentation</a:t>
            </a:r>
          </a:p>
          <a:p>
            <a:pPr marL="1262063" lvl="1" indent="-804863">
              <a:buSzPct val="100000"/>
              <a:buFont typeface="Courier New" panose="02070309020205020404" pitchFamily="49" charset="0"/>
              <a:buChar char="o"/>
            </a:pPr>
            <a:r>
              <a:rPr lang="en-US" sz="3200" dirty="0"/>
              <a:t>Demonstration in Marva</a:t>
            </a:r>
          </a:p>
        </p:txBody>
      </p:sp>
    </p:spTree>
    <p:extLst>
      <p:ext uri="{BB962C8B-B14F-4D97-AF65-F5344CB8AC3E}">
        <p14:creationId xmlns:p14="http://schemas.microsoft.com/office/powerpoint/2010/main" val="66714474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64646F37-A031-FB4C-8C95-1DD9B9FEE8E1}"/>
              </a:ext>
            </a:extLst>
          </p:cNvPr>
          <p:cNvSpPr txBox="1"/>
          <p:nvPr/>
        </p:nvSpPr>
        <p:spPr>
          <a:xfrm>
            <a:off x="235772" y="304800"/>
            <a:ext cx="8915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rgbClr val="F05936"/>
                </a:solidFill>
              </a:rPr>
              <a:t>Romanization: Demonstration in Marva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852" y="2209800"/>
            <a:ext cx="8991600" cy="25243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262769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64646F37-A031-FB4C-8C95-1DD9B9FEE8E1}"/>
              </a:ext>
            </a:extLst>
          </p:cNvPr>
          <p:cNvSpPr txBox="1"/>
          <p:nvPr/>
        </p:nvSpPr>
        <p:spPr>
          <a:xfrm>
            <a:off x="235772" y="304800"/>
            <a:ext cx="8915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rgbClr val="F05936"/>
                </a:solidFill>
              </a:rPr>
              <a:t>Romanization: Demonstration in Marva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1066799"/>
            <a:ext cx="8903214" cy="48557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297780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64646F37-A031-FB4C-8C95-1DD9B9FEE8E1}"/>
              </a:ext>
            </a:extLst>
          </p:cNvPr>
          <p:cNvSpPr txBox="1"/>
          <p:nvPr/>
        </p:nvSpPr>
        <p:spPr>
          <a:xfrm>
            <a:off x="235772" y="304800"/>
            <a:ext cx="8915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rgbClr val="F05936"/>
                </a:solidFill>
              </a:rPr>
              <a:t>Romanization: Demonstration in Marva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1368737"/>
            <a:ext cx="8853363" cy="42603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911482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64646F37-A031-FB4C-8C95-1DD9B9FEE8E1}"/>
              </a:ext>
            </a:extLst>
          </p:cNvPr>
          <p:cNvSpPr txBox="1"/>
          <p:nvPr/>
        </p:nvSpPr>
        <p:spPr>
          <a:xfrm>
            <a:off x="235772" y="304800"/>
            <a:ext cx="8915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rgbClr val="F05936"/>
                </a:solidFill>
              </a:rPr>
              <a:t>Romanization: Demonstration in Marva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1600200"/>
            <a:ext cx="8645234" cy="38815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497064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64646F37-A031-FB4C-8C95-1DD9B9FEE8E1}"/>
              </a:ext>
            </a:extLst>
          </p:cNvPr>
          <p:cNvSpPr txBox="1"/>
          <p:nvPr/>
        </p:nvSpPr>
        <p:spPr>
          <a:xfrm>
            <a:off x="235772" y="304800"/>
            <a:ext cx="8915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rgbClr val="F05936"/>
                </a:solidFill>
              </a:rPr>
              <a:t>Romanization: Demonstration in Marva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772" y="1295400"/>
            <a:ext cx="8572499" cy="48985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437463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64646F37-A031-FB4C-8C95-1DD9B9FEE8E1}"/>
              </a:ext>
            </a:extLst>
          </p:cNvPr>
          <p:cNvSpPr txBox="1"/>
          <p:nvPr/>
        </p:nvSpPr>
        <p:spPr>
          <a:xfrm>
            <a:off x="235772" y="304800"/>
            <a:ext cx="8915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rgbClr val="F05936"/>
                </a:solidFill>
              </a:rPr>
              <a:t>Romanization: Demonstration in Marva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" y="1143000"/>
            <a:ext cx="8915400" cy="4920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29724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64646F37-A031-FB4C-8C95-1DD9B9FEE8E1}"/>
              </a:ext>
            </a:extLst>
          </p:cNvPr>
          <p:cNvSpPr txBox="1"/>
          <p:nvPr/>
        </p:nvSpPr>
        <p:spPr>
          <a:xfrm>
            <a:off x="152400" y="304800"/>
            <a:ext cx="8915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3600" b="1" dirty="0">
              <a:solidFill>
                <a:srgbClr val="F05936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219200" y="1447800"/>
            <a:ext cx="609600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400" b="1" dirty="0">
                <a:solidFill>
                  <a:srgbClr val="FA5129"/>
                </a:solidFill>
              </a:rPr>
              <a:t>Thank you!</a:t>
            </a:r>
            <a:endParaRPr lang="en-US" b="1" dirty="0">
              <a:solidFill>
                <a:srgbClr val="FA512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44183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64646F37-A031-FB4C-8C95-1DD9B9FEE8E1}"/>
              </a:ext>
            </a:extLst>
          </p:cNvPr>
          <p:cNvSpPr txBox="1"/>
          <p:nvPr/>
        </p:nvSpPr>
        <p:spPr>
          <a:xfrm>
            <a:off x="152400" y="304800"/>
            <a:ext cx="8915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rgbClr val="F05936"/>
                </a:solidFill>
              </a:rPr>
              <a:t>BIBFRAME as a Test Environment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71500" y="1219200"/>
            <a:ext cx="80772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04863" indent="-804863">
              <a:buSzPct val="150000"/>
              <a:buFont typeface="Arial" panose="020B0604020202020204" pitchFamily="34" charset="0"/>
              <a:buChar char="•"/>
            </a:pPr>
            <a:r>
              <a:rPr lang="en-US" sz="3200" dirty="0"/>
              <a:t>Safe space to question past practices and policies and experiment with new ones</a:t>
            </a:r>
          </a:p>
          <a:p>
            <a:pPr marL="804863" indent="-804863">
              <a:buSzPct val="150000"/>
              <a:buFont typeface="Arial" panose="020B0604020202020204" pitchFamily="34" charset="0"/>
              <a:buChar char="•"/>
            </a:pPr>
            <a:r>
              <a:rPr lang="en-US" sz="3200" dirty="0"/>
              <a:t>A middle ground</a:t>
            </a:r>
          </a:p>
          <a:p>
            <a:pPr marL="1262063" lvl="1" indent="-804863">
              <a:buSzPct val="100000"/>
              <a:buFont typeface="Courier New" panose="02070309020205020404" pitchFamily="49" charset="0"/>
              <a:buChar char="o"/>
            </a:pPr>
            <a:r>
              <a:rPr lang="en-US" sz="3200" dirty="0"/>
              <a:t>Looking back (MARC) </a:t>
            </a:r>
          </a:p>
          <a:p>
            <a:pPr marL="1262063" lvl="1" indent="-804863">
              <a:buSzPct val="100000"/>
              <a:buFont typeface="Courier New" panose="02070309020205020404" pitchFamily="49" charset="0"/>
              <a:buChar char="o"/>
            </a:pPr>
            <a:r>
              <a:rPr lang="en-US" sz="3200" dirty="0"/>
              <a:t>Looking forward (Linked Data)</a:t>
            </a:r>
          </a:p>
        </p:txBody>
      </p:sp>
    </p:spTree>
    <p:extLst>
      <p:ext uri="{BB962C8B-B14F-4D97-AF65-F5344CB8AC3E}">
        <p14:creationId xmlns:p14="http://schemas.microsoft.com/office/powerpoint/2010/main" val="8041348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64646F37-A031-FB4C-8C95-1DD9B9FEE8E1}"/>
              </a:ext>
            </a:extLst>
          </p:cNvPr>
          <p:cNvSpPr txBox="1"/>
          <p:nvPr/>
        </p:nvSpPr>
        <p:spPr>
          <a:xfrm>
            <a:off x="152400" y="304800"/>
            <a:ext cx="8915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rgbClr val="F05936"/>
                </a:solidFill>
              </a:rPr>
              <a:t>Cataloger-First Approach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71500" y="1219200"/>
            <a:ext cx="80772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04863" indent="-804863">
              <a:buSzPct val="150000"/>
              <a:buFont typeface="Arial" panose="020B0604020202020204" pitchFamily="34" charset="0"/>
              <a:buChar char="•"/>
            </a:pPr>
            <a:r>
              <a:rPr lang="en-US" sz="3200" dirty="0"/>
              <a:t>Group meetings</a:t>
            </a:r>
          </a:p>
          <a:p>
            <a:pPr marL="804863" indent="-804863">
              <a:buSzPct val="150000"/>
              <a:buFont typeface="Arial" panose="020B0604020202020204" pitchFamily="34" charset="0"/>
              <a:buChar char="•"/>
            </a:pPr>
            <a:r>
              <a:rPr lang="en-US" sz="3200" dirty="0"/>
              <a:t>1:1 meetings</a:t>
            </a:r>
          </a:p>
          <a:p>
            <a:pPr marL="804863" indent="-804863">
              <a:buSzPct val="150000"/>
              <a:buFont typeface="Arial" panose="020B0604020202020204" pitchFamily="34" charset="0"/>
              <a:buChar char="•"/>
            </a:pPr>
            <a:r>
              <a:rPr lang="en-US" sz="3200" dirty="0"/>
              <a:t>Question why? and for whom?</a:t>
            </a:r>
          </a:p>
        </p:txBody>
      </p:sp>
    </p:spTree>
    <p:extLst>
      <p:ext uri="{BB962C8B-B14F-4D97-AF65-F5344CB8AC3E}">
        <p14:creationId xmlns:p14="http://schemas.microsoft.com/office/powerpoint/2010/main" val="28501778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64646F37-A031-FB4C-8C95-1DD9B9FEE8E1}"/>
              </a:ext>
            </a:extLst>
          </p:cNvPr>
          <p:cNvSpPr txBox="1"/>
          <p:nvPr/>
        </p:nvSpPr>
        <p:spPr>
          <a:xfrm>
            <a:off x="235772" y="304800"/>
            <a:ext cx="8915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rgbClr val="F05936"/>
                </a:solidFill>
              </a:rPr>
              <a:t>Romanization: Sustainability of Legacy Practices/Policies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81000" y="1828800"/>
            <a:ext cx="8077200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04863" indent="-804863">
              <a:buSzPct val="150000"/>
              <a:buFont typeface="Arial" panose="020B0604020202020204" pitchFamily="34" charset="0"/>
              <a:buChar char="•"/>
            </a:pPr>
            <a:r>
              <a:rPr lang="en-US" sz="3200" dirty="0"/>
              <a:t>Romanization since MARC Models A and B released</a:t>
            </a:r>
          </a:p>
          <a:p>
            <a:pPr marL="804863" indent="-804863">
              <a:buSzPct val="150000"/>
              <a:buFont typeface="Arial" panose="020B0604020202020204" pitchFamily="34" charset="0"/>
              <a:buChar char="•"/>
            </a:pPr>
            <a:r>
              <a:rPr lang="en-US" sz="3200" dirty="0"/>
              <a:t>User studies</a:t>
            </a:r>
          </a:p>
          <a:p>
            <a:pPr marL="804863" indent="-804863">
              <a:buSzPct val="150000"/>
              <a:buFont typeface="Arial" panose="020B0604020202020204" pitchFamily="34" charset="0"/>
              <a:buChar char="•"/>
            </a:pPr>
            <a:r>
              <a:rPr lang="en-US" sz="3200" dirty="0"/>
              <a:t>Manual romanization and programmatic romanization</a:t>
            </a:r>
          </a:p>
          <a:p>
            <a:pPr marL="804863" indent="-804863">
              <a:buSzPct val="150000"/>
              <a:buFont typeface="Arial" panose="020B0604020202020204" pitchFamily="34" charset="0"/>
              <a:buChar char="•"/>
            </a:pPr>
            <a:r>
              <a:rPr lang="en-US" sz="3200" dirty="0"/>
              <a:t>Differing practices based on scripts</a:t>
            </a:r>
          </a:p>
          <a:p>
            <a:pPr marL="804863" indent="-804863">
              <a:buSzPct val="150000"/>
              <a:buFont typeface="Arial" panose="020B0604020202020204" pitchFamily="34" charset="0"/>
              <a:buChar char="•"/>
            </a:pPr>
            <a:r>
              <a:rPr lang="en-US" sz="3200" dirty="0"/>
              <a:t>Is there a middle ground?</a:t>
            </a:r>
          </a:p>
        </p:txBody>
      </p:sp>
    </p:spTree>
    <p:extLst>
      <p:ext uri="{BB962C8B-B14F-4D97-AF65-F5344CB8AC3E}">
        <p14:creationId xmlns:p14="http://schemas.microsoft.com/office/powerpoint/2010/main" val="10641291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64646F37-A031-FB4C-8C95-1DD9B9FEE8E1}"/>
              </a:ext>
            </a:extLst>
          </p:cNvPr>
          <p:cNvSpPr txBox="1"/>
          <p:nvPr/>
        </p:nvSpPr>
        <p:spPr>
          <a:xfrm>
            <a:off x="235772" y="304800"/>
            <a:ext cx="8915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rgbClr val="F05936"/>
                </a:solidFill>
              </a:rPr>
              <a:t>Romanization: Experimentation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81000" y="1371600"/>
            <a:ext cx="8077200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04863" indent="-804863">
              <a:buSzPct val="150000"/>
              <a:buFont typeface="Arial" panose="020B0604020202020204" pitchFamily="34" charset="0"/>
              <a:buChar char="•"/>
            </a:pPr>
            <a:r>
              <a:rPr lang="en-US" sz="3200" dirty="0"/>
              <a:t>In BIBFRAME Work descriptions, </a:t>
            </a:r>
            <a:r>
              <a:rPr lang="en-US" sz="3200" b="1" dirty="0">
                <a:solidFill>
                  <a:srgbClr val="FA5129"/>
                </a:solidFill>
              </a:rPr>
              <a:t>romanize</a:t>
            </a:r>
            <a:r>
              <a:rPr lang="en-US" sz="3200" dirty="0"/>
              <a:t>: </a:t>
            </a:r>
          </a:p>
          <a:p>
            <a:pPr marL="1719263" lvl="2" indent="-804863">
              <a:buSzPct val="100000"/>
              <a:buFont typeface="Courier New" panose="02070309020205020404" pitchFamily="49" charset="0"/>
              <a:buChar char="o"/>
            </a:pPr>
            <a:r>
              <a:rPr lang="en-US" sz="3200" dirty="0"/>
              <a:t>Creator/Contributor</a:t>
            </a:r>
          </a:p>
          <a:p>
            <a:pPr marL="1719263" lvl="2" indent="-804863">
              <a:buSzPct val="100000"/>
              <a:buFont typeface="Courier New" panose="02070309020205020404" pitchFamily="49" charset="0"/>
              <a:buChar char="o"/>
            </a:pPr>
            <a:r>
              <a:rPr lang="en-US" sz="3200" dirty="0"/>
              <a:t>Preferred title</a:t>
            </a:r>
          </a:p>
          <a:p>
            <a:pPr marL="1719263" lvl="2" indent="-804863">
              <a:buSzPct val="100000"/>
              <a:buFont typeface="Courier New" panose="02070309020205020404" pitchFamily="49" charset="0"/>
              <a:buChar char="o"/>
            </a:pPr>
            <a:r>
              <a:rPr lang="en-US" sz="3200" dirty="0"/>
              <a:t>Subject </a:t>
            </a:r>
          </a:p>
          <a:p>
            <a:pPr marL="1719263" lvl="2" indent="-804863">
              <a:buSzPct val="100000"/>
              <a:buFont typeface="Courier New" panose="02070309020205020404" pitchFamily="49" charset="0"/>
              <a:buChar char="o"/>
            </a:pPr>
            <a:r>
              <a:rPr lang="en-US" sz="3200" dirty="0"/>
              <a:t>Related works</a:t>
            </a:r>
          </a:p>
          <a:p>
            <a:pPr marL="1719263" lvl="2" indent="-804863">
              <a:buSzPct val="100000"/>
              <a:buFont typeface="Courier New" panose="02070309020205020404" pitchFamily="49" charset="0"/>
              <a:buChar char="o"/>
            </a:pPr>
            <a:r>
              <a:rPr lang="en-US" sz="3200" dirty="0"/>
              <a:t>Controlled attributes </a:t>
            </a:r>
          </a:p>
          <a:p>
            <a:pPr>
              <a:buSzPct val="150000"/>
            </a:pP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23504683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64646F37-A031-FB4C-8C95-1DD9B9FEE8E1}"/>
              </a:ext>
            </a:extLst>
          </p:cNvPr>
          <p:cNvSpPr txBox="1"/>
          <p:nvPr/>
        </p:nvSpPr>
        <p:spPr>
          <a:xfrm>
            <a:off x="235772" y="304800"/>
            <a:ext cx="8915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rgbClr val="F05936"/>
                </a:solidFill>
              </a:rPr>
              <a:t>Romanization: Experimentation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81000" y="1371600"/>
            <a:ext cx="807720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04863" indent="-804863">
              <a:buSzPct val="150000"/>
              <a:buFont typeface="Arial" panose="020B0604020202020204" pitchFamily="34" charset="0"/>
              <a:buChar char="•"/>
            </a:pPr>
            <a:r>
              <a:rPr lang="en-US" sz="3200" dirty="0"/>
              <a:t>In BIBFRAME Work descriptions, </a:t>
            </a:r>
            <a:r>
              <a:rPr lang="en-US" sz="3200" b="1" dirty="0">
                <a:solidFill>
                  <a:srgbClr val="FA5129"/>
                </a:solidFill>
              </a:rPr>
              <a:t>do not romanize</a:t>
            </a:r>
            <a:r>
              <a:rPr lang="en-US" sz="3200" dirty="0"/>
              <a:t>:</a:t>
            </a:r>
          </a:p>
          <a:p>
            <a:pPr marL="1719263" lvl="2" indent="-804863">
              <a:buSzPct val="100000"/>
              <a:buFont typeface="Courier New" panose="02070309020205020404" pitchFamily="49" charset="0"/>
              <a:buChar char="o"/>
            </a:pPr>
            <a:r>
              <a:rPr lang="en-US" sz="3200" dirty="0"/>
              <a:t>Contents</a:t>
            </a:r>
          </a:p>
          <a:p>
            <a:pPr marL="1719263" lvl="2" indent="-804863">
              <a:buSzPct val="100000"/>
              <a:buFont typeface="Courier New" panose="02070309020205020404" pitchFamily="49" charset="0"/>
              <a:buChar char="o"/>
            </a:pPr>
            <a:r>
              <a:rPr lang="en-US" sz="3200" dirty="0"/>
              <a:t>Summary of Work</a:t>
            </a:r>
          </a:p>
        </p:txBody>
      </p:sp>
    </p:spTree>
    <p:extLst>
      <p:ext uri="{BB962C8B-B14F-4D97-AF65-F5344CB8AC3E}">
        <p14:creationId xmlns:p14="http://schemas.microsoft.com/office/powerpoint/2010/main" val="188954567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64646F37-A031-FB4C-8C95-1DD9B9FEE8E1}"/>
              </a:ext>
            </a:extLst>
          </p:cNvPr>
          <p:cNvSpPr txBox="1"/>
          <p:nvPr/>
        </p:nvSpPr>
        <p:spPr>
          <a:xfrm>
            <a:off x="235772" y="304800"/>
            <a:ext cx="8915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rgbClr val="F05936"/>
                </a:solidFill>
              </a:rPr>
              <a:t>Romanization: Experimentation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81000" y="1371600"/>
            <a:ext cx="8077200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04863" indent="-804863">
              <a:buSzPct val="150000"/>
              <a:buFont typeface="Arial" panose="020B0604020202020204" pitchFamily="34" charset="0"/>
              <a:buChar char="•"/>
            </a:pPr>
            <a:r>
              <a:rPr lang="en-US" sz="3200" dirty="0"/>
              <a:t>In BIBFRAME Instance descriptions, </a:t>
            </a:r>
            <a:r>
              <a:rPr lang="en-US" sz="3200" b="1" dirty="0">
                <a:solidFill>
                  <a:srgbClr val="FA5129"/>
                </a:solidFill>
              </a:rPr>
              <a:t>do not romanize</a:t>
            </a:r>
            <a:r>
              <a:rPr lang="en-US" sz="3200" dirty="0"/>
              <a:t>:</a:t>
            </a:r>
          </a:p>
          <a:p>
            <a:pPr marL="1719263" lvl="2" indent="-804863">
              <a:buSzPct val="100000"/>
              <a:buFont typeface="Courier New" panose="02070309020205020404" pitchFamily="49" charset="0"/>
              <a:buChar char="o"/>
            </a:pPr>
            <a:r>
              <a:rPr lang="en-US" sz="3200" dirty="0"/>
              <a:t>Title</a:t>
            </a:r>
          </a:p>
          <a:p>
            <a:pPr marL="1719263" lvl="2" indent="-804863">
              <a:buSzPct val="100000"/>
              <a:buFont typeface="Courier New" panose="02070309020205020404" pitchFamily="49" charset="0"/>
              <a:buChar char="o"/>
            </a:pPr>
            <a:r>
              <a:rPr lang="en-US" sz="3200" dirty="0"/>
              <a:t>Statement of responsibility</a:t>
            </a:r>
          </a:p>
          <a:p>
            <a:pPr marL="1719263" lvl="2" indent="-804863">
              <a:buSzPct val="100000"/>
              <a:buFont typeface="Courier New" panose="02070309020205020404" pitchFamily="49" charset="0"/>
              <a:buChar char="o"/>
            </a:pPr>
            <a:r>
              <a:rPr lang="en-US" sz="3200" dirty="0"/>
              <a:t>Edition statement</a:t>
            </a:r>
          </a:p>
          <a:p>
            <a:pPr marL="1719263" lvl="2" indent="-804863">
              <a:buSzPct val="100000"/>
              <a:buFont typeface="Courier New" panose="02070309020205020404" pitchFamily="49" charset="0"/>
              <a:buChar char="o"/>
            </a:pPr>
            <a:r>
              <a:rPr lang="en-US" sz="3200" dirty="0"/>
              <a:t>Provision activity *</a:t>
            </a:r>
          </a:p>
          <a:p>
            <a:pPr marL="1719263" lvl="2" indent="-804863">
              <a:buSzPct val="100000"/>
              <a:buFont typeface="Courier New" panose="02070309020205020404" pitchFamily="49" charset="0"/>
              <a:buChar char="o"/>
            </a:pPr>
            <a:r>
              <a:rPr lang="en-US" sz="3200" dirty="0"/>
              <a:t>Series statement </a:t>
            </a:r>
          </a:p>
          <a:p>
            <a:pPr marL="1719263" lvl="2" indent="-804863">
              <a:buSzPct val="100000"/>
              <a:buFont typeface="Courier New" panose="02070309020205020404" pitchFamily="49" charset="0"/>
              <a:buChar char="o"/>
            </a:pP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98727875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64646F37-A031-FB4C-8C95-1DD9B9FEE8E1}"/>
              </a:ext>
            </a:extLst>
          </p:cNvPr>
          <p:cNvSpPr txBox="1"/>
          <p:nvPr/>
        </p:nvSpPr>
        <p:spPr>
          <a:xfrm>
            <a:off x="235772" y="304800"/>
            <a:ext cx="8915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rgbClr val="F05936"/>
                </a:solidFill>
              </a:rPr>
              <a:t>Romanization: Experimentation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81000" y="1371600"/>
            <a:ext cx="80772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04863" indent="-804863">
              <a:buSzPct val="150000"/>
              <a:buFont typeface="Arial" panose="020B0604020202020204" pitchFamily="34" charset="0"/>
              <a:buChar char="•"/>
            </a:pPr>
            <a:r>
              <a:rPr lang="en-US" sz="3200" dirty="0"/>
              <a:t>Where romanization is required, increase use of programmatic tools and decrease cataloger intervention</a:t>
            </a:r>
          </a:p>
          <a:p>
            <a:pPr marL="804863" indent="-804863">
              <a:buSzPct val="150000"/>
              <a:buFont typeface="Arial" panose="020B0604020202020204" pitchFamily="34" charset="0"/>
              <a:buChar char="•"/>
            </a:pPr>
            <a:r>
              <a:rPr lang="en-US" sz="3200" dirty="0"/>
              <a:t>Investigate simplification of ALA/LC Romanization Tables</a:t>
            </a:r>
          </a:p>
          <a:p>
            <a:pPr marL="1719263" lvl="2" indent="-804863">
              <a:buSzPct val="100000"/>
              <a:buFont typeface="Courier New" panose="02070309020205020404" pitchFamily="49" charset="0"/>
              <a:buChar char="o"/>
            </a:pP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543055836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09"/>
  <p:tag name="MMPROD_UIDATA" val="&lt;database version=&quot;10.0&quot;&gt;&lt;object type=&quot;1&quot; unique_id=&quot;10001&quot;&gt;&lt;object type=&quot;2&quot; unique_id=&quot;10002&quot;&gt;&lt;object type=&quot;3&quot; unique_id=&quot;10552&quot;&gt;&lt;property id=&quot;20148&quot; value=&quot;5&quot;/&gt;&lt;property id=&quot;20300&quot; value=&quot;Slide 1&quot;/&gt;&lt;property id=&quot;20307&quot; value=&quot;391&quot;/&gt;&lt;/object&gt;&lt;object type=&quot;3&quot; unique_id=&quot;10554&quot;&gt;&lt;property id=&quot;20148&quot; value=&quot;5&quot;/&gt;&lt;property id=&quot;20300&quot; value=&quot;Slide 16&quot;/&gt;&lt;property id=&quot;20307&quot; value=&quot;393&quot;/&gt;&lt;/object&gt;&lt;object type=&quot;3&quot; unique_id=&quot;11354&quot;&gt;&lt;property id=&quot;20148&quot; value=&quot;5&quot;/&gt;&lt;property id=&quot;20300&quot; value=&quot;Slide 20&quot;/&gt;&lt;property id=&quot;20307&quot; value=&quot;398&quot;/&gt;&lt;/object&gt;&lt;object type=&quot;3&quot; unique_id=&quot;11355&quot;&gt;&lt;property id=&quot;20148&quot; value=&quot;5&quot;/&gt;&lt;property id=&quot;20300&quot; value=&quot;Slide 21&quot;/&gt;&lt;property id=&quot;20307&quot; value=&quot;399&quot;/&gt;&lt;/object&gt;&lt;object type=&quot;3&quot; unique_id=&quot;11356&quot;&gt;&lt;property id=&quot;20148&quot; value=&quot;5&quot;/&gt;&lt;property id=&quot;20300&quot; value=&quot;Slide 22&quot;/&gt;&lt;property id=&quot;20307&quot; value=&quot;400&quot;/&gt;&lt;/object&gt;&lt;object type=&quot;3&quot; unique_id=&quot;11357&quot;&gt;&lt;property id=&quot;20148&quot; value=&quot;5&quot;/&gt;&lt;property id=&quot;20300&quot; value=&quot;Slide 23&quot;/&gt;&lt;property id=&quot;20307&quot; value=&quot;401&quot;/&gt;&lt;/object&gt;&lt;object type=&quot;3&quot; unique_id=&quot;11358&quot;&gt;&lt;property id=&quot;20148&quot; value=&quot;5&quot;/&gt;&lt;property id=&quot;20300&quot; value=&quot;Slide 24&quot;/&gt;&lt;property id=&quot;20307&quot; value=&quot;402&quot;/&gt;&lt;/object&gt;&lt;object type=&quot;3&quot; unique_id=&quot;11359&quot;&gt;&lt;property id=&quot;20148&quot; value=&quot;5&quot;/&gt;&lt;property id=&quot;20300&quot; value=&quot;Slide 25&quot;/&gt;&lt;property id=&quot;20307&quot; value=&quot;403&quot;/&gt;&lt;/object&gt;&lt;object type=&quot;3&quot; unique_id=&quot;11360&quot;&gt;&lt;property id=&quot;20148&quot; value=&quot;5&quot;/&gt;&lt;property id=&quot;20300&quot; value=&quot;Slide 26&quot;/&gt;&lt;property id=&quot;20307&quot; value=&quot;404&quot;/&gt;&lt;/object&gt;&lt;object type=&quot;3&quot; unique_id=&quot;11983&quot;&gt;&lt;property id=&quot;20148&quot; value=&quot;5&quot;/&gt;&lt;property id=&quot;20300&quot; value=&quot;Slide 12&quot;/&gt;&lt;property id=&quot;20307&quot; value=&quot;406&quot;/&gt;&lt;/object&gt;&lt;object type=&quot;3&quot; unique_id=&quot;11984&quot;&gt;&lt;property id=&quot;20148&quot; value=&quot;5&quot;/&gt;&lt;property id=&quot;20300&quot; value=&quot;Slide 13&quot;/&gt;&lt;property id=&quot;20307&quot; value=&quot;407&quot;/&gt;&lt;/object&gt;&lt;object type=&quot;3&quot; unique_id=&quot;11985&quot;&gt;&lt;property id=&quot;20148&quot; value=&quot;5&quot;/&gt;&lt;property id=&quot;20300&quot; value=&quot;Slide 14&quot;/&gt;&lt;property id=&quot;20307&quot; value=&quot;408&quot;/&gt;&lt;/object&gt;&lt;object type=&quot;3&quot; unique_id=&quot;12238&quot;&gt;&lt;property id=&quot;20148&quot; value=&quot;5&quot;/&gt;&lt;property id=&quot;20300&quot; value=&quot;Slide 27&quot;/&gt;&lt;property id=&quot;20307&quot; value=&quot;437&quot;/&gt;&lt;/object&gt;&lt;object type=&quot;3&quot; unique_id=&quot;12239&quot;&gt;&lt;property id=&quot;20148&quot; value=&quot;5&quot;/&gt;&lt;property id=&quot;20300&quot; value=&quot;Slide 28&quot;/&gt;&lt;property id=&quot;20307&quot; value=&quot;438&quot;/&gt;&lt;/object&gt;&lt;object type=&quot;3&quot; unique_id=&quot;12796&quot;&gt;&lt;property id=&quot;20148&quot; value=&quot;5&quot;/&gt;&lt;property id=&quot;20300&quot; value=&quot;Slide 29&quot;/&gt;&lt;property id=&quot;20307&quot; value=&quot;441&quot;/&gt;&lt;/object&gt;&lt;object type=&quot;3&quot; unique_id=&quot;12797&quot;&gt;&lt;property id=&quot;20148&quot; value=&quot;5&quot;/&gt;&lt;property id=&quot;20300&quot; value=&quot;Slide 30&quot;/&gt;&lt;property id=&quot;20307&quot; value=&quot;442&quot;/&gt;&lt;/object&gt;&lt;object type=&quot;3&quot; unique_id=&quot;12942&quot;&gt;&lt;property id=&quot;20148&quot; value=&quot;5&quot;/&gt;&lt;property id=&quot;20300&quot; value=&quot;Slide 31&quot;/&gt;&lt;property id=&quot;20307&quot; value=&quot;443&quot;/&gt;&lt;/object&gt;&lt;object type=&quot;3&quot; unique_id=&quot;16752&quot;&gt;&lt;property id=&quot;20148&quot; value=&quot;5&quot;/&gt;&lt;property id=&quot;20300&quot; value=&quot;Slide 2&quot;/&gt;&lt;property id=&quot;20307&quot; value=&quot;444&quot;/&gt;&lt;/object&gt;&lt;object type=&quot;3&quot; unique_id=&quot;16753&quot;&gt;&lt;property id=&quot;20148&quot; value=&quot;5&quot;/&gt;&lt;property id=&quot;20300&quot; value=&quot;Slide 3&quot;/&gt;&lt;property id=&quot;20307&quot; value=&quot;448&quot;/&gt;&lt;/object&gt;&lt;object type=&quot;3&quot; unique_id=&quot;16754&quot;&gt;&lt;property id=&quot;20148&quot; value=&quot;5&quot;/&gt;&lt;property id=&quot;20300&quot; value=&quot;Slide 4&quot;/&gt;&lt;property id=&quot;20307&quot; value=&quot;451&quot;/&gt;&lt;/object&gt;&lt;object type=&quot;3&quot; unique_id=&quot;16755&quot;&gt;&lt;property id=&quot;20148&quot; value=&quot;5&quot;/&gt;&lt;property id=&quot;20300&quot; value=&quot;Slide 6&quot;/&gt;&lt;property id=&quot;20307&quot; value=&quot;450&quot;/&gt;&lt;/object&gt;&lt;object type=&quot;3&quot; unique_id=&quot;16757&quot;&gt;&lt;property id=&quot;20148&quot; value=&quot;5&quot;/&gt;&lt;property id=&quot;20300&quot; value=&quot;Slide 7&quot;/&gt;&lt;property id=&quot;20307&quot; value=&quot;449&quot;/&gt;&lt;/object&gt;&lt;object type=&quot;3&quot; unique_id=&quot;16758&quot;&gt;&lt;property id=&quot;20148&quot; value=&quot;5&quot;/&gt;&lt;property id=&quot;20300&quot; value=&quot;Slide 8&quot;/&gt;&lt;property id=&quot;20307&quot; value=&quot;446&quot;/&gt;&lt;/object&gt;&lt;object type=&quot;3&quot; unique_id=&quot;16759&quot;&gt;&lt;property id=&quot;20148&quot; value=&quot;5&quot;/&gt;&lt;property id=&quot;20300&quot; value=&quot;Slide 11&quot;/&gt;&lt;property id=&quot;20307&quot; value=&quot;447&quot;/&gt;&lt;/object&gt;&lt;object type=&quot;3&quot; unique_id=&quot;17126&quot;&gt;&lt;property id=&quot;20148&quot; value=&quot;5&quot;/&gt;&lt;property id=&quot;20300&quot; value=&quot;Slide 17&quot;/&gt;&lt;property id=&quot;20307&quot; value=&quot;453&quot;/&gt;&lt;/object&gt;&lt;object type=&quot;3&quot; unique_id=&quot;17127&quot;&gt;&lt;property id=&quot;20148&quot; value=&quot;5&quot;/&gt;&lt;property id=&quot;20300&quot; value=&quot;Slide 18&quot;/&gt;&lt;property id=&quot;20307&quot; value=&quot;454&quot;/&gt;&lt;/object&gt;&lt;object type=&quot;3&quot; unique_id=&quot;17128&quot;&gt;&lt;property id=&quot;20148&quot; value=&quot;5&quot;/&gt;&lt;property id=&quot;20300&quot; value=&quot;Slide 19&quot;/&gt;&lt;property id=&quot;20307&quot; value=&quot;452&quot;/&gt;&lt;/object&gt;&lt;object type=&quot;3&quot; unique_id=&quot;17129&quot;&gt;&lt;property id=&quot;20148&quot; value=&quot;5&quot;/&gt;&lt;property id=&quot;20300&quot; value=&quot;Slide 32&quot;/&gt;&lt;property id=&quot;20307&quot; value=&quot;455&quot;/&gt;&lt;/object&gt;&lt;object type=&quot;3&quot; unique_id=&quot;17130&quot;&gt;&lt;property id=&quot;20148&quot; value=&quot;5&quot;/&gt;&lt;property id=&quot;20300&quot; value=&quot;Slide 33&quot;/&gt;&lt;property id=&quot;20307&quot; value=&quot;456&quot;/&gt;&lt;/object&gt;&lt;object type=&quot;3&quot; unique_id=&quot;17354&quot;&gt;&lt;property id=&quot;20148&quot; value=&quot;5&quot;/&gt;&lt;property id=&quot;20300&quot; value=&quot;Slide 5&quot;/&gt;&lt;property id=&quot;20307&quot; value=&quot;457&quot;/&gt;&lt;/object&gt;&lt;object type=&quot;3&quot; unique_id=&quot;17355&quot;&gt;&lt;property id=&quot;20148&quot; value=&quot;5&quot;/&gt;&lt;property id=&quot;20300&quot; value=&quot;Slide 9&quot;/&gt;&lt;property id=&quot;20307&quot; value=&quot;460&quot;/&gt;&lt;/object&gt;&lt;object type=&quot;3&quot; unique_id=&quot;17356&quot;&gt;&lt;property id=&quot;20148&quot; value=&quot;5&quot;/&gt;&lt;property id=&quot;20300&quot; value=&quot;Slide 10&quot;/&gt;&lt;property id=&quot;20307&quot; value=&quot;459&quot;/&gt;&lt;/object&gt;&lt;object type=&quot;3&quot; unique_id=&quot;17520&quot;&gt;&lt;property id=&quot;20148&quot; value=&quot;5&quot;/&gt;&lt;property id=&quot;20300&quot; value=&quot;Slide 15&quot;/&gt;&lt;property id=&quot;20307&quot; value=&quot;461&quot;/&gt;&lt;/object&gt;&lt;/object&gt;&lt;object type=&quot;8&quot; unique_id=&quot;10014&quot;&gt;&lt;/object&gt;&lt;/object&gt;&lt;/database&gt;"/>
  <p:tag name="SECTOMILLISECCONVERTED" val="1"/>
</p:tagLst>
</file>

<file path=ppt/theme/theme1.xml><?xml version="1.0" encoding="utf-8"?>
<a:theme xmlns:a="http://schemas.openxmlformats.org/drawingml/2006/main" name="Default Design">
  <a:themeElements>
    <a:clrScheme name="Custom 4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EF5936"/>
      </a:hlink>
      <a:folHlink>
        <a:srgbClr val="800080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LOC:Applications:Utilities:Microsoft Office X:Templates:Presentations:Designs:Blank Presentation</Template>
  <TotalTime>47785</TotalTime>
  <Words>312</Words>
  <Application>Microsoft Office PowerPoint</Application>
  <PresentationFormat>On-screen Show (4:3)</PresentationFormat>
  <Paragraphs>94</Paragraphs>
  <Slides>26</Slides>
  <Notes>26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26</vt:i4>
      </vt:variant>
    </vt:vector>
  </HeadingPairs>
  <TitlesOfParts>
    <vt:vector size="36" baseType="lpstr">
      <vt:lpstr>ＭＳ Ｐゴシック</vt:lpstr>
      <vt:lpstr>Arial</vt:lpstr>
      <vt:lpstr>Calibri</vt:lpstr>
      <vt:lpstr>Calibri Light</vt:lpstr>
      <vt:lpstr>Courier New</vt:lpstr>
      <vt:lpstr>Palatino</vt:lpstr>
      <vt:lpstr>Wingdings</vt:lpstr>
      <vt:lpstr>Default Design</vt:lpstr>
      <vt:lpstr>1_Custom Design</vt:lpstr>
      <vt:lpstr>Custom Design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Library of Congress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ccarlson</dc:creator>
  <cp:lastModifiedBy>Dagher, Iman</cp:lastModifiedBy>
  <cp:revision>1778</cp:revision>
  <cp:lastPrinted>2019-03-27T12:14:35Z</cp:lastPrinted>
  <dcterms:created xsi:type="dcterms:W3CDTF">2008-12-16T14:45:54Z</dcterms:created>
  <dcterms:modified xsi:type="dcterms:W3CDTF">2022-06-23T14:32:17Z</dcterms:modified>
</cp:coreProperties>
</file>