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1" r:id="rId3"/>
  </p:sldMasterIdLst>
  <p:notesMasterIdLst>
    <p:notesMasterId r:id="rId18"/>
  </p:notesMasterIdLst>
  <p:handoutMasterIdLst>
    <p:handoutMasterId r:id="rId19"/>
  </p:handoutMasterIdLst>
  <p:sldIdLst>
    <p:sldId id="256" r:id="rId4"/>
    <p:sldId id="294" r:id="rId5"/>
    <p:sldId id="302" r:id="rId6"/>
    <p:sldId id="303" r:id="rId7"/>
    <p:sldId id="306" r:id="rId8"/>
    <p:sldId id="307" r:id="rId9"/>
    <p:sldId id="313" r:id="rId10"/>
    <p:sldId id="311" r:id="rId11"/>
    <p:sldId id="312" r:id="rId12"/>
    <p:sldId id="309" r:id="rId13"/>
    <p:sldId id="308" r:id="rId14"/>
    <p:sldId id="283" r:id="rId15"/>
    <p:sldId id="297" r:id="rId16"/>
    <p:sldId id="314" r:id="rId17"/>
  </p:sldIdLst>
  <p:sldSz cx="9144000" cy="6858000" type="screen4x3"/>
  <p:notesSz cx="6858000" cy="9144000"/>
  <p:defaultTextStyle>
    <a:defPPr>
      <a:defRPr lang="en-GB"/>
    </a:defPPr>
    <a:lvl1pPr algn="l" rtl="0" fontAlgn="base">
      <a:lnSpc>
        <a:spcPct val="120000"/>
      </a:lnSpc>
      <a:spcBef>
        <a:spcPct val="50000"/>
      </a:spcBef>
      <a:spcAft>
        <a:spcPct val="0"/>
      </a:spcAft>
      <a:defRPr sz="2400" b="1" kern="1200">
        <a:solidFill>
          <a:srgbClr val="000000"/>
        </a:solidFill>
        <a:latin typeface="Trebuchet MS" pitchFamily="34" charset="0"/>
        <a:ea typeface="+mn-ea"/>
        <a:cs typeface="+mn-cs"/>
      </a:defRPr>
    </a:lvl1pPr>
    <a:lvl2pPr marL="457200" algn="l" rtl="0" fontAlgn="base">
      <a:lnSpc>
        <a:spcPct val="120000"/>
      </a:lnSpc>
      <a:spcBef>
        <a:spcPct val="50000"/>
      </a:spcBef>
      <a:spcAft>
        <a:spcPct val="0"/>
      </a:spcAft>
      <a:defRPr sz="2400" b="1" kern="1200">
        <a:solidFill>
          <a:srgbClr val="000000"/>
        </a:solidFill>
        <a:latin typeface="Trebuchet MS" pitchFamily="34" charset="0"/>
        <a:ea typeface="+mn-ea"/>
        <a:cs typeface="+mn-cs"/>
      </a:defRPr>
    </a:lvl2pPr>
    <a:lvl3pPr marL="914400" algn="l" rtl="0" fontAlgn="base">
      <a:lnSpc>
        <a:spcPct val="120000"/>
      </a:lnSpc>
      <a:spcBef>
        <a:spcPct val="50000"/>
      </a:spcBef>
      <a:spcAft>
        <a:spcPct val="0"/>
      </a:spcAft>
      <a:defRPr sz="2400" b="1" kern="1200">
        <a:solidFill>
          <a:srgbClr val="000000"/>
        </a:solidFill>
        <a:latin typeface="Trebuchet MS" pitchFamily="34" charset="0"/>
        <a:ea typeface="+mn-ea"/>
        <a:cs typeface="+mn-cs"/>
      </a:defRPr>
    </a:lvl3pPr>
    <a:lvl4pPr marL="1371600" algn="l" rtl="0" fontAlgn="base">
      <a:lnSpc>
        <a:spcPct val="120000"/>
      </a:lnSpc>
      <a:spcBef>
        <a:spcPct val="50000"/>
      </a:spcBef>
      <a:spcAft>
        <a:spcPct val="0"/>
      </a:spcAft>
      <a:defRPr sz="2400" b="1" kern="1200">
        <a:solidFill>
          <a:srgbClr val="000000"/>
        </a:solidFill>
        <a:latin typeface="Trebuchet MS" pitchFamily="34" charset="0"/>
        <a:ea typeface="+mn-ea"/>
        <a:cs typeface="+mn-cs"/>
      </a:defRPr>
    </a:lvl4pPr>
    <a:lvl5pPr marL="1828800" algn="l" rtl="0" fontAlgn="base">
      <a:lnSpc>
        <a:spcPct val="120000"/>
      </a:lnSpc>
      <a:spcBef>
        <a:spcPct val="50000"/>
      </a:spcBef>
      <a:spcAft>
        <a:spcPct val="0"/>
      </a:spcAft>
      <a:defRPr sz="2400" b="1" kern="1200">
        <a:solidFill>
          <a:srgbClr val="000000"/>
        </a:solidFill>
        <a:latin typeface="Trebuchet MS" pitchFamily="34" charset="0"/>
        <a:ea typeface="+mn-ea"/>
        <a:cs typeface="+mn-cs"/>
      </a:defRPr>
    </a:lvl5pPr>
    <a:lvl6pPr marL="2286000" algn="l" defTabSz="914400" rtl="0" eaLnBrk="1" latinLnBrk="0" hangingPunct="1">
      <a:defRPr sz="2400" b="1" kern="1200">
        <a:solidFill>
          <a:srgbClr val="000000"/>
        </a:solidFill>
        <a:latin typeface="Trebuchet MS" pitchFamily="34" charset="0"/>
        <a:ea typeface="+mn-ea"/>
        <a:cs typeface="+mn-cs"/>
      </a:defRPr>
    </a:lvl6pPr>
    <a:lvl7pPr marL="2743200" algn="l" defTabSz="914400" rtl="0" eaLnBrk="1" latinLnBrk="0" hangingPunct="1">
      <a:defRPr sz="2400" b="1" kern="1200">
        <a:solidFill>
          <a:srgbClr val="000000"/>
        </a:solidFill>
        <a:latin typeface="Trebuchet MS" pitchFamily="34" charset="0"/>
        <a:ea typeface="+mn-ea"/>
        <a:cs typeface="+mn-cs"/>
      </a:defRPr>
    </a:lvl7pPr>
    <a:lvl8pPr marL="3200400" algn="l" defTabSz="914400" rtl="0" eaLnBrk="1" latinLnBrk="0" hangingPunct="1">
      <a:defRPr sz="2400" b="1" kern="1200">
        <a:solidFill>
          <a:srgbClr val="000000"/>
        </a:solidFill>
        <a:latin typeface="Trebuchet MS" pitchFamily="34" charset="0"/>
        <a:ea typeface="+mn-ea"/>
        <a:cs typeface="+mn-cs"/>
      </a:defRPr>
    </a:lvl8pPr>
    <a:lvl9pPr marL="3657600" algn="l" defTabSz="914400" rtl="0" eaLnBrk="1" latinLnBrk="0" hangingPunct="1">
      <a:defRPr sz="2400" b="1" kern="1200">
        <a:solidFill>
          <a:srgbClr val="000000"/>
        </a:solidFill>
        <a:latin typeface="Trebuchet MS"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5E22"/>
    <a:srgbClr val="666666"/>
    <a:srgbClr val="333333"/>
    <a:srgbClr val="FF7600"/>
    <a:srgbClr val="CCFFFF"/>
    <a:srgbClr val="409A3C"/>
    <a:srgbClr val="144A6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2" d="100"/>
          <a:sy n="92" d="100"/>
        </p:scale>
        <p:origin x="-174" y="5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142647" cy="142647"/>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253D0A-7BDB-4712-AA97-58CFEC53FC26}" type="doc">
      <dgm:prSet loTypeId="urn:microsoft.com/office/officeart/2005/8/layout/process4" loCatId="process" qsTypeId="urn:microsoft.com/office/officeart/2005/8/quickstyle/simple3" qsCatId="simple" csTypeId="urn:microsoft.com/office/officeart/2005/8/colors/accent2_2" csCatId="accent2" phldr="1"/>
      <dgm:spPr/>
      <dgm:t>
        <a:bodyPr/>
        <a:lstStyle/>
        <a:p>
          <a:endParaRPr lang="en-GB"/>
        </a:p>
      </dgm:t>
    </dgm:pt>
    <dgm:pt modelId="{7595F617-4844-467C-9223-060A625BBB1C}">
      <dgm:prSet phldrT="[Text]" custT="1"/>
      <dgm:spPr/>
      <dgm:t>
        <a:bodyPr/>
        <a:lstStyle/>
        <a:p>
          <a:r>
            <a:rPr lang="en-GB" sz="1100" dirty="0" smtClean="0"/>
            <a:t>End user wants a journal article not held by their “home” library</a:t>
          </a:r>
          <a:endParaRPr lang="en-GB" sz="1100" dirty="0"/>
        </a:p>
      </dgm:t>
    </dgm:pt>
    <dgm:pt modelId="{84547C8E-1506-42BC-B554-2AE3906CBDEA}" type="parTrans" cxnId="{E1972872-481C-4D05-9309-E446CBDA6CE4}">
      <dgm:prSet/>
      <dgm:spPr/>
      <dgm:t>
        <a:bodyPr/>
        <a:lstStyle/>
        <a:p>
          <a:endParaRPr lang="en-GB"/>
        </a:p>
      </dgm:t>
    </dgm:pt>
    <dgm:pt modelId="{59E7F2CE-F810-4B37-BE5B-30398E9313B5}" type="sibTrans" cxnId="{E1972872-481C-4D05-9309-E446CBDA6CE4}">
      <dgm:prSet/>
      <dgm:spPr/>
      <dgm:t>
        <a:bodyPr/>
        <a:lstStyle/>
        <a:p>
          <a:endParaRPr lang="en-GB"/>
        </a:p>
      </dgm:t>
    </dgm:pt>
    <dgm:pt modelId="{084C703C-B579-4A7F-B3EA-70C9C2A7C4A3}">
      <dgm:prSet phldrT="[Text]" custT="1"/>
      <dgm:spPr/>
      <dgm:t>
        <a:bodyPr/>
        <a:lstStyle/>
        <a:p>
          <a:r>
            <a:rPr lang="en-GB" sz="1100" dirty="0" smtClean="0"/>
            <a:t>Home library uses </a:t>
          </a:r>
          <a:r>
            <a:rPr lang="en-GB" sz="1100" dirty="0" err="1" smtClean="0"/>
            <a:t>WorldShare</a:t>
          </a:r>
          <a:r>
            <a:rPr lang="en-GB" sz="1100" dirty="0" smtClean="0"/>
            <a:t> ILL to locate the article from a lending library</a:t>
          </a:r>
          <a:endParaRPr lang="en-GB" sz="1100" dirty="0"/>
        </a:p>
      </dgm:t>
    </dgm:pt>
    <dgm:pt modelId="{4D243897-AA93-42F3-809E-D5A0CBA9F040}" type="parTrans" cxnId="{F851B818-21D0-42F8-BD9A-DAA1E5583A93}">
      <dgm:prSet/>
      <dgm:spPr/>
      <dgm:t>
        <a:bodyPr/>
        <a:lstStyle/>
        <a:p>
          <a:endParaRPr lang="en-GB"/>
        </a:p>
      </dgm:t>
    </dgm:pt>
    <dgm:pt modelId="{8DDB89E2-A755-4774-9B8B-B0C7EAD9DE5F}" type="sibTrans" cxnId="{F851B818-21D0-42F8-BD9A-DAA1E5583A93}">
      <dgm:prSet/>
      <dgm:spPr/>
      <dgm:t>
        <a:bodyPr/>
        <a:lstStyle/>
        <a:p>
          <a:endParaRPr lang="en-GB"/>
        </a:p>
      </dgm:t>
    </dgm:pt>
    <dgm:pt modelId="{4858F1D6-8BB8-409D-AF8F-09F3199B6EFE}">
      <dgm:prSet phldrT="[Text]" custT="1"/>
      <dgm:spPr/>
      <dgm:t>
        <a:bodyPr/>
        <a:lstStyle/>
        <a:p>
          <a:r>
            <a:rPr lang="en-GB" sz="1000" dirty="0" err="1" smtClean="0"/>
            <a:t>WorldShare</a:t>
          </a:r>
          <a:r>
            <a:rPr lang="en-GB" sz="1000" dirty="0" smtClean="0"/>
            <a:t> ILL integrates with the Knowledge Base to provide the lending library with a URL to the article requested by the borrowing library</a:t>
          </a:r>
          <a:endParaRPr lang="en-GB" sz="1000" dirty="0"/>
        </a:p>
      </dgm:t>
    </dgm:pt>
    <dgm:pt modelId="{981907B9-1396-451F-B45C-E59E180F72B5}" type="parTrans" cxnId="{FD993D94-92DA-45CF-A21E-33B85F1870A4}">
      <dgm:prSet/>
      <dgm:spPr/>
      <dgm:t>
        <a:bodyPr/>
        <a:lstStyle/>
        <a:p>
          <a:endParaRPr lang="en-GB"/>
        </a:p>
      </dgm:t>
    </dgm:pt>
    <dgm:pt modelId="{95FE57BB-CED3-4D7D-A262-EE4EA04E6B70}" type="sibTrans" cxnId="{FD993D94-92DA-45CF-A21E-33B85F1870A4}">
      <dgm:prSet/>
      <dgm:spPr/>
      <dgm:t>
        <a:bodyPr/>
        <a:lstStyle/>
        <a:p>
          <a:endParaRPr lang="en-GB"/>
        </a:p>
      </dgm:t>
    </dgm:pt>
    <dgm:pt modelId="{71DF3FCC-C241-48B8-9B6C-CDE704BFC660}">
      <dgm:prSet custT="1"/>
      <dgm:spPr/>
      <dgm:t>
        <a:bodyPr/>
        <a:lstStyle/>
        <a:p>
          <a:r>
            <a:rPr lang="en-GB" sz="1000" dirty="0" smtClean="0"/>
            <a:t>The lending library cannot give the borrowing library access to their licensed journals but they can provide the article</a:t>
          </a:r>
          <a:endParaRPr lang="en-GB" sz="1000" dirty="0"/>
        </a:p>
      </dgm:t>
    </dgm:pt>
    <dgm:pt modelId="{D0C9C6BD-429C-4C6D-9AD3-2AE73A4BF031}" type="parTrans" cxnId="{5C9B93AD-DB7B-4B88-958D-F9841DC06B7C}">
      <dgm:prSet/>
      <dgm:spPr/>
      <dgm:t>
        <a:bodyPr/>
        <a:lstStyle/>
        <a:p>
          <a:endParaRPr lang="en-GB"/>
        </a:p>
      </dgm:t>
    </dgm:pt>
    <dgm:pt modelId="{DB32EB2F-D0C5-420D-A382-3C7780860165}" type="sibTrans" cxnId="{5C9B93AD-DB7B-4B88-958D-F9841DC06B7C}">
      <dgm:prSet/>
      <dgm:spPr/>
      <dgm:t>
        <a:bodyPr/>
        <a:lstStyle/>
        <a:p>
          <a:endParaRPr lang="en-GB"/>
        </a:p>
      </dgm:t>
    </dgm:pt>
    <dgm:pt modelId="{037F90C2-7836-411A-8199-00B9AF7C0463}">
      <dgm:prSet custT="1"/>
      <dgm:spPr/>
      <dgm:t>
        <a:bodyPr/>
        <a:lstStyle/>
        <a:p>
          <a:r>
            <a:rPr lang="en-GB" sz="1000" dirty="0" smtClean="0"/>
            <a:t>Home library notifies the end user is it available and the end user has xx number of days to download the article</a:t>
          </a:r>
          <a:endParaRPr lang="en-GB" sz="1000" dirty="0"/>
        </a:p>
      </dgm:t>
    </dgm:pt>
    <dgm:pt modelId="{3F250BB0-C84C-4EB8-AB43-0811B273B9A0}" type="parTrans" cxnId="{CE004299-BCE6-4F77-BC1C-72EABF83DAFB}">
      <dgm:prSet/>
      <dgm:spPr/>
      <dgm:t>
        <a:bodyPr/>
        <a:lstStyle/>
        <a:p>
          <a:endParaRPr lang="en-GB"/>
        </a:p>
      </dgm:t>
    </dgm:pt>
    <dgm:pt modelId="{046427DA-8332-455F-84A8-AE7CD01822CB}" type="sibTrans" cxnId="{CE004299-BCE6-4F77-BC1C-72EABF83DAFB}">
      <dgm:prSet/>
      <dgm:spPr/>
      <dgm:t>
        <a:bodyPr/>
        <a:lstStyle/>
        <a:p>
          <a:endParaRPr lang="en-GB"/>
        </a:p>
      </dgm:t>
    </dgm:pt>
    <dgm:pt modelId="{48D7A07F-EE70-419B-A4F1-A31FE35A1052}">
      <dgm:prSet custT="1"/>
      <dgm:spPr/>
      <dgm:t>
        <a:bodyPr/>
        <a:lstStyle/>
        <a:p>
          <a:r>
            <a:rPr lang="en-GB" sz="1000" dirty="0" smtClean="0"/>
            <a:t>Lending library follow link, prints out and scans the article, uploads the article to Article Exchange and notifies the home library that is available for them</a:t>
          </a:r>
          <a:endParaRPr lang="en-GB" sz="1000" dirty="0"/>
        </a:p>
      </dgm:t>
    </dgm:pt>
    <dgm:pt modelId="{C5B15BC1-4819-4DC8-87DA-3FEF9014C991}" type="parTrans" cxnId="{28EE5927-B0CF-4113-9540-925B2CBE0281}">
      <dgm:prSet/>
      <dgm:spPr/>
    </dgm:pt>
    <dgm:pt modelId="{B78EF3E8-0B8D-4FA4-BA64-D6AE8EF40CA6}" type="sibTrans" cxnId="{28EE5927-B0CF-4113-9540-925B2CBE0281}">
      <dgm:prSet/>
      <dgm:spPr/>
    </dgm:pt>
    <dgm:pt modelId="{DBB58826-1BE2-41B8-8694-5420515A08A8}" type="pres">
      <dgm:prSet presAssocID="{31253D0A-7BDB-4712-AA97-58CFEC53FC26}" presName="Name0" presStyleCnt="0">
        <dgm:presLayoutVars>
          <dgm:dir/>
          <dgm:animLvl val="lvl"/>
          <dgm:resizeHandles val="exact"/>
        </dgm:presLayoutVars>
      </dgm:prSet>
      <dgm:spPr/>
      <dgm:t>
        <a:bodyPr/>
        <a:lstStyle/>
        <a:p>
          <a:endParaRPr lang="en-GB"/>
        </a:p>
      </dgm:t>
    </dgm:pt>
    <dgm:pt modelId="{65C31C6A-7F3E-4229-99DA-D884738708E8}" type="pres">
      <dgm:prSet presAssocID="{037F90C2-7836-411A-8199-00B9AF7C0463}" presName="boxAndChildren" presStyleCnt="0"/>
      <dgm:spPr/>
    </dgm:pt>
    <dgm:pt modelId="{7B511116-7054-4439-BE25-E7E113C6B4B4}" type="pres">
      <dgm:prSet presAssocID="{037F90C2-7836-411A-8199-00B9AF7C0463}" presName="parentTextBox" presStyleLbl="node1" presStyleIdx="0" presStyleCnt="6"/>
      <dgm:spPr/>
      <dgm:t>
        <a:bodyPr/>
        <a:lstStyle/>
        <a:p>
          <a:endParaRPr lang="en-GB"/>
        </a:p>
      </dgm:t>
    </dgm:pt>
    <dgm:pt modelId="{7527BCA8-5EE8-4926-8CBC-7F4C43154C86}" type="pres">
      <dgm:prSet presAssocID="{B78EF3E8-0B8D-4FA4-BA64-D6AE8EF40CA6}" presName="sp" presStyleCnt="0"/>
      <dgm:spPr/>
    </dgm:pt>
    <dgm:pt modelId="{CC1F8085-073E-4AD2-B1AC-D636C8BE1118}" type="pres">
      <dgm:prSet presAssocID="{48D7A07F-EE70-419B-A4F1-A31FE35A1052}" presName="arrowAndChildren" presStyleCnt="0"/>
      <dgm:spPr/>
    </dgm:pt>
    <dgm:pt modelId="{C20D20A4-EB6D-4E18-8DDA-A3FB7C27796B}" type="pres">
      <dgm:prSet presAssocID="{48D7A07F-EE70-419B-A4F1-A31FE35A1052}" presName="parentTextArrow" presStyleLbl="node1" presStyleIdx="1" presStyleCnt="6"/>
      <dgm:spPr/>
      <dgm:t>
        <a:bodyPr/>
        <a:lstStyle/>
        <a:p>
          <a:endParaRPr lang="en-GB"/>
        </a:p>
      </dgm:t>
    </dgm:pt>
    <dgm:pt modelId="{FFEA7EE2-744E-42E1-B6F3-46AE0223AFE1}" type="pres">
      <dgm:prSet presAssocID="{DB32EB2F-D0C5-420D-A382-3C7780860165}" presName="sp" presStyleCnt="0"/>
      <dgm:spPr/>
    </dgm:pt>
    <dgm:pt modelId="{BFC26F68-EB97-4BF3-AAFE-6F8AA5DDD712}" type="pres">
      <dgm:prSet presAssocID="{71DF3FCC-C241-48B8-9B6C-CDE704BFC660}" presName="arrowAndChildren" presStyleCnt="0"/>
      <dgm:spPr/>
    </dgm:pt>
    <dgm:pt modelId="{A32E3407-BEA7-430B-A44A-E43F6D7EDAFA}" type="pres">
      <dgm:prSet presAssocID="{71DF3FCC-C241-48B8-9B6C-CDE704BFC660}" presName="parentTextArrow" presStyleLbl="node1" presStyleIdx="2" presStyleCnt="6"/>
      <dgm:spPr/>
      <dgm:t>
        <a:bodyPr/>
        <a:lstStyle/>
        <a:p>
          <a:endParaRPr lang="en-GB"/>
        </a:p>
      </dgm:t>
    </dgm:pt>
    <dgm:pt modelId="{7659F102-02A3-4C2B-B9BD-49C1482325B6}" type="pres">
      <dgm:prSet presAssocID="{95FE57BB-CED3-4D7D-A262-EE4EA04E6B70}" presName="sp" presStyleCnt="0"/>
      <dgm:spPr/>
    </dgm:pt>
    <dgm:pt modelId="{AF04152C-93A8-44C0-974E-BCE2024D50C5}" type="pres">
      <dgm:prSet presAssocID="{4858F1D6-8BB8-409D-AF8F-09F3199B6EFE}" presName="arrowAndChildren" presStyleCnt="0"/>
      <dgm:spPr/>
    </dgm:pt>
    <dgm:pt modelId="{C5F3CC28-03B8-4503-BA19-F35DEAEEFA5E}" type="pres">
      <dgm:prSet presAssocID="{4858F1D6-8BB8-409D-AF8F-09F3199B6EFE}" presName="parentTextArrow" presStyleLbl="node1" presStyleIdx="3" presStyleCnt="6"/>
      <dgm:spPr/>
      <dgm:t>
        <a:bodyPr/>
        <a:lstStyle/>
        <a:p>
          <a:endParaRPr lang="en-GB"/>
        </a:p>
      </dgm:t>
    </dgm:pt>
    <dgm:pt modelId="{CD1E0AC0-673A-4580-AD48-D76677816A6D}" type="pres">
      <dgm:prSet presAssocID="{8DDB89E2-A755-4774-9B8B-B0C7EAD9DE5F}" presName="sp" presStyleCnt="0"/>
      <dgm:spPr/>
    </dgm:pt>
    <dgm:pt modelId="{DD21E73A-C36C-4D80-A27E-02A25F8780F8}" type="pres">
      <dgm:prSet presAssocID="{084C703C-B579-4A7F-B3EA-70C9C2A7C4A3}" presName="arrowAndChildren" presStyleCnt="0"/>
      <dgm:spPr/>
    </dgm:pt>
    <dgm:pt modelId="{1C6EFB83-2D86-424C-B033-F4E41712BB5E}" type="pres">
      <dgm:prSet presAssocID="{084C703C-B579-4A7F-B3EA-70C9C2A7C4A3}" presName="parentTextArrow" presStyleLbl="node1" presStyleIdx="4" presStyleCnt="6"/>
      <dgm:spPr/>
      <dgm:t>
        <a:bodyPr/>
        <a:lstStyle/>
        <a:p>
          <a:endParaRPr lang="en-GB"/>
        </a:p>
      </dgm:t>
    </dgm:pt>
    <dgm:pt modelId="{5FC0D6D4-994D-49F7-9834-4F0AE4837447}" type="pres">
      <dgm:prSet presAssocID="{59E7F2CE-F810-4B37-BE5B-30398E9313B5}" presName="sp" presStyleCnt="0"/>
      <dgm:spPr/>
    </dgm:pt>
    <dgm:pt modelId="{2C33F313-B5CB-4911-A3C3-F0AA64E1B453}" type="pres">
      <dgm:prSet presAssocID="{7595F617-4844-467C-9223-060A625BBB1C}" presName="arrowAndChildren" presStyleCnt="0"/>
      <dgm:spPr/>
    </dgm:pt>
    <dgm:pt modelId="{ADC26EC1-DEAD-49C5-B19B-D695B29064E4}" type="pres">
      <dgm:prSet presAssocID="{7595F617-4844-467C-9223-060A625BBB1C}" presName="parentTextArrow" presStyleLbl="node1" presStyleIdx="5" presStyleCnt="6"/>
      <dgm:spPr/>
      <dgm:t>
        <a:bodyPr/>
        <a:lstStyle/>
        <a:p>
          <a:endParaRPr lang="en-GB"/>
        </a:p>
      </dgm:t>
    </dgm:pt>
  </dgm:ptLst>
  <dgm:cxnLst>
    <dgm:cxn modelId="{C8D1C6A8-C0A2-4984-AD85-0A9C9C17F363}" type="presOf" srcId="{71DF3FCC-C241-48B8-9B6C-CDE704BFC660}" destId="{A32E3407-BEA7-430B-A44A-E43F6D7EDAFA}" srcOrd="0" destOrd="0" presId="urn:microsoft.com/office/officeart/2005/8/layout/process4"/>
    <dgm:cxn modelId="{28EE5927-B0CF-4113-9540-925B2CBE0281}" srcId="{31253D0A-7BDB-4712-AA97-58CFEC53FC26}" destId="{48D7A07F-EE70-419B-A4F1-A31FE35A1052}" srcOrd="4" destOrd="0" parTransId="{C5B15BC1-4819-4DC8-87DA-3FEF9014C991}" sibTransId="{B78EF3E8-0B8D-4FA4-BA64-D6AE8EF40CA6}"/>
    <dgm:cxn modelId="{8675F6E3-1183-4F57-A854-843B92A3DFEC}" type="presOf" srcId="{48D7A07F-EE70-419B-A4F1-A31FE35A1052}" destId="{C20D20A4-EB6D-4E18-8DDA-A3FB7C27796B}" srcOrd="0" destOrd="0" presId="urn:microsoft.com/office/officeart/2005/8/layout/process4"/>
    <dgm:cxn modelId="{CE004299-BCE6-4F77-BC1C-72EABF83DAFB}" srcId="{31253D0A-7BDB-4712-AA97-58CFEC53FC26}" destId="{037F90C2-7836-411A-8199-00B9AF7C0463}" srcOrd="5" destOrd="0" parTransId="{3F250BB0-C84C-4EB8-AB43-0811B273B9A0}" sibTransId="{046427DA-8332-455F-84A8-AE7CD01822CB}"/>
    <dgm:cxn modelId="{E1972872-481C-4D05-9309-E446CBDA6CE4}" srcId="{31253D0A-7BDB-4712-AA97-58CFEC53FC26}" destId="{7595F617-4844-467C-9223-060A625BBB1C}" srcOrd="0" destOrd="0" parTransId="{84547C8E-1506-42BC-B554-2AE3906CBDEA}" sibTransId="{59E7F2CE-F810-4B37-BE5B-30398E9313B5}"/>
    <dgm:cxn modelId="{FD993D94-92DA-45CF-A21E-33B85F1870A4}" srcId="{31253D0A-7BDB-4712-AA97-58CFEC53FC26}" destId="{4858F1D6-8BB8-409D-AF8F-09F3199B6EFE}" srcOrd="2" destOrd="0" parTransId="{981907B9-1396-451F-B45C-E59E180F72B5}" sibTransId="{95FE57BB-CED3-4D7D-A262-EE4EA04E6B70}"/>
    <dgm:cxn modelId="{179D0BC5-74C3-4344-8112-8A31719402EF}" type="presOf" srcId="{31253D0A-7BDB-4712-AA97-58CFEC53FC26}" destId="{DBB58826-1BE2-41B8-8694-5420515A08A8}" srcOrd="0" destOrd="0" presId="urn:microsoft.com/office/officeart/2005/8/layout/process4"/>
    <dgm:cxn modelId="{21FE0C0E-6874-4A7B-BA8F-0189105283EE}" type="presOf" srcId="{4858F1D6-8BB8-409D-AF8F-09F3199B6EFE}" destId="{C5F3CC28-03B8-4503-BA19-F35DEAEEFA5E}" srcOrd="0" destOrd="0" presId="urn:microsoft.com/office/officeart/2005/8/layout/process4"/>
    <dgm:cxn modelId="{A32FA37E-35CD-4C94-ADD3-8BA1E55F2E70}" type="presOf" srcId="{7595F617-4844-467C-9223-060A625BBB1C}" destId="{ADC26EC1-DEAD-49C5-B19B-D695B29064E4}" srcOrd="0" destOrd="0" presId="urn:microsoft.com/office/officeart/2005/8/layout/process4"/>
    <dgm:cxn modelId="{D80D6E54-4A07-4B51-94A8-C1D7934F807C}" type="presOf" srcId="{037F90C2-7836-411A-8199-00B9AF7C0463}" destId="{7B511116-7054-4439-BE25-E7E113C6B4B4}" srcOrd="0" destOrd="0" presId="urn:microsoft.com/office/officeart/2005/8/layout/process4"/>
    <dgm:cxn modelId="{5C9B93AD-DB7B-4B88-958D-F9841DC06B7C}" srcId="{31253D0A-7BDB-4712-AA97-58CFEC53FC26}" destId="{71DF3FCC-C241-48B8-9B6C-CDE704BFC660}" srcOrd="3" destOrd="0" parTransId="{D0C9C6BD-429C-4C6D-9AD3-2AE73A4BF031}" sibTransId="{DB32EB2F-D0C5-420D-A382-3C7780860165}"/>
    <dgm:cxn modelId="{F851B818-21D0-42F8-BD9A-DAA1E5583A93}" srcId="{31253D0A-7BDB-4712-AA97-58CFEC53FC26}" destId="{084C703C-B579-4A7F-B3EA-70C9C2A7C4A3}" srcOrd="1" destOrd="0" parTransId="{4D243897-AA93-42F3-809E-D5A0CBA9F040}" sibTransId="{8DDB89E2-A755-4774-9B8B-B0C7EAD9DE5F}"/>
    <dgm:cxn modelId="{21B4B267-FAB7-456A-8972-A47E5FD20528}" type="presOf" srcId="{084C703C-B579-4A7F-B3EA-70C9C2A7C4A3}" destId="{1C6EFB83-2D86-424C-B033-F4E41712BB5E}" srcOrd="0" destOrd="0" presId="urn:microsoft.com/office/officeart/2005/8/layout/process4"/>
    <dgm:cxn modelId="{344B6008-89D2-4864-BD86-053E38A0AFC8}" type="presParOf" srcId="{DBB58826-1BE2-41B8-8694-5420515A08A8}" destId="{65C31C6A-7F3E-4229-99DA-D884738708E8}" srcOrd="0" destOrd="0" presId="urn:microsoft.com/office/officeart/2005/8/layout/process4"/>
    <dgm:cxn modelId="{6A2B8086-0AE5-4221-81E1-5A865813C39D}" type="presParOf" srcId="{65C31C6A-7F3E-4229-99DA-D884738708E8}" destId="{7B511116-7054-4439-BE25-E7E113C6B4B4}" srcOrd="0" destOrd="0" presId="urn:microsoft.com/office/officeart/2005/8/layout/process4"/>
    <dgm:cxn modelId="{2F90FF12-2B92-4CA0-ACE4-750839ACD964}" type="presParOf" srcId="{DBB58826-1BE2-41B8-8694-5420515A08A8}" destId="{7527BCA8-5EE8-4926-8CBC-7F4C43154C86}" srcOrd="1" destOrd="0" presId="urn:microsoft.com/office/officeart/2005/8/layout/process4"/>
    <dgm:cxn modelId="{CE7D49E9-086D-46FB-9D31-10B91662FADA}" type="presParOf" srcId="{DBB58826-1BE2-41B8-8694-5420515A08A8}" destId="{CC1F8085-073E-4AD2-B1AC-D636C8BE1118}" srcOrd="2" destOrd="0" presId="urn:microsoft.com/office/officeart/2005/8/layout/process4"/>
    <dgm:cxn modelId="{B41D3146-5620-450B-9432-2E8A15EC000B}" type="presParOf" srcId="{CC1F8085-073E-4AD2-B1AC-D636C8BE1118}" destId="{C20D20A4-EB6D-4E18-8DDA-A3FB7C27796B}" srcOrd="0" destOrd="0" presId="urn:microsoft.com/office/officeart/2005/8/layout/process4"/>
    <dgm:cxn modelId="{762C3DBA-B488-4103-8EC0-9F93EB32B7AE}" type="presParOf" srcId="{DBB58826-1BE2-41B8-8694-5420515A08A8}" destId="{FFEA7EE2-744E-42E1-B6F3-46AE0223AFE1}" srcOrd="3" destOrd="0" presId="urn:microsoft.com/office/officeart/2005/8/layout/process4"/>
    <dgm:cxn modelId="{3D6C06C3-E5E2-4080-9E4F-007001AA54A0}" type="presParOf" srcId="{DBB58826-1BE2-41B8-8694-5420515A08A8}" destId="{BFC26F68-EB97-4BF3-AAFE-6F8AA5DDD712}" srcOrd="4" destOrd="0" presId="urn:microsoft.com/office/officeart/2005/8/layout/process4"/>
    <dgm:cxn modelId="{B2136900-51AD-4D13-8760-2A3417354062}" type="presParOf" srcId="{BFC26F68-EB97-4BF3-AAFE-6F8AA5DDD712}" destId="{A32E3407-BEA7-430B-A44A-E43F6D7EDAFA}" srcOrd="0" destOrd="0" presId="urn:microsoft.com/office/officeart/2005/8/layout/process4"/>
    <dgm:cxn modelId="{543B940F-7A00-4AC0-B047-1FBCBAF9F8F9}" type="presParOf" srcId="{DBB58826-1BE2-41B8-8694-5420515A08A8}" destId="{7659F102-02A3-4C2B-B9BD-49C1482325B6}" srcOrd="5" destOrd="0" presId="urn:microsoft.com/office/officeart/2005/8/layout/process4"/>
    <dgm:cxn modelId="{5CAAB303-C2B2-434D-A56A-F935DE4D87F3}" type="presParOf" srcId="{DBB58826-1BE2-41B8-8694-5420515A08A8}" destId="{AF04152C-93A8-44C0-974E-BCE2024D50C5}" srcOrd="6" destOrd="0" presId="urn:microsoft.com/office/officeart/2005/8/layout/process4"/>
    <dgm:cxn modelId="{655CD204-D1CD-4ABA-A11F-556D66649709}" type="presParOf" srcId="{AF04152C-93A8-44C0-974E-BCE2024D50C5}" destId="{C5F3CC28-03B8-4503-BA19-F35DEAEEFA5E}" srcOrd="0" destOrd="0" presId="urn:microsoft.com/office/officeart/2005/8/layout/process4"/>
    <dgm:cxn modelId="{155EB9AB-C6E4-446C-92E4-816D30E49778}" type="presParOf" srcId="{DBB58826-1BE2-41B8-8694-5420515A08A8}" destId="{CD1E0AC0-673A-4580-AD48-D76677816A6D}" srcOrd="7" destOrd="0" presId="urn:microsoft.com/office/officeart/2005/8/layout/process4"/>
    <dgm:cxn modelId="{FE067BAA-3AF6-4180-B62D-96E3A4F34CF8}" type="presParOf" srcId="{DBB58826-1BE2-41B8-8694-5420515A08A8}" destId="{DD21E73A-C36C-4D80-A27E-02A25F8780F8}" srcOrd="8" destOrd="0" presId="urn:microsoft.com/office/officeart/2005/8/layout/process4"/>
    <dgm:cxn modelId="{91DEC518-E70C-43FC-97DA-863AAC0C94DA}" type="presParOf" srcId="{DD21E73A-C36C-4D80-A27E-02A25F8780F8}" destId="{1C6EFB83-2D86-424C-B033-F4E41712BB5E}" srcOrd="0" destOrd="0" presId="urn:microsoft.com/office/officeart/2005/8/layout/process4"/>
    <dgm:cxn modelId="{D1C271AE-B8C3-4B9A-8F82-DB26DE7B8F17}" type="presParOf" srcId="{DBB58826-1BE2-41B8-8694-5420515A08A8}" destId="{5FC0D6D4-994D-49F7-9834-4F0AE4837447}" srcOrd="9" destOrd="0" presId="urn:microsoft.com/office/officeart/2005/8/layout/process4"/>
    <dgm:cxn modelId="{ACDE3690-A6AD-428E-A184-B3A88AD46A49}" type="presParOf" srcId="{DBB58826-1BE2-41B8-8694-5420515A08A8}" destId="{2C33F313-B5CB-4911-A3C3-F0AA64E1B453}" srcOrd="10" destOrd="0" presId="urn:microsoft.com/office/officeart/2005/8/layout/process4"/>
    <dgm:cxn modelId="{E6123F15-8CB4-4A72-8D94-2F9A225C03F4}" type="presParOf" srcId="{2C33F313-B5CB-4911-A3C3-F0AA64E1B453}" destId="{ADC26EC1-DEAD-49C5-B19B-D695B29064E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E730A1-183B-447F-A5EC-478A4635AC32}" type="doc">
      <dgm:prSet loTypeId="urn:microsoft.com/office/officeart/2005/8/layout/lProcess2" loCatId="list" qsTypeId="urn:microsoft.com/office/officeart/2005/8/quickstyle/simple1" qsCatId="simple" csTypeId="urn:microsoft.com/office/officeart/2005/8/colors/accent2_2" csCatId="accent2" phldr="1"/>
      <dgm:spPr/>
      <dgm:t>
        <a:bodyPr/>
        <a:lstStyle/>
        <a:p>
          <a:endParaRPr lang="en-US"/>
        </a:p>
      </dgm:t>
    </dgm:pt>
    <dgm:pt modelId="{2A57E1C4-E207-4D00-B53C-2DB0C5CA71EE}">
      <dgm:prSet phldrT="[Text]" custT="1"/>
      <dgm:spPr/>
      <dgm:t>
        <a:bodyPr/>
        <a:lstStyle/>
        <a:p>
          <a:r>
            <a:rPr lang="en-US" sz="2900" dirty="0" smtClean="0"/>
            <a:t> </a:t>
          </a:r>
          <a:r>
            <a:rPr lang="en-US" sz="3600" dirty="0" smtClean="0"/>
            <a:t>Feb ’12</a:t>
          </a:r>
          <a:endParaRPr lang="en-US" sz="3600" dirty="0"/>
        </a:p>
      </dgm:t>
    </dgm:pt>
    <dgm:pt modelId="{75F853C2-1077-4384-95A0-1457685F1318}" type="parTrans" cxnId="{AA8D6E9A-9DCC-4391-9432-DE2BAD5B069C}">
      <dgm:prSet/>
      <dgm:spPr/>
      <dgm:t>
        <a:bodyPr/>
        <a:lstStyle/>
        <a:p>
          <a:endParaRPr lang="en-US"/>
        </a:p>
      </dgm:t>
    </dgm:pt>
    <dgm:pt modelId="{FB369813-D9DA-40D8-ADEC-BA057D6322C7}" type="sibTrans" cxnId="{AA8D6E9A-9DCC-4391-9432-DE2BAD5B069C}">
      <dgm:prSet/>
      <dgm:spPr/>
      <dgm:t>
        <a:bodyPr/>
        <a:lstStyle/>
        <a:p>
          <a:endParaRPr lang="en-US"/>
        </a:p>
      </dgm:t>
    </dgm:pt>
    <dgm:pt modelId="{4558E2EF-76A3-45CC-8940-8483F83D605C}">
      <dgm:prSet phldrT="[Text]" custT="1"/>
      <dgm:spPr/>
      <dgm:t>
        <a:bodyPr/>
        <a:lstStyle/>
        <a:p>
          <a:r>
            <a:rPr lang="en-US" sz="2000" dirty="0" smtClean="0"/>
            <a:t>Staff option to buy item instead of ILL</a:t>
          </a:r>
          <a:endParaRPr lang="en-US" sz="2000" dirty="0"/>
        </a:p>
      </dgm:t>
    </dgm:pt>
    <dgm:pt modelId="{ABF63689-DA45-4432-801A-5591D4498257}" type="parTrans" cxnId="{E398C3A0-6921-4B66-972D-362B8A29A2D6}">
      <dgm:prSet/>
      <dgm:spPr/>
      <dgm:t>
        <a:bodyPr/>
        <a:lstStyle/>
        <a:p>
          <a:endParaRPr lang="en-US"/>
        </a:p>
      </dgm:t>
    </dgm:pt>
    <dgm:pt modelId="{B3E7E528-A8AC-45D2-96AE-A9BF75B8EED8}" type="sibTrans" cxnId="{E398C3A0-6921-4B66-972D-362B8A29A2D6}">
      <dgm:prSet/>
      <dgm:spPr/>
      <dgm:t>
        <a:bodyPr/>
        <a:lstStyle/>
        <a:p>
          <a:endParaRPr lang="en-US"/>
        </a:p>
      </dgm:t>
    </dgm:pt>
    <dgm:pt modelId="{369CF093-D890-47D5-B1B1-40EEA1504636}">
      <dgm:prSet phldrT="[Text]" custT="1"/>
      <dgm:spPr/>
      <dgm:t>
        <a:bodyPr/>
        <a:lstStyle/>
        <a:p>
          <a:r>
            <a:rPr lang="en-US" sz="3600" dirty="0" smtClean="0"/>
            <a:t>May ‘12</a:t>
          </a:r>
          <a:endParaRPr lang="en-US" sz="3600" dirty="0"/>
        </a:p>
      </dgm:t>
    </dgm:pt>
    <dgm:pt modelId="{D8F9B322-C917-4C24-8C73-0D7C851E0020}" type="parTrans" cxnId="{C31032E2-66B8-4152-B51E-2E5453450C95}">
      <dgm:prSet/>
      <dgm:spPr/>
      <dgm:t>
        <a:bodyPr/>
        <a:lstStyle/>
        <a:p>
          <a:endParaRPr lang="en-US"/>
        </a:p>
      </dgm:t>
    </dgm:pt>
    <dgm:pt modelId="{263BA219-BE6F-4A5D-8B62-6811F13CE2B4}" type="sibTrans" cxnId="{C31032E2-66B8-4152-B51E-2E5453450C95}">
      <dgm:prSet/>
      <dgm:spPr/>
      <dgm:t>
        <a:bodyPr/>
        <a:lstStyle/>
        <a:p>
          <a:endParaRPr lang="en-US"/>
        </a:p>
      </dgm:t>
    </dgm:pt>
    <dgm:pt modelId="{EA09B333-C99F-4F6F-AA76-8A9CF080E9A8}">
      <dgm:prSet custT="1"/>
      <dgm:spPr/>
      <dgm:t>
        <a:bodyPr/>
        <a:lstStyle/>
        <a:p>
          <a:pPr marR="0" eaLnBrk="1" fontAlgn="auto" latinLnBrk="0" hangingPunct="1">
            <a:buClrTx/>
            <a:buSzTx/>
            <a:buFontTx/>
            <a:tabLst/>
            <a:defRPr/>
          </a:pPr>
          <a:r>
            <a:rPr lang="en-US" sz="2000" dirty="0" smtClean="0"/>
            <a:t>Modify ILL workflows to support buy-it</a:t>
          </a:r>
        </a:p>
      </dgm:t>
    </dgm:pt>
    <dgm:pt modelId="{9DA631A6-D9E8-4DEC-B782-CAD196D958BA}" type="parTrans" cxnId="{28D1050F-0671-4D7D-AB2E-E58BDA2300AD}">
      <dgm:prSet/>
      <dgm:spPr/>
      <dgm:t>
        <a:bodyPr/>
        <a:lstStyle/>
        <a:p>
          <a:endParaRPr lang="en-US"/>
        </a:p>
      </dgm:t>
    </dgm:pt>
    <dgm:pt modelId="{DDB39A8B-6F79-4A67-AEAB-D3B0DA8A9255}" type="sibTrans" cxnId="{28D1050F-0671-4D7D-AB2E-E58BDA2300AD}">
      <dgm:prSet/>
      <dgm:spPr/>
      <dgm:t>
        <a:bodyPr/>
        <a:lstStyle/>
        <a:p>
          <a:endParaRPr lang="en-US"/>
        </a:p>
      </dgm:t>
    </dgm:pt>
    <dgm:pt modelId="{B30B597B-DA0C-4793-8746-1EBAB132BD36}">
      <dgm:prSet phldrT="[Text]" custT="1"/>
      <dgm:spPr/>
      <dgm:t>
        <a:bodyPr/>
        <a:lstStyle/>
        <a:p>
          <a:r>
            <a:rPr lang="en-US" sz="3600" dirty="0" smtClean="0"/>
            <a:t>Aug ’12</a:t>
          </a:r>
          <a:endParaRPr lang="en-US" sz="3600" dirty="0"/>
        </a:p>
      </dgm:t>
    </dgm:pt>
    <dgm:pt modelId="{03FE07C5-7A2F-42E8-B03F-A69326F15E77}" type="parTrans" cxnId="{34977D2C-691F-4E2B-969F-6A585157E1D3}">
      <dgm:prSet/>
      <dgm:spPr/>
      <dgm:t>
        <a:bodyPr/>
        <a:lstStyle/>
        <a:p>
          <a:endParaRPr lang="en-US"/>
        </a:p>
      </dgm:t>
    </dgm:pt>
    <dgm:pt modelId="{A2229BA3-CFF9-445A-874E-B07F98AB6259}" type="sibTrans" cxnId="{34977D2C-691F-4E2B-969F-6A585157E1D3}">
      <dgm:prSet/>
      <dgm:spPr/>
      <dgm:t>
        <a:bodyPr/>
        <a:lstStyle/>
        <a:p>
          <a:endParaRPr lang="en-US"/>
        </a:p>
      </dgm:t>
    </dgm:pt>
    <dgm:pt modelId="{0E7D572D-E5A8-455F-89AB-206D93C4F876}">
      <dgm:prSet phldrT="[Text]" custT="1"/>
      <dgm:spPr/>
      <dgm:t>
        <a:bodyPr/>
        <a:lstStyle/>
        <a:p>
          <a:r>
            <a:rPr lang="en-US" sz="2000" dirty="0" smtClean="0"/>
            <a:t>Ability to define buy-it profile in Service Config</a:t>
          </a:r>
          <a:endParaRPr lang="en-US" sz="2000" dirty="0"/>
        </a:p>
      </dgm:t>
    </dgm:pt>
    <dgm:pt modelId="{1C9EBB2A-F2B6-48BB-83C8-4633832F76F8}" type="parTrans" cxnId="{67DD3CA5-FD13-4447-BA57-972813ABD760}">
      <dgm:prSet/>
      <dgm:spPr/>
      <dgm:t>
        <a:bodyPr/>
        <a:lstStyle/>
        <a:p>
          <a:endParaRPr lang="en-US"/>
        </a:p>
      </dgm:t>
    </dgm:pt>
    <dgm:pt modelId="{78C407DB-8A3D-4C39-A456-CCDE315BF059}" type="sibTrans" cxnId="{67DD3CA5-FD13-4447-BA57-972813ABD760}">
      <dgm:prSet/>
      <dgm:spPr/>
      <dgm:t>
        <a:bodyPr/>
        <a:lstStyle/>
        <a:p>
          <a:endParaRPr lang="en-US"/>
        </a:p>
      </dgm:t>
    </dgm:pt>
    <dgm:pt modelId="{69241EA0-43E4-44F9-AC3A-A794627A5C86}">
      <dgm:prSet phldrT="[Text]" custT="1"/>
      <dgm:spPr/>
      <dgm:t>
        <a:bodyPr/>
        <a:lstStyle/>
        <a:p>
          <a:r>
            <a:rPr lang="en-US" sz="3600" dirty="0" smtClean="0"/>
            <a:t>Nov ’12</a:t>
          </a:r>
          <a:endParaRPr lang="en-US" sz="3600" dirty="0"/>
        </a:p>
      </dgm:t>
    </dgm:pt>
    <dgm:pt modelId="{3C40FC60-6623-4570-B647-D443EB55B3D4}" type="parTrans" cxnId="{F12BDB94-E504-410A-947C-9EA5B5EDC949}">
      <dgm:prSet/>
      <dgm:spPr/>
      <dgm:t>
        <a:bodyPr/>
        <a:lstStyle/>
        <a:p>
          <a:endParaRPr lang="en-US"/>
        </a:p>
      </dgm:t>
    </dgm:pt>
    <dgm:pt modelId="{2577909E-910C-474E-A4C5-3DF74391FBD0}" type="sibTrans" cxnId="{F12BDB94-E504-410A-947C-9EA5B5EDC949}">
      <dgm:prSet/>
      <dgm:spPr/>
      <dgm:t>
        <a:bodyPr/>
        <a:lstStyle/>
        <a:p>
          <a:endParaRPr lang="en-US"/>
        </a:p>
      </dgm:t>
    </dgm:pt>
    <dgm:pt modelId="{41239625-99B3-4415-9556-4D6F135F0A5C}">
      <dgm:prSet phldrT="[Text]" custT="1"/>
      <dgm:spPr/>
      <dgm:t>
        <a:bodyPr/>
        <a:lstStyle/>
        <a:p>
          <a:r>
            <a:rPr lang="en-US" sz="1900" dirty="0" smtClean="0"/>
            <a:t>Implement</a:t>
          </a:r>
          <a:r>
            <a:rPr lang="en-US" sz="2000" dirty="0" smtClean="0"/>
            <a:t> buy-it profile</a:t>
          </a:r>
          <a:endParaRPr lang="en-US" sz="2000" dirty="0"/>
        </a:p>
      </dgm:t>
    </dgm:pt>
    <dgm:pt modelId="{86D8FEF5-6C96-495F-B2AC-BFC414840D84}" type="parTrans" cxnId="{D946D238-243D-42B3-9E37-5CF56E4924B0}">
      <dgm:prSet/>
      <dgm:spPr/>
      <dgm:t>
        <a:bodyPr/>
        <a:lstStyle/>
        <a:p>
          <a:endParaRPr lang="en-US"/>
        </a:p>
      </dgm:t>
    </dgm:pt>
    <dgm:pt modelId="{04969A3D-55FA-4D67-A694-55D40856B2E4}" type="sibTrans" cxnId="{D946D238-243D-42B3-9E37-5CF56E4924B0}">
      <dgm:prSet/>
      <dgm:spPr/>
      <dgm:t>
        <a:bodyPr/>
        <a:lstStyle/>
        <a:p>
          <a:endParaRPr lang="en-US"/>
        </a:p>
      </dgm:t>
    </dgm:pt>
    <dgm:pt modelId="{F72C1068-AB05-4503-A62C-EE8CAD276DD6}">
      <dgm:prSet phldrT="[Text]" custT="1"/>
      <dgm:spPr/>
      <dgm:t>
        <a:bodyPr/>
        <a:lstStyle/>
        <a:p>
          <a:r>
            <a:rPr lang="en-US" sz="2900" dirty="0" smtClean="0"/>
            <a:t>Feb/May ‘13</a:t>
          </a:r>
          <a:endParaRPr lang="en-US" sz="2900" dirty="0"/>
        </a:p>
      </dgm:t>
    </dgm:pt>
    <dgm:pt modelId="{4FA37364-A115-46D3-BED7-4AB6DCB71541}" type="parTrans" cxnId="{D972C15A-1260-4947-96A3-F7C4ECA45C70}">
      <dgm:prSet/>
      <dgm:spPr/>
      <dgm:t>
        <a:bodyPr/>
        <a:lstStyle/>
        <a:p>
          <a:endParaRPr lang="en-US"/>
        </a:p>
      </dgm:t>
    </dgm:pt>
    <dgm:pt modelId="{A1701295-7181-48D0-AEB6-23C2C19AB24C}" type="sibTrans" cxnId="{D972C15A-1260-4947-96A3-F7C4ECA45C70}">
      <dgm:prSet/>
      <dgm:spPr/>
      <dgm:t>
        <a:bodyPr/>
        <a:lstStyle/>
        <a:p>
          <a:endParaRPr lang="en-US"/>
        </a:p>
      </dgm:t>
    </dgm:pt>
    <dgm:pt modelId="{D968D18E-2B0A-4510-A77A-828ED6A2F5CE}">
      <dgm:prSet phldrT="[Text]" custT="1"/>
      <dgm:spPr/>
      <dgm:t>
        <a:bodyPr/>
        <a:lstStyle/>
        <a:p>
          <a:r>
            <a:rPr lang="en-US" sz="2000" dirty="0" smtClean="0"/>
            <a:t>Buy-it from WMS ACQ module</a:t>
          </a:r>
          <a:endParaRPr lang="en-US" sz="2000" dirty="0"/>
        </a:p>
      </dgm:t>
    </dgm:pt>
    <dgm:pt modelId="{7994645B-91F5-4478-90CD-A91D4F6562AD}" type="parTrans" cxnId="{870B9329-F7D7-4530-BA4F-1199D5A04472}">
      <dgm:prSet/>
      <dgm:spPr/>
      <dgm:t>
        <a:bodyPr/>
        <a:lstStyle/>
        <a:p>
          <a:endParaRPr lang="en-US"/>
        </a:p>
      </dgm:t>
    </dgm:pt>
    <dgm:pt modelId="{29A99070-8856-4EFD-BF5A-C534D523C49C}" type="sibTrans" cxnId="{870B9329-F7D7-4530-BA4F-1199D5A04472}">
      <dgm:prSet/>
      <dgm:spPr/>
      <dgm:t>
        <a:bodyPr/>
        <a:lstStyle/>
        <a:p>
          <a:endParaRPr lang="en-US"/>
        </a:p>
      </dgm:t>
    </dgm:pt>
    <dgm:pt modelId="{6560CA5C-C8AA-4950-9FE1-494FCD7CD5F8}" type="pres">
      <dgm:prSet presAssocID="{2DE730A1-183B-447F-A5EC-478A4635AC32}" presName="theList" presStyleCnt="0">
        <dgm:presLayoutVars>
          <dgm:dir/>
          <dgm:animLvl val="lvl"/>
          <dgm:resizeHandles val="exact"/>
        </dgm:presLayoutVars>
      </dgm:prSet>
      <dgm:spPr/>
      <dgm:t>
        <a:bodyPr/>
        <a:lstStyle/>
        <a:p>
          <a:endParaRPr lang="en-US"/>
        </a:p>
      </dgm:t>
    </dgm:pt>
    <dgm:pt modelId="{DD636BE9-D4C1-4282-919D-6D449AB697B3}" type="pres">
      <dgm:prSet presAssocID="{2A57E1C4-E207-4D00-B53C-2DB0C5CA71EE}" presName="compNode" presStyleCnt="0"/>
      <dgm:spPr/>
    </dgm:pt>
    <dgm:pt modelId="{CFAB889F-3CCA-4869-A9A4-891998857BB4}" type="pres">
      <dgm:prSet presAssocID="{2A57E1C4-E207-4D00-B53C-2DB0C5CA71EE}" presName="aNode" presStyleLbl="bgShp" presStyleIdx="0" presStyleCnt="5" custScaleX="75804"/>
      <dgm:spPr/>
      <dgm:t>
        <a:bodyPr/>
        <a:lstStyle/>
        <a:p>
          <a:endParaRPr lang="en-US"/>
        </a:p>
      </dgm:t>
    </dgm:pt>
    <dgm:pt modelId="{EE088025-F6B5-49BB-AD92-E1BA8BDB714F}" type="pres">
      <dgm:prSet presAssocID="{2A57E1C4-E207-4D00-B53C-2DB0C5CA71EE}" presName="textNode" presStyleLbl="bgShp" presStyleIdx="0" presStyleCnt="5"/>
      <dgm:spPr/>
      <dgm:t>
        <a:bodyPr/>
        <a:lstStyle/>
        <a:p>
          <a:endParaRPr lang="en-US"/>
        </a:p>
      </dgm:t>
    </dgm:pt>
    <dgm:pt modelId="{819147E6-C876-4920-A836-3B6D7C6E8538}" type="pres">
      <dgm:prSet presAssocID="{2A57E1C4-E207-4D00-B53C-2DB0C5CA71EE}" presName="compChildNode" presStyleCnt="0"/>
      <dgm:spPr/>
    </dgm:pt>
    <dgm:pt modelId="{8583F7A4-D9B6-439F-A9B9-C5E36EBCE7D1}" type="pres">
      <dgm:prSet presAssocID="{2A57E1C4-E207-4D00-B53C-2DB0C5CA71EE}" presName="theInnerList" presStyleCnt="0"/>
      <dgm:spPr/>
    </dgm:pt>
    <dgm:pt modelId="{2089B61C-7D57-41FF-A09B-304DE599C54D}" type="pres">
      <dgm:prSet presAssocID="{4558E2EF-76A3-45CC-8940-8483F83D605C}" presName="childNode" presStyleLbl="node1" presStyleIdx="0" presStyleCnt="5" custScaleX="72641">
        <dgm:presLayoutVars>
          <dgm:bulletEnabled val="1"/>
        </dgm:presLayoutVars>
      </dgm:prSet>
      <dgm:spPr/>
      <dgm:t>
        <a:bodyPr/>
        <a:lstStyle/>
        <a:p>
          <a:endParaRPr lang="en-US"/>
        </a:p>
      </dgm:t>
    </dgm:pt>
    <dgm:pt modelId="{042FE608-2184-4BFA-9AF2-D6C862F2D03E}" type="pres">
      <dgm:prSet presAssocID="{2A57E1C4-E207-4D00-B53C-2DB0C5CA71EE}" presName="aSpace" presStyleCnt="0"/>
      <dgm:spPr/>
    </dgm:pt>
    <dgm:pt modelId="{70C7F729-0972-401C-AFC5-9DA80461BF3D}" type="pres">
      <dgm:prSet presAssocID="{369CF093-D890-47D5-B1B1-40EEA1504636}" presName="compNode" presStyleCnt="0"/>
      <dgm:spPr/>
    </dgm:pt>
    <dgm:pt modelId="{6A087285-52D5-4A63-B065-033EF20FDA31}" type="pres">
      <dgm:prSet presAssocID="{369CF093-D890-47D5-B1B1-40EEA1504636}" presName="aNode" presStyleLbl="bgShp" presStyleIdx="1" presStyleCnt="5"/>
      <dgm:spPr/>
      <dgm:t>
        <a:bodyPr/>
        <a:lstStyle/>
        <a:p>
          <a:endParaRPr lang="en-US"/>
        </a:p>
      </dgm:t>
    </dgm:pt>
    <dgm:pt modelId="{47DE6D48-0144-4802-AA62-F006DB4386ED}" type="pres">
      <dgm:prSet presAssocID="{369CF093-D890-47D5-B1B1-40EEA1504636}" presName="textNode" presStyleLbl="bgShp" presStyleIdx="1" presStyleCnt="5"/>
      <dgm:spPr/>
      <dgm:t>
        <a:bodyPr/>
        <a:lstStyle/>
        <a:p>
          <a:endParaRPr lang="en-US"/>
        </a:p>
      </dgm:t>
    </dgm:pt>
    <dgm:pt modelId="{8A0F379A-3709-416F-B9CF-B03685DA10DB}" type="pres">
      <dgm:prSet presAssocID="{369CF093-D890-47D5-B1B1-40EEA1504636}" presName="compChildNode" presStyleCnt="0"/>
      <dgm:spPr/>
    </dgm:pt>
    <dgm:pt modelId="{5CBBB9F7-CDB1-466E-9D1D-462F19457395}" type="pres">
      <dgm:prSet presAssocID="{369CF093-D890-47D5-B1B1-40EEA1504636}" presName="theInnerList" presStyleCnt="0"/>
      <dgm:spPr/>
    </dgm:pt>
    <dgm:pt modelId="{42099916-A5EE-48EB-8F1F-079E7404E1FF}" type="pres">
      <dgm:prSet presAssocID="{EA09B333-C99F-4F6F-AA76-8A9CF080E9A8}" presName="childNode" presStyleLbl="node1" presStyleIdx="1" presStyleCnt="5">
        <dgm:presLayoutVars>
          <dgm:bulletEnabled val="1"/>
        </dgm:presLayoutVars>
      </dgm:prSet>
      <dgm:spPr/>
      <dgm:t>
        <a:bodyPr/>
        <a:lstStyle/>
        <a:p>
          <a:endParaRPr lang="en-US"/>
        </a:p>
      </dgm:t>
    </dgm:pt>
    <dgm:pt modelId="{5E9A2934-FBD0-445F-A2EC-A1CCDF3D1276}" type="pres">
      <dgm:prSet presAssocID="{369CF093-D890-47D5-B1B1-40EEA1504636}" presName="aSpace" presStyleCnt="0"/>
      <dgm:spPr/>
    </dgm:pt>
    <dgm:pt modelId="{8B0439EA-6321-4CA2-B907-7AA87395FC3B}" type="pres">
      <dgm:prSet presAssocID="{B30B597B-DA0C-4793-8746-1EBAB132BD36}" presName="compNode" presStyleCnt="0"/>
      <dgm:spPr/>
    </dgm:pt>
    <dgm:pt modelId="{BB4C5F67-D978-4A91-ACFF-E9009A1FE4E9}" type="pres">
      <dgm:prSet presAssocID="{B30B597B-DA0C-4793-8746-1EBAB132BD36}" presName="aNode" presStyleLbl="bgShp" presStyleIdx="2" presStyleCnt="5"/>
      <dgm:spPr/>
      <dgm:t>
        <a:bodyPr/>
        <a:lstStyle/>
        <a:p>
          <a:endParaRPr lang="en-US"/>
        </a:p>
      </dgm:t>
    </dgm:pt>
    <dgm:pt modelId="{096D2D5C-89BA-4C0E-ACAA-3782C3B4983C}" type="pres">
      <dgm:prSet presAssocID="{B30B597B-DA0C-4793-8746-1EBAB132BD36}" presName="textNode" presStyleLbl="bgShp" presStyleIdx="2" presStyleCnt="5"/>
      <dgm:spPr/>
      <dgm:t>
        <a:bodyPr/>
        <a:lstStyle/>
        <a:p>
          <a:endParaRPr lang="en-US"/>
        </a:p>
      </dgm:t>
    </dgm:pt>
    <dgm:pt modelId="{161004CC-0693-4156-A2B1-7D85DA167487}" type="pres">
      <dgm:prSet presAssocID="{B30B597B-DA0C-4793-8746-1EBAB132BD36}" presName="compChildNode" presStyleCnt="0"/>
      <dgm:spPr/>
    </dgm:pt>
    <dgm:pt modelId="{854E49D7-94B7-4664-9851-47E6516848DD}" type="pres">
      <dgm:prSet presAssocID="{B30B597B-DA0C-4793-8746-1EBAB132BD36}" presName="theInnerList" presStyleCnt="0"/>
      <dgm:spPr/>
    </dgm:pt>
    <dgm:pt modelId="{D4BBED75-EEED-4EA2-B024-17EA03034D49}" type="pres">
      <dgm:prSet presAssocID="{0E7D572D-E5A8-455F-89AB-206D93C4F876}" presName="childNode" presStyleLbl="node1" presStyleIdx="2" presStyleCnt="5">
        <dgm:presLayoutVars>
          <dgm:bulletEnabled val="1"/>
        </dgm:presLayoutVars>
      </dgm:prSet>
      <dgm:spPr/>
      <dgm:t>
        <a:bodyPr/>
        <a:lstStyle/>
        <a:p>
          <a:endParaRPr lang="en-US"/>
        </a:p>
      </dgm:t>
    </dgm:pt>
    <dgm:pt modelId="{15225CCB-453A-4A52-A796-37EA2D840FCE}" type="pres">
      <dgm:prSet presAssocID="{B30B597B-DA0C-4793-8746-1EBAB132BD36}" presName="aSpace" presStyleCnt="0"/>
      <dgm:spPr/>
    </dgm:pt>
    <dgm:pt modelId="{BBC2A886-6B82-4B84-906B-6B6C4A2CD9E4}" type="pres">
      <dgm:prSet presAssocID="{69241EA0-43E4-44F9-AC3A-A794627A5C86}" presName="compNode" presStyleCnt="0"/>
      <dgm:spPr/>
    </dgm:pt>
    <dgm:pt modelId="{E23C0B48-B072-4392-973F-CDC67BD4BAE9}" type="pres">
      <dgm:prSet presAssocID="{69241EA0-43E4-44F9-AC3A-A794627A5C86}" presName="aNode" presStyleLbl="bgShp" presStyleIdx="3" presStyleCnt="5"/>
      <dgm:spPr/>
      <dgm:t>
        <a:bodyPr/>
        <a:lstStyle/>
        <a:p>
          <a:endParaRPr lang="en-US"/>
        </a:p>
      </dgm:t>
    </dgm:pt>
    <dgm:pt modelId="{72F71959-7151-4B66-B859-F5D00237B5B7}" type="pres">
      <dgm:prSet presAssocID="{69241EA0-43E4-44F9-AC3A-A794627A5C86}" presName="textNode" presStyleLbl="bgShp" presStyleIdx="3" presStyleCnt="5"/>
      <dgm:spPr/>
      <dgm:t>
        <a:bodyPr/>
        <a:lstStyle/>
        <a:p>
          <a:endParaRPr lang="en-US"/>
        </a:p>
      </dgm:t>
    </dgm:pt>
    <dgm:pt modelId="{7C60ED23-4003-4401-AF0E-55D7704EE494}" type="pres">
      <dgm:prSet presAssocID="{69241EA0-43E4-44F9-AC3A-A794627A5C86}" presName="compChildNode" presStyleCnt="0"/>
      <dgm:spPr/>
    </dgm:pt>
    <dgm:pt modelId="{CCA22EEF-1326-4DAB-8D40-4CE7DA2A89DD}" type="pres">
      <dgm:prSet presAssocID="{69241EA0-43E4-44F9-AC3A-A794627A5C86}" presName="theInnerList" presStyleCnt="0"/>
      <dgm:spPr/>
    </dgm:pt>
    <dgm:pt modelId="{6A4ABB8E-4CA8-4632-BF4C-B90F7930B013}" type="pres">
      <dgm:prSet presAssocID="{41239625-99B3-4415-9556-4D6F135F0A5C}" presName="childNode" presStyleLbl="node1" presStyleIdx="3" presStyleCnt="5">
        <dgm:presLayoutVars>
          <dgm:bulletEnabled val="1"/>
        </dgm:presLayoutVars>
      </dgm:prSet>
      <dgm:spPr/>
      <dgm:t>
        <a:bodyPr/>
        <a:lstStyle/>
        <a:p>
          <a:endParaRPr lang="en-US"/>
        </a:p>
      </dgm:t>
    </dgm:pt>
    <dgm:pt modelId="{896E5B13-9717-4ABB-8D02-671F18761462}" type="pres">
      <dgm:prSet presAssocID="{69241EA0-43E4-44F9-AC3A-A794627A5C86}" presName="aSpace" presStyleCnt="0"/>
      <dgm:spPr/>
    </dgm:pt>
    <dgm:pt modelId="{DC610475-1C12-4F77-B775-1C9A680BD77F}" type="pres">
      <dgm:prSet presAssocID="{F72C1068-AB05-4503-A62C-EE8CAD276DD6}" presName="compNode" presStyleCnt="0"/>
      <dgm:spPr/>
    </dgm:pt>
    <dgm:pt modelId="{B61C1016-6EB1-465E-8436-43E13FBD599E}" type="pres">
      <dgm:prSet presAssocID="{F72C1068-AB05-4503-A62C-EE8CAD276DD6}" presName="aNode" presStyleLbl="bgShp" presStyleIdx="4" presStyleCnt="5"/>
      <dgm:spPr/>
      <dgm:t>
        <a:bodyPr/>
        <a:lstStyle/>
        <a:p>
          <a:endParaRPr lang="en-US"/>
        </a:p>
      </dgm:t>
    </dgm:pt>
    <dgm:pt modelId="{9BB6EB48-44F8-488E-B32C-1DC7C561E180}" type="pres">
      <dgm:prSet presAssocID="{F72C1068-AB05-4503-A62C-EE8CAD276DD6}" presName="textNode" presStyleLbl="bgShp" presStyleIdx="4" presStyleCnt="5"/>
      <dgm:spPr/>
      <dgm:t>
        <a:bodyPr/>
        <a:lstStyle/>
        <a:p>
          <a:endParaRPr lang="en-US"/>
        </a:p>
      </dgm:t>
    </dgm:pt>
    <dgm:pt modelId="{B3B6EEA6-71D0-4F33-A77E-8939B7D6515F}" type="pres">
      <dgm:prSet presAssocID="{F72C1068-AB05-4503-A62C-EE8CAD276DD6}" presName="compChildNode" presStyleCnt="0"/>
      <dgm:spPr/>
    </dgm:pt>
    <dgm:pt modelId="{893DD61A-A5CC-4288-B3D2-05C65D81DC1B}" type="pres">
      <dgm:prSet presAssocID="{F72C1068-AB05-4503-A62C-EE8CAD276DD6}" presName="theInnerList" presStyleCnt="0"/>
      <dgm:spPr/>
    </dgm:pt>
    <dgm:pt modelId="{A76F0F20-E6D7-42C3-9ED1-26C3FEF10CA0}" type="pres">
      <dgm:prSet presAssocID="{D968D18E-2B0A-4510-A77A-828ED6A2F5CE}" presName="childNode" presStyleLbl="node1" presStyleIdx="4" presStyleCnt="5">
        <dgm:presLayoutVars>
          <dgm:bulletEnabled val="1"/>
        </dgm:presLayoutVars>
      </dgm:prSet>
      <dgm:spPr/>
      <dgm:t>
        <a:bodyPr/>
        <a:lstStyle/>
        <a:p>
          <a:endParaRPr lang="en-US"/>
        </a:p>
      </dgm:t>
    </dgm:pt>
  </dgm:ptLst>
  <dgm:cxnLst>
    <dgm:cxn modelId="{BB626EF7-43AA-4CD2-88DD-9209B7E42E58}" type="presOf" srcId="{F72C1068-AB05-4503-A62C-EE8CAD276DD6}" destId="{9BB6EB48-44F8-488E-B32C-1DC7C561E180}" srcOrd="1" destOrd="0" presId="urn:microsoft.com/office/officeart/2005/8/layout/lProcess2"/>
    <dgm:cxn modelId="{465A4D24-6AEF-419D-ABA7-B264CDB6BAAC}" type="presOf" srcId="{369CF093-D890-47D5-B1B1-40EEA1504636}" destId="{6A087285-52D5-4A63-B065-033EF20FDA31}" srcOrd="0" destOrd="0" presId="urn:microsoft.com/office/officeart/2005/8/layout/lProcess2"/>
    <dgm:cxn modelId="{03D495F8-BD5F-4C80-90A4-8C3818569271}" type="presOf" srcId="{D968D18E-2B0A-4510-A77A-828ED6A2F5CE}" destId="{A76F0F20-E6D7-42C3-9ED1-26C3FEF10CA0}" srcOrd="0" destOrd="0" presId="urn:microsoft.com/office/officeart/2005/8/layout/lProcess2"/>
    <dgm:cxn modelId="{67DD3CA5-FD13-4447-BA57-972813ABD760}" srcId="{B30B597B-DA0C-4793-8746-1EBAB132BD36}" destId="{0E7D572D-E5A8-455F-89AB-206D93C4F876}" srcOrd="0" destOrd="0" parTransId="{1C9EBB2A-F2B6-48BB-83C8-4633832F76F8}" sibTransId="{78C407DB-8A3D-4C39-A456-CCDE315BF059}"/>
    <dgm:cxn modelId="{34977D2C-691F-4E2B-969F-6A585157E1D3}" srcId="{2DE730A1-183B-447F-A5EC-478A4635AC32}" destId="{B30B597B-DA0C-4793-8746-1EBAB132BD36}" srcOrd="2" destOrd="0" parTransId="{03FE07C5-7A2F-42E8-B03F-A69326F15E77}" sibTransId="{A2229BA3-CFF9-445A-874E-B07F98AB6259}"/>
    <dgm:cxn modelId="{D946D238-243D-42B3-9E37-5CF56E4924B0}" srcId="{69241EA0-43E4-44F9-AC3A-A794627A5C86}" destId="{41239625-99B3-4415-9556-4D6F135F0A5C}" srcOrd="0" destOrd="0" parTransId="{86D8FEF5-6C96-495F-B2AC-BFC414840D84}" sibTransId="{04969A3D-55FA-4D67-A694-55D40856B2E4}"/>
    <dgm:cxn modelId="{E398C3A0-6921-4B66-972D-362B8A29A2D6}" srcId="{2A57E1C4-E207-4D00-B53C-2DB0C5CA71EE}" destId="{4558E2EF-76A3-45CC-8940-8483F83D605C}" srcOrd="0" destOrd="0" parTransId="{ABF63689-DA45-4432-801A-5591D4498257}" sibTransId="{B3E7E528-A8AC-45D2-96AE-A9BF75B8EED8}"/>
    <dgm:cxn modelId="{D972C15A-1260-4947-96A3-F7C4ECA45C70}" srcId="{2DE730A1-183B-447F-A5EC-478A4635AC32}" destId="{F72C1068-AB05-4503-A62C-EE8CAD276DD6}" srcOrd="4" destOrd="0" parTransId="{4FA37364-A115-46D3-BED7-4AB6DCB71541}" sibTransId="{A1701295-7181-48D0-AEB6-23C2C19AB24C}"/>
    <dgm:cxn modelId="{834D3EF8-1603-40B6-BA1E-2B2936C1568F}" type="presOf" srcId="{41239625-99B3-4415-9556-4D6F135F0A5C}" destId="{6A4ABB8E-4CA8-4632-BF4C-B90F7930B013}" srcOrd="0" destOrd="0" presId="urn:microsoft.com/office/officeart/2005/8/layout/lProcess2"/>
    <dgm:cxn modelId="{870B9329-F7D7-4530-BA4F-1199D5A04472}" srcId="{F72C1068-AB05-4503-A62C-EE8CAD276DD6}" destId="{D968D18E-2B0A-4510-A77A-828ED6A2F5CE}" srcOrd="0" destOrd="0" parTransId="{7994645B-91F5-4478-90CD-A91D4F6562AD}" sibTransId="{29A99070-8856-4EFD-BF5A-C534D523C49C}"/>
    <dgm:cxn modelId="{A270AA60-3262-4760-A7EF-5571D57877AF}" type="presOf" srcId="{369CF093-D890-47D5-B1B1-40EEA1504636}" destId="{47DE6D48-0144-4802-AA62-F006DB4386ED}" srcOrd="1" destOrd="0" presId="urn:microsoft.com/office/officeart/2005/8/layout/lProcess2"/>
    <dgm:cxn modelId="{F12BDB94-E504-410A-947C-9EA5B5EDC949}" srcId="{2DE730A1-183B-447F-A5EC-478A4635AC32}" destId="{69241EA0-43E4-44F9-AC3A-A794627A5C86}" srcOrd="3" destOrd="0" parTransId="{3C40FC60-6623-4570-B647-D443EB55B3D4}" sibTransId="{2577909E-910C-474E-A4C5-3DF74391FBD0}"/>
    <dgm:cxn modelId="{C31032E2-66B8-4152-B51E-2E5453450C95}" srcId="{2DE730A1-183B-447F-A5EC-478A4635AC32}" destId="{369CF093-D890-47D5-B1B1-40EEA1504636}" srcOrd="1" destOrd="0" parTransId="{D8F9B322-C917-4C24-8C73-0D7C851E0020}" sibTransId="{263BA219-BE6F-4A5D-8B62-6811F13CE2B4}"/>
    <dgm:cxn modelId="{8C6DE771-171C-4C76-955E-D5EA4FF2AC50}" type="presOf" srcId="{B30B597B-DA0C-4793-8746-1EBAB132BD36}" destId="{096D2D5C-89BA-4C0E-ACAA-3782C3B4983C}" srcOrd="1" destOrd="0" presId="urn:microsoft.com/office/officeart/2005/8/layout/lProcess2"/>
    <dgm:cxn modelId="{1DA5F4DC-34C8-403B-8669-AC538AA9308E}" type="presOf" srcId="{2DE730A1-183B-447F-A5EC-478A4635AC32}" destId="{6560CA5C-C8AA-4950-9FE1-494FCD7CD5F8}" srcOrd="0" destOrd="0" presId="urn:microsoft.com/office/officeart/2005/8/layout/lProcess2"/>
    <dgm:cxn modelId="{D1D3C7F5-770E-4E08-8FED-2D39E185CA88}" type="presOf" srcId="{4558E2EF-76A3-45CC-8940-8483F83D605C}" destId="{2089B61C-7D57-41FF-A09B-304DE599C54D}" srcOrd="0" destOrd="0" presId="urn:microsoft.com/office/officeart/2005/8/layout/lProcess2"/>
    <dgm:cxn modelId="{AA8D6E9A-9DCC-4391-9432-DE2BAD5B069C}" srcId="{2DE730A1-183B-447F-A5EC-478A4635AC32}" destId="{2A57E1C4-E207-4D00-B53C-2DB0C5CA71EE}" srcOrd="0" destOrd="0" parTransId="{75F853C2-1077-4384-95A0-1457685F1318}" sibTransId="{FB369813-D9DA-40D8-ADEC-BA057D6322C7}"/>
    <dgm:cxn modelId="{FFEA4885-5EB7-4C30-A5AF-A7CDC554EA4C}" type="presOf" srcId="{69241EA0-43E4-44F9-AC3A-A794627A5C86}" destId="{72F71959-7151-4B66-B859-F5D00237B5B7}" srcOrd="1" destOrd="0" presId="urn:microsoft.com/office/officeart/2005/8/layout/lProcess2"/>
    <dgm:cxn modelId="{E668F73C-9E1C-4AD7-8D9F-BF2997D6DA8C}" type="presOf" srcId="{EA09B333-C99F-4F6F-AA76-8A9CF080E9A8}" destId="{42099916-A5EE-48EB-8F1F-079E7404E1FF}" srcOrd="0" destOrd="0" presId="urn:microsoft.com/office/officeart/2005/8/layout/lProcess2"/>
    <dgm:cxn modelId="{BBB719DC-B8D9-4283-A2D5-BF9357C9A3CE}" type="presOf" srcId="{B30B597B-DA0C-4793-8746-1EBAB132BD36}" destId="{BB4C5F67-D978-4A91-ACFF-E9009A1FE4E9}" srcOrd="0" destOrd="0" presId="urn:microsoft.com/office/officeart/2005/8/layout/lProcess2"/>
    <dgm:cxn modelId="{28D1050F-0671-4D7D-AB2E-E58BDA2300AD}" srcId="{369CF093-D890-47D5-B1B1-40EEA1504636}" destId="{EA09B333-C99F-4F6F-AA76-8A9CF080E9A8}" srcOrd="0" destOrd="0" parTransId="{9DA631A6-D9E8-4DEC-B782-CAD196D958BA}" sibTransId="{DDB39A8B-6F79-4A67-AEAB-D3B0DA8A9255}"/>
    <dgm:cxn modelId="{EB1E7268-C3F8-45AB-A5B2-DE37C2B8D547}" type="presOf" srcId="{0E7D572D-E5A8-455F-89AB-206D93C4F876}" destId="{D4BBED75-EEED-4EA2-B024-17EA03034D49}" srcOrd="0" destOrd="0" presId="urn:microsoft.com/office/officeart/2005/8/layout/lProcess2"/>
    <dgm:cxn modelId="{98FF4973-4901-41A5-8746-EE7059BDF01D}" type="presOf" srcId="{2A57E1C4-E207-4D00-B53C-2DB0C5CA71EE}" destId="{EE088025-F6B5-49BB-AD92-E1BA8BDB714F}" srcOrd="1" destOrd="0" presId="urn:microsoft.com/office/officeart/2005/8/layout/lProcess2"/>
    <dgm:cxn modelId="{8F9EE839-F3A8-48FE-B6EF-7BB441C3B320}" type="presOf" srcId="{2A57E1C4-E207-4D00-B53C-2DB0C5CA71EE}" destId="{CFAB889F-3CCA-4869-A9A4-891998857BB4}" srcOrd="0" destOrd="0" presId="urn:microsoft.com/office/officeart/2005/8/layout/lProcess2"/>
    <dgm:cxn modelId="{BCD5156F-3DA0-46DF-9C53-1A190B4A589D}" type="presOf" srcId="{69241EA0-43E4-44F9-AC3A-A794627A5C86}" destId="{E23C0B48-B072-4392-973F-CDC67BD4BAE9}" srcOrd="0" destOrd="0" presId="urn:microsoft.com/office/officeart/2005/8/layout/lProcess2"/>
    <dgm:cxn modelId="{5E2B4F6C-8A16-4B03-B9DD-968CCBF220A0}" type="presOf" srcId="{F72C1068-AB05-4503-A62C-EE8CAD276DD6}" destId="{B61C1016-6EB1-465E-8436-43E13FBD599E}" srcOrd="0" destOrd="0" presId="urn:microsoft.com/office/officeart/2005/8/layout/lProcess2"/>
    <dgm:cxn modelId="{6409F997-0733-4645-8AF1-FDA922C73756}" type="presParOf" srcId="{6560CA5C-C8AA-4950-9FE1-494FCD7CD5F8}" destId="{DD636BE9-D4C1-4282-919D-6D449AB697B3}" srcOrd="0" destOrd="0" presId="urn:microsoft.com/office/officeart/2005/8/layout/lProcess2"/>
    <dgm:cxn modelId="{A2196368-884D-43AF-9ED6-7C0B74719E9D}" type="presParOf" srcId="{DD636BE9-D4C1-4282-919D-6D449AB697B3}" destId="{CFAB889F-3CCA-4869-A9A4-891998857BB4}" srcOrd="0" destOrd="0" presId="urn:microsoft.com/office/officeart/2005/8/layout/lProcess2"/>
    <dgm:cxn modelId="{F5B1F620-ADC2-4B92-96D3-0C3B3F57E994}" type="presParOf" srcId="{DD636BE9-D4C1-4282-919D-6D449AB697B3}" destId="{EE088025-F6B5-49BB-AD92-E1BA8BDB714F}" srcOrd="1" destOrd="0" presId="urn:microsoft.com/office/officeart/2005/8/layout/lProcess2"/>
    <dgm:cxn modelId="{FAB3FA28-3F47-4EA8-A933-51B52FC0F1E1}" type="presParOf" srcId="{DD636BE9-D4C1-4282-919D-6D449AB697B3}" destId="{819147E6-C876-4920-A836-3B6D7C6E8538}" srcOrd="2" destOrd="0" presId="urn:microsoft.com/office/officeart/2005/8/layout/lProcess2"/>
    <dgm:cxn modelId="{19A2D882-C176-477E-8424-19007DAE5BCB}" type="presParOf" srcId="{819147E6-C876-4920-A836-3B6D7C6E8538}" destId="{8583F7A4-D9B6-439F-A9B9-C5E36EBCE7D1}" srcOrd="0" destOrd="0" presId="urn:microsoft.com/office/officeart/2005/8/layout/lProcess2"/>
    <dgm:cxn modelId="{E1F7BA92-3E91-4A75-9E7A-070823EB5FFC}" type="presParOf" srcId="{8583F7A4-D9B6-439F-A9B9-C5E36EBCE7D1}" destId="{2089B61C-7D57-41FF-A09B-304DE599C54D}" srcOrd="0" destOrd="0" presId="urn:microsoft.com/office/officeart/2005/8/layout/lProcess2"/>
    <dgm:cxn modelId="{56936D65-F9DA-4950-A421-4C50C09CE09B}" type="presParOf" srcId="{6560CA5C-C8AA-4950-9FE1-494FCD7CD5F8}" destId="{042FE608-2184-4BFA-9AF2-D6C862F2D03E}" srcOrd="1" destOrd="0" presId="urn:microsoft.com/office/officeart/2005/8/layout/lProcess2"/>
    <dgm:cxn modelId="{600B7296-DA3C-480A-8D48-705FDEB4E5F9}" type="presParOf" srcId="{6560CA5C-C8AA-4950-9FE1-494FCD7CD5F8}" destId="{70C7F729-0972-401C-AFC5-9DA80461BF3D}" srcOrd="2" destOrd="0" presId="urn:microsoft.com/office/officeart/2005/8/layout/lProcess2"/>
    <dgm:cxn modelId="{FE31EE2E-DFA3-4997-9C6C-E900FC43DD83}" type="presParOf" srcId="{70C7F729-0972-401C-AFC5-9DA80461BF3D}" destId="{6A087285-52D5-4A63-B065-033EF20FDA31}" srcOrd="0" destOrd="0" presId="urn:microsoft.com/office/officeart/2005/8/layout/lProcess2"/>
    <dgm:cxn modelId="{2CF0E695-5426-407D-9060-AE6CF7EE49C4}" type="presParOf" srcId="{70C7F729-0972-401C-AFC5-9DA80461BF3D}" destId="{47DE6D48-0144-4802-AA62-F006DB4386ED}" srcOrd="1" destOrd="0" presId="urn:microsoft.com/office/officeart/2005/8/layout/lProcess2"/>
    <dgm:cxn modelId="{51CCDA92-D609-479E-B429-DF29E2FBFFCE}" type="presParOf" srcId="{70C7F729-0972-401C-AFC5-9DA80461BF3D}" destId="{8A0F379A-3709-416F-B9CF-B03685DA10DB}" srcOrd="2" destOrd="0" presId="urn:microsoft.com/office/officeart/2005/8/layout/lProcess2"/>
    <dgm:cxn modelId="{32B528D2-ED59-4854-9AA9-DC1EFB4E4E9E}" type="presParOf" srcId="{8A0F379A-3709-416F-B9CF-B03685DA10DB}" destId="{5CBBB9F7-CDB1-466E-9D1D-462F19457395}" srcOrd="0" destOrd="0" presId="urn:microsoft.com/office/officeart/2005/8/layout/lProcess2"/>
    <dgm:cxn modelId="{89B50EB3-8725-4BC7-AD9B-23A632BE21C1}" type="presParOf" srcId="{5CBBB9F7-CDB1-466E-9D1D-462F19457395}" destId="{42099916-A5EE-48EB-8F1F-079E7404E1FF}" srcOrd="0" destOrd="0" presId="urn:microsoft.com/office/officeart/2005/8/layout/lProcess2"/>
    <dgm:cxn modelId="{D148AABA-653F-42E7-BAEE-7E5086D63A4D}" type="presParOf" srcId="{6560CA5C-C8AA-4950-9FE1-494FCD7CD5F8}" destId="{5E9A2934-FBD0-445F-A2EC-A1CCDF3D1276}" srcOrd="3" destOrd="0" presId="urn:microsoft.com/office/officeart/2005/8/layout/lProcess2"/>
    <dgm:cxn modelId="{C258E968-3776-4C52-9638-2EA5A5125CE5}" type="presParOf" srcId="{6560CA5C-C8AA-4950-9FE1-494FCD7CD5F8}" destId="{8B0439EA-6321-4CA2-B907-7AA87395FC3B}" srcOrd="4" destOrd="0" presId="urn:microsoft.com/office/officeart/2005/8/layout/lProcess2"/>
    <dgm:cxn modelId="{B1999F09-FD50-44F4-AD46-E96774CF3537}" type="presParOf" srcId="{8B0439EA-6321-4CA2-B907-7AA87395FC3B}" destId="{BB4C5F67-D978-4A91-ACFF-E9009A1FE4E9}" srcOrd="0" destOrd="0" presId="urn:microsoft.com/office/officeart/2005/8/layout/lProcess2"/>
    <dgm:cxn modelId="{42B2AF5B-F3F2-4285-9706-FDFABA213A27}" type="presParOf" srcId="{8B0439EA-6321-4CA2-B907-7AA87395FC3B}" destId="{096D2D5C-89BA-4C0E-ACAA-3782C3B4983C}" srcOrd="1" destOrd="0" presId="urn:microsoft.com/office/officeart/2005/8/layout/lProcess2"/>
    <dgm:cxn modelId="{D9549D97-D573-4954-9300-1773763924F7}" type="presParOf" srcId="{8B0439EA-6321-4CA2-B907-7AA87395FC3B}" destId="{161004CC-0693-4156-A2B1-7D85DA167487}" srcOrd="2" destOrd="0" presId="urn:microsoft.com/office/officeart/2005/8/layout/lProcess2"/>
    <dgm:cxn modelId="{76C2E0EB-4019-403C-9296-21C7C422CAB6}" type="presParOf" srcId="{161004CC-0693-4156-A2B1-7D85DA167487}" destId="{854E49D7-94B7-4664-9851-47E6516848DD}" srcOrd="0" destOrd="0" presId="urn:microsoft.com/office/officeart/2005/8/layout/lProcess2"/>
    <dgm:cxn modelId="{9C4F308F-0F01-4E31-9FA7-4CA2E0B90046}" type="presParOf" srcId="{854E49D7-94B7-4664-9851-47E6516848DD}" destId="{D4BBED75-EEED-4EA2-B024-17EA03034D49}" srcOrd="0" destOrd="0" presId="urn:microsoft.com/office/officeart/2005/8/layout/lProcess2"/>
    <dgm:cxn modelId="{B7E6BD7C-082D-4774-8235-5DF23BBE963C}" type="presParOf" srcId="{6560CA5C-C8AA-4950-9FE1-494FCD7CD5F8}" destId="{15225CCB-453A-4A52-A796-37EA2D840FCE}" srcOrd="5" destOrd="0" presId="urn:microsoft.com/office/officeart/2005/8/layout/lProcess2"/>
    <dgm:cxn modelId="{B7C6D539-97BD-4AC1-86BA-72F419DB38FC}" type="presParOf" srcId="{6560CA5C-C8AA-4950-9FE1-494FCD7CD5F8}" destId="{BBC2A886-6B82-4B84-906B-6B6C4A2CD9E4}" srcOrd="6" destOrd="0" presId="urn:microsoft.com/office/officeart/2005/8/layout/lProcess2"/>
    <dgm:cxn modelId="{C58EB450-BFC0-4B63-9451-C94FBB4484A4}" type="presParOf" srcId="{BBC2A886-6B82-4B84-906B-6B6C4A2CD9E4}" destId="{E23C0B48-B072-4392-973F-CDC67BD4BAE9}" srcOrd="0" destOrd="0" presId="urn:microsoft.com/office/officeart/2005/8/layout/lProcess2"/>
    <dgm:cxn modelId="{7E020118-DB33-4E75-82D0-5219965F302C}" type="presParOf" srcId="{BBC2A886-6B82-4B84-906B-6B6C4A2CD9E4}" destId="{72F71959-7151-4B66-B859-F5D00237B5B7}" srcOrd="1" destOrd="0" presId="urn:microsoft.com/office/officeart/2005/8/layout/lProcess2"/>
    <dgm:cxn modelId="{E94DA52C-2982-4045-BF57-5C57766163A1}" type="presParOf" srcId="{BBC2A886-6B82-4B84-906B-6B6C4A2CD9E4}" destId="{7C60ED23-4003-4401-AF0E-55D7704EE494}" srcOrd="2" destOrd="0" presId="urn:microsoft.com/office/officeart/2005/8/layout/lProcess2"/>
    <dgm:cxn modelId="{8CF5AD99-8386-488E-8EBE-20A7026164E8}" type="presParOf" srcId="{7C60ED23-4003-4401-AF0E-55D7704EE494}" destId="{CCA22EEF-1326-4DAB-8D40-4CE7DA2A89DD}" srcOrd="0" destOrd="0" presId="urn:microsoft.com/office/officeart/2005/8/layout/lProcess2"/>
    <dgm:cxn modelId="{2BD2FB60-1959-485D-B0D3-45D524AE2AA0}" type="presParOf" srcId="{CCA22EEF-1326-4DAB-8D40-4CE7DA2A89DD}" destId="{6A4ABB8E-4CA8-4632-BF4C-B90F7930B013}" srcOrd="0" destOrd="0" presId="urn:microsoft.com/office/officeart/2005/8/layout/lProcess2"/>
    <dgm:cxn modelId="{FF3C6C75-E90F-4732-BAE1-A0D186738B19}" type="presParOf" srcId="{6560CA5C-C8AA-4950-9FE1-494FCD7CD5F8}" destId="{896E5B13-9717-4ABB-8D02-671F18761462}" srcOrd="7" destOrd="0" presId="urn:microsoft.com/office/officeart/2005/8/layout/lProcess2"/>
    <dgm:cxn modelId="{3A7E6016-A306-4A52-B4D3-2314F047FBDD}" type="presParOf" srcId="{6560CA5C-C8AA-4950-9FE1-494FCD7CD5F8}" destId="{DC610475-1C12-4F77-B775-1C9A680BD77F}" srcOrd="8" destOrd="0" presId="urn:microsoft.com/office/officeart/2005/8/layout/lProcess2"/>
    <dgm:cxn modelId="{5B4553E1-76DE-49F9-AB91-FBD1C1419594}" type="presParOf" srcId="{DC610475-1C12-4F77-B775-1C9A680BD77F}" destId="{B61C1016-6EB1-465E-8436-43E13FBD599E}" srcOrd="0" destOrd="0" presId="urn:microsoft.com/office/officeart/2005/8/layout/lProcess2"/>
    <dgm:cxn modelId="{500A7C22-CC23-4649-A7D7-96C3937D073E}" type="presParOf" srcId="{DC610475-1C12-4F77-B775-1C9A680BD77F}" destId="{9BB6EB48-44F8-488E-B32C-1DC7C561E180}" srcOrd="1" destOrd="0" presId="urn:microsoft.com/office/officeart/2005/8/layout/lProcess2"/>
    <dgm:cxn modelId="{9D2AF73C-BEEA-4A84-AADD-E8474F5B8EC2}" type="presParOf" srcId="{DC610475-1C12-4F77-B775-1C9A680BD77F}" destId="{B3B6EEA6-71D0-4F33-A77E-8939B7D6515F}" srcOrd="2" destOrd="0" presId="urn:microsoft.com/office/officeart/2005/8/layout/lProcess2"/>
    <dgm:cxn modelId="{2E9D9619-519B-4040-BD60-14E3724E4EB2}" type="presParOf" srcId="{B3B6EEA6-71D0-4F33-A77E-8939B7D6515F}" destId="{893DD61A-A5CC-4288-B3D2-05C65D81DC1B}" srcOrd="0" destOrd="0" presId="urn:microsoft.com/office/officeart/2005/8/layout/lProcess2"/>
    <dgm:cxn modelId="{7B41E4A3-00A6-45F9-8997-D38099776666}" type="presParOf" srcId="{893DD61A-A5CC-4288-B3D2-05C65D81DC1B}" destId="{A76F0F20-E6D7-42C3-9ED1-26C3FEF10CA0}"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253D0A-7BDB-4712-AA97-58CFEC53FC26}" type="doc">
      <dgm:prSet loTypeId="urn:microsoft.com/office/officeart/2005/8/layout/process4" loCatId="process" qsTypeId="urn:microsoft.com/office/officeart/2005/8/quickstyle/simple1" qsCatId="simple" csTypeId="urn:microsoft.com/office/officeart/2005/8/colors/accent2_2" csCatId="accent2" phldr="1"/>
      <dgm:spPr/>
      <dgm:t>
        <a:bodyPr/>
        <a:lstStyle/>
        <a:p>
          <a:endParaRPr lang="en-GB"/>
        </a:p>
      </dgm:t>
    </dgm:pt>
    <dgm:pt modelId="{7595F617-4844-467C-9223-060A625BBB1C}">
      <dgm:prSet phldrT="[Text]"/>
      <dgm:spPr/>
      <dgm:t>
        <a:bodyPr/>
        <a:lstStyle/>
        <a:p>
          <a:r>
            <a:rPr lang="en-GB" dirty="0" smtClean="0"/>
            <a:t>End user wants a book not held by their “home” library</a:t>
          </a:r>
          <a:endParaRPr lang="en-GB" dirty="0"/>
        </a:p>
      </dgm:t>
    </dgm:pt>
    <dgm:pt modelId="{84547C8E-1506-42BC-B554-2AE3906CBDEA}" type="parTrans" cxnId="{E1972872-481C-4D05-9309-E446CBDA6CE4}">
      <dgm:prSet/>
      <dgm:spPr/>
      <dgm:t>
        <a:bodyPr/>
        <a:lstStyle/>
        <a:p>
          <a:endParaRPr lang="en-GB"/>
        </a:p>
      </dgm:t>
    </dgm:pt>
    <dgm:pt modelId="{59E7F2CE-F810-4B37-BE5B-30398E9313B5}" type="sibTrans" cxnId="{E1972872-481C-4D05-9309-E446CBDA6CE4}">
      <dgm:prSet/>
      <dgm:spPr/>
      <dgm:t>
        <a:bodyPr/>
        <a:lstStyle/>
        <a:p>
          <a:endParaRPr lang="en-GB"/>
        </a:p>
      </dgm:t>
    </dgm:pt>
    <dgm:pt modelId="{084C703C-B579-4A7F-B3EA-70C9C2A7C4A3}">
      <dgm:prSet phldrT="[Text]"/>
      <dgm:spPr/>
      <dgm:t>
        <a:bodyPr/>
        <a:lstStyle/>
        <a:p>
          <a:r>
            <a:rPr lang="en-GB" dirty="0" smtClean="0"/>
            <a:t>Home library uses </a:t>
          </a:r>
          <a:r>
            <a:rPr lang="en-GB" dirty="0" err="1" smtClean="0"/>
            <a:t>WorldShare</a:t>
          </a:r>
          <a:r>
            <a:rPr lang="en-GB" dirty="0" smtClean="0"/>
            <a:t> ILL to locate the book from other libraries or from a Marketplace partner</a:t>
          </a:r>
          <a:endParaRPr lang="en-GB" dirty="0"/>
        </a:p>
      </dgm:t>
    </dgm:pt>
    <dgm:pt modelId="{4D243897-AA93-42F3-809E-D5A0CBA9F040}" type="parTrans" cxnId="{F851B818-21D0-42F8-BD9A-DAA1E5583A93}">
      <dgm:prSet/>
      <dgm:spPr/>
      <dgm:t>
        <a:bodyPr/>
        <a:lstStyle/>
        <a:p>
          <a:endParaRPr lang="en-GB"/>
        </a:p>
      </dgm:t>
    </dgm:pt>
    <dgm:pt modelId="{8DDB89E2-A755-4774-9B8B-B0C7EAD9DE5F}" type="sibTrans" cxnId="{F851B818-21D0-42F8-BD9A-DAA1E5583A93}">
      <dgm:prSet/>
      <dgm:spPr/>
      <dgm:t>
        <a:bodyPr/>
        <a:lstStyle/>
        <a:p>
          <a:endParaRPr lang="en-GB"/>
        </a:p>
      </dgm:t>
    </dgm:pt>
    <dgm:pt modelId="{4858F1D6-8BB8-409D-AF8F-09F3199B6EFE}">
      <dgm:prSet phldrT="[Text]"/>
      <dgm:spPr/>
      <dgm:t>
        <a:bodyPr/>
        <a:lstStyle/>
        <a:p>
          <a:r>
            <a:rPr lang="en-GB" dirty="0" smtClean="0"/>
            <a:t>Marketplace partner has an </a:t>
          </a:r>
          <a:r>
            <a:rPr lang="en-GB" dirty="0" err="1" smtClean="0"/>
            <a:t>ebook</a:t>
          </a:r>
          <a:r>
            <a:rPr lang="en-GB" dirty="0" smtClean="0"/>
            <a:t> and provides a link to the borrowing library within minutes of the borrowing library placing the request</a:t>
          </a:r>
          <a:endParaRPr lang="en-GB" dirty="0"/>
        </a:p>
      </dgm:t>
    </dgm:pt>
    <dgm:pt modelId="{981907B9-1396-451F-B45C-E59E180F72B5}" type="parTrans" cxnId="{FD993D94-92DA-45CF-A21E-33B85F1870A4}">
      <dgm:prSet/>
      <dgm:spPr/>
      <dgm:t>
        <a:bodyPr/>
        <a:lstStyle/>
        <a:p>
          <a:endParaRPr lang="en-GB"/>
        </a:p>
      </dgm:t>
    </dgm:pt>
    <dgm:pt modelId="{95FE57BB-CED3-4D7D-A262-EE4EA04E6B70}" type="sibTrans" cxnId="{FD993D94-92DA-45CF-A21E-33B85F1870A4}">
      <dgm:prSet/>
      <dgm:spPr/>
      <dgm:t>
        <a:bodyPr/>
        <a:lstStyle/>
        <a:p>
          <a:endParaRPr lang="en-GB"/>
        </a:p>
      </dgm:t>
    </dgm:pt>
    <dgm:pt modelId="{71DF3FCC-C241-48B8-9B6C-CDE704BFC660}">
      <dgm:prSet/>
      <dgm:spPr/>
      <dgm:t>
        <a:bodyPr/>
        <a:lstStyle/>
        <a:p>
          <a:r>
            <a:rPr lang="en-GB" dirty="0" smtClean="0"/>
            <a:t>Borrowing library notifies the end user it is available</a:t>
          </a:r>
          <a:endParaRPr lang="en-GB" dirty="0"/>
        </a:p>
      </dgm:t>
    </dgm:pt>
    <dgm:pt modelId="{D0C9C6BD-429C-4C6D-9AD3-2AE73A4BF031}" type="parTrans" cxnId="{5C9B93AD-DB7B-4B88-958D-F9841DC06B7C}">
      <dgm:prSet/>
      <dgm:spPr/>
      <dgm:t>
        <a:bodyPr/>
        <a:lstStyle/>
        <a:p>
          <a:endParaRPr lang="en-GB"/>
        </a:p>
      </dgm:t>
    </dgm:pt>
    <dgm:pt modelId="{DB32EB2F-D0C5-420D-A382-3C7780860165}" type="sibTrans" cxnId="{5C9B93AD-DB7B-4B88-958D-F9841DC06B7C}">
      <dgm:prSet/>
      <dgm:spPr/>
      <dgm:t>
        <a:bodyPr/>
        <a:lstStyle/>
        <a:p>
          <a:endParaRPr lang="en-GB"/>
        </a:p>
      </dgm:t>
    </dgm:pt>
    <dgm:pt modelId="{037F90C2-7836-411A-8199-00B9AF7C0463}">
      <dgm:prSet/>
      <dgm:spPr/>
      <dgm:t>
        <a:bodyPr/>
        <a:lstStyle/>
        <a:p>
          <a:r>
            <a:rPr lang="en-GB" dirty="0" smtClean="0"/>
            <a:t>End user has xx days to access and view the item </a:t>
          </a:r>
          <a:endParaRPr lang="en-GB" dirty="0"/>
        </a:p>
      </dgm:t>
    </dgm:pt>
    <dgm:pt modelId="{3F250BB0-C84C-4EB8-AB43-0811B273B9A0}" type="parTrans" cxnId="{CE004299-BCE6-4F77-BC1C-72EABF83DAFB}">
      <dgm:prSet/>
      <dgm:spPr/>
      <dgm:t>
        <a:bodyPr/>
        <a:lstStyle/>
        <a:p>
          <a:endParaRPr lang="en-GB"/>
        </a:p>
      </dgm:t>
    </dgm:pt>
    <dgm:pt modelId="{046427DA-8332-455F-84A8-AE7CD01822CB}" type="sibTrans" cxnId="{CE004299-BCE6-4F77-BC1C-72EABF83DAFB}">
      <dgm:prSet/>
      <dgm:spPr/>
      <dgm:t>
        <a:bodyPr/>
        <a:lstStyle/>
        <a:p>
          <a:endParaRPr lang="en-GB"/>
        </a:p>
      </dgm:t>
    </dgm:pt>
    <dgm:pt modelId="{DBB58826-1BE2-41B8-8694-5420515A08A8}" type="pres">
      <dgm:prSet presAssocID="{31253D0A-7BDB-4712-AA97-58CFEC53FC26}" presName="Name0" presStyleCnt="0">
        <dgm:presLayoutVars>
          <dgm:dir/>
          <dgm:animLvl val="lvl"/>
          <dgm:resizeHandles val="exact"/>
        </dgm:presLayoutVars>
      </dgm:prSet>
      <dgm:spPr/>
      <dgm:t>
        <a:bodyPr/>
        <a:lstStyle/>
        <a:p>
          <a:endParaRPr lang="en-GB"/>
        </a:p>
      </dgm:t>
    </dgm:pt>
    <dgm:pt modelId="{65C31C6A-7F3E-4229-99DA-D884738708E8}" type="pres">
      <dgm:prSet presAssocID="{037F90C2-7836-411A-8199-00B9AF7C0463}" presName="boxAndChildren" presStyleCnt="0"/>
      <dgm:spPr/>
    </dgm:pt>
    <dgm:pt modelId="{7B511116-7054-4439-BE25-E7E113C6B4B4}" type="pres">
      <dgm:prSet presAssocID="{037F90C2-7836-411A-8199-00B9AF7C0463}" presName="parentTextBox" presStyleLbl="node1" presStyleIdx="0" presStyleCnt="5"/>
      <dgm:spPr/>
      <dgm:t>
        <a:bodyPr/>
        <a:lstStyle/>
        <a:p>
          <a:endParaRPr lang="en-GB"/>
        </a:p>
      </dgm:t>
    </dgm:pt>
    <dgm:pt modelId="{FFEA7EE2-744E-42E1-B6F3-46AE0223AFE1}" type="pres">
      <dgm:prSet presAssocID="{DB32EB2F-D0C5-420D-A382-3C7780860165}" presName="sp" presStyleCnt="0"/>
      <dgm:spPr/>
    </dgm:pt>
    <dgm:pt modelId="{BFC26F68-EB97-4BF3-AAFE-6F8AA5DDD712}" type="pres">
      <dgm:prSet presAssocID="{71DF3FCC-C241-48B8-9B6C-CDE704BFC660}" presName="arrowAndChildren" presStyleCnt="0"/>
      <dgm:spPr/>
    </dgm:pt>
    <dgm:pt modelId="{A32E3407-BEA7-430B-A44A-E43F6D7EDAFA}" type="pres">
      <dgm:prSet presAssocID="{71DF3FCC-C241-48B8-9B6C-CDE704BFC660}" presName="parentTextArrow" presStyleLbl="node1" presStyleIdx="1" presStyleCnt="5"/>
      <dgm:spPr/>
      <dgm:t>
        <a:bodyPr/>
        <a:lstStyle/>
        <a:p>
          <a:endParaRPr lang="en-GB"/>
        </a:p>
      </dgm:t>
    </dgm:pt>
    <dgm:pt modelId="{7659F102-02A3-4C2B-B9BD-49C1482325B6}" type="pres">
      <dgm:prSet presAssocID="{95FE57BB-CED3-4D7D-A262-EE4EA04E6B70}" presName="sp" presStyleCnt="0"/>
      <dgm:spPr/>
    </dgm:pt>
    <dgm:pt modelId="{AF04152C-93A8-44C0-974E-BCE2024D50C5}" type="pres">
      <dgm:prSet presAssocID="{4858F1D6-8BB8-409D-AF8F-09F3199B6EFE}" presName="arrowAndChildren" presStyleCnt="0"/>
      <dgm:spPr/>
    </dgm:pt>
    <dgm:pt modelId="{C5F3CC28-03B8-4503-BA19-F35DEAEEFA5E}" type="pres">
      <dgm:prSet presAssocID="{4858F1D6-8BB8-409D-AF8F-09F3199B6EFE}" presName="parentTextArrow" presStyleLbl="node1" presStyleIdx="2" presStyleCnt="5"/>
      <dgm:spPr/>
      <dgm:t>
        <a:bodyPr/>
        <a:lstStyle/>
        <a:p>
          <a:endParaRPr lang="en-GB"/>
        </a:p>
      </dgm:t>
    </dgm:pt>
    <dgm:pt modelId="{CD1E0AC0-673A-4580-AD48-D76677816A6D}" type="pres">
      <dgm:prSet presAssocID="{8DDB89E2-A755-4774-9B8B-B0C7EAD9DE5F}" presName="sp" presStyleCnt="0"/>
      <dgm:spPr/>
    </dgm:pt>
    <dgm:pt modelId="{DD21E73A-C36C-4D80-A27E-02A25F8780F8}" type="pres">
      <dgm:prSet presAssocID="{084C703C-B579-4A7F-B3EA-70C9C2A7C4A3}" presName="arrowAndChildren" presStyleCnt="0"/>
      <dgm:spPr/>
    </dgm:pt>
    <dgm:pt modelId="{1C6EFB83-2D86-424C-B033-F4E41712BB5E}" type="pres">
      <dgm:prSet presAssocID="{084C703C-B579-4A7F-B3EA-70C9C2A7C4A3}" presName="parentTextArrow" presStyleLbl="node1" presStyleIdx="3" presStyleCnt="5"/>
      <dgm:spPr/>
      <dgm:t>
        <a:bodyPr/>
        <a:lstStyle/>
        <a:p>
          <a:endParaRPr lang="en-GB"/>
        </a:p>
      </dgm:t>
    </dgm:pt>
    <dgm:pt modelId="{5FC0D6D4-994D-49F7-9834-4F0AE4837447}" type="pres">
      <dgm:prSet presAssocID="{59E7F2CE-F810-4B37-BE5B-30398E9313B5}" presName="sp" presStyleCnt="0"/>
      <dgm:spPr/>
    </dgm:pt>
    <dgm:pt modelId="{2C33F313-B5CB-4911-A3C3-F0AA64E1B453}" type="pres">
      <dgm:prSet presAssocID="{7595F617-4844-467C-9223-060A625BBB1C}" presName="arrowAndChildren" presStyleCnt="0"/>
      <dgm:spPr/>
    </dgm:pt>
    <dgm:pt modelId="{ADC26EC1-DEAD-49C5-B19B-D695B29064E4}" type="pres">
      <dgm:prSet presAssocID="{7595F617-4844-467C-9223-060A625BBB1C}" presName="parentTextArrow" presStyleLbl="node1" presStyleIdx="4" presStyleCnt="5"/>
      <dgm:spPr/>
      <dgm:t>
        <a:bodyPr/>
        <a:lstStyle/>
        <a:p>
          <a:endParaRPr lang="en-GB"/>
        </a:p>
      </dgm:t>
    </dgm:pt>
  </dgm:ptLst>
  <dgm:cxnLst>
    <dgm:cxn modelId="{38C566FE-798C-46F0-8537-6D4C95573104}" type="presOf" srcId="{31253D0A-7BDB-4712-AA97-58CFEC53FC26}" destId="{DBB58826-1BE2-41B8-8694-5420515A08A8}" srcOrd="0" destOrd="0" presId="urn:microsoft.com/office/officeart/2005/8/layout/process4"/>
    <dgm:cxn modelId="{5D23E29E-5F41-4D9E-BB67-D5F17B97F397}" type="presOf" srcId="{71DF3FCC-C241-48B8-9B6C-CDE704BFC660}" destId="{A32E3407-BEA7-430B-A44A-E43F6D7EDAFA}" srcOrd="0" destOrd="0" presId="urn:microsoft.com/office/officeart/2005/8/layout/process4"/>
    <dgm:cxn modelId="{CE004299-BCE6-4F77-BC1C-72EABF83DAFB}" srcId="{31253D0A-7BDB-4712-AA97-58CFEC53FC26}" destId="{037F90C2-7836-411A-8199-00B9AF7C0463}" srcOrd="4" destOrd="0" parTransId="{3F250BB0-C84C-4EB8-AB43-0811B273B9A0}" sibTransId="{046427DA-8332-455F-84A8-AE7CD01822CB}"/>
    <dgm:cxn modelId="{9A3C98E9-849A-4AAA-AE55-7A961FB7C6DB}" type="presOf" srcId="{7595F617-4844-467C-9223-060A625BBB1C}" destId="{ADC26EC1-DEAD-49C5-B19B-D695B29064E4}" srcOrd="0" destOrd="0" presId="urn:microsoft.com/office/officeart/2005/8/layout/process4"/>
    <dgm:cxn modelId="{F851B818-21D0-42F8-BD9A-DAA1E5583A93}" srcId="{31253D0A-7BDB-4712-AA97-58CFEC53FC26}" destId="{084C703C-B579-4A7F-B3EA-70C9C2A7C4A3}" srcOrd="1" destOrd="0" parTransId="{4D243897-AA93-42F3-809E-D5A0CBA9F040}" sibTransId="{8DDB89E2-A755-4774-9B8B-B0C7EAD9DE5F}"/>
    <dgm:cxn modelId="{0609E53C-3EAC-47CB-88AC-7FF76A54C542}" type="presOf" srcId="{4858F1D6-8BB8-409D-AF8F-09F3199B6EFE}" destId="{C5F3CC28-03B8-4503-BA19-F35DEAEEFA5E}" srcOrd="0" destOrd="0" presId="urn:microsoft.com/office/officeart/2005/8/layout/process4"/>
    <dgm:cxn modelId="{5C9B93AD-DB7B-4B88-958D-F9841DC06B7C}" srcId="{31253D0A-7BDB-4712-AA97-58CFEC53FC26}" destId="{71DF3FCC-C241-48B8-9B6C-CDE704BFC660}" srcOrd="3" destOrd="0" parTransId="{D0C9C6BD-429C-4C6D-9AD3-2AE73A4BF031}" sibTransId="{DB32EB2F-D0C5-420D-A382-3C7780860165}"/>
    <dgm:cxn modelId="{D47A1476-DBC4-4AA9-8853-4AC9ED1A1AEF}" type="presOf" srcId="{037F90C2-7836-411A-8199-00B9AF7C0463}" destId="{7B511116-7054-4439-BE25-E7E113C6B4B4}" srcOrd="0" destOrd="0" presId="urn:microsoft.com/office/officeart/2005/8/layout/process4"/>
    <dgm:cxn modelId="{2F064D16-CA3A-4125-B150-E82E420285E4}" type="presOf" srcId="{084C703C-B579-4A7F-B3EA-70C9C2A7C4A3}" destId="{1C6EFB83-2D86-424C-B033-F4E41712BB5E}" srcOrd="0" destOrd="0" presId="urn:microsoft.com/office/officeart/2005/8/layout/process4"/>
    <dgm:cxn modelId="{FD993D94-92DA-45CF-A21E-33B85F1870A4}" srcId="{31253D0A-7BDB-4712-AA97-58CFEC53FC26}" destId="{4858F1D6-8BB8-409D-AF8F-09F3199B6EFE}" srcOrd="2" destOrd="0" parTransId="{981907B9-1396-451F-B45C-E59E180F72B5}" sibTransId="{95FE57BB-CED3-4D7D-A262-EE4EA04E6B70}"/>
    <dgm:cxn modelId="{E1972872-481C-4D05-9309-E446CBDA6CE4}" srcId="{31253D0A-7BDB-4712-AA97-58CFEC53FC26}" destId="{7595F617-4844-467C-9223-060A625BBB1C}" srcOrd="0" destOrd="0" parTransId="{84547C8E-1506-42BC-B554-2AE3906CBDEA}" sibTransId="{59E7F2CE-F810-4B37-BE5B-30398E9313B5}"/>
    <dgm:cxn modelId="{3074E120-0CA5-464F-80F3-A2779E0FA1A9}" type="presParOf" srcId="{DBB58826-1BE2-41B8-8694-5420515A08A8}" destId="{65C31C6A-7F3E-4229-99DA-D884738708E8}" srcOrd="0" destOrd="0" presId="urn:microsoft.com/office/officeart/2005/8/layout/process4"/>
    <dgm:cxn modelId="{2555E3C7-109A-4C7A-A580-77D217C41CA9}" type="presParOf" srcId="{65C31C6A-7F3E-4229-99DA-D884738708E8}" destId="{7B511116-7054-4439-BE25-E7E113C6B4B4}" srcOrd="0" destOrd="0" presId="urn:microsoft.com/office/officeart/2005/8/layout/process4"/>
    <dgm:cxn modelId="{A5FE8F6C-E72B-430A-A5C8-8A480D9F6119}" type="presParOf" srcId="{DBB58826-1BE2-41B8-8694-5420515A08A8}" destId="{FFEA7EE2-744E-42E1-B6F3-46AE0223AFE1}" srcOrd="1" destOrd="0" presId="urn:microsoft.com/office/officeart/2005/8/layout/process4"/>
    <dgm:cxn modelId="{C378AE4E-CE9D-4EB9-B6C2-039BACE2DFC8}" type="presParOf" srcId="{DBB58826-1BE2-41B8-8694-5420515A08A8}" destId="{BFC26F68-EB97-4BF3-AAFE-6F8AA5DDD712}" srcOrd="2" destOrd="0" presId="urn:microsoft.com/office/officeart/2005/8/layout/process4"/>
    <dgm:cxn modelId="{8314B6B4-07B3-4562-B624-C27DA8202783}" type="presParOf" srcId="{BFC26F68-EB97-4BF3-AAFE-6F8AA5DDD712}" destId="{A32E3407-BEA7-430B-A44A-E43F6D7EDAFA}" srcOrd="0" destOrd="0" presId="urn:microsoft.com/office/officeart/2005/8/layout/process4"/>
    <dgm:cxn modelId="{7695ECAE-B42C-427F-92E7-6C144D563AA7}" type="presParOf" srcId="{DBB58826-1BE2-41B8-8694-5420515A08A8}" destId="{7659F102-02A3-4C2B-B9BD-49C1482325B6}" srcOrd="3" destOrd="0" presId="urn:microsoft.com/office/officeart/2005/8/layout/process4"/>
    <dgm:cxn modelId="{6C9B9F74-EFDB-4924-AFC6-1B393DE3BCDF}" type="presParOf" srcId="{DBB58826-1BE2-41B8-8694-5420515A08A8}" destId="{AF04152C-93A8-44C0-974E-BCE2024D50C5}" srcOrd="4" destOrd="0" presId="urn:microsoft.com/office/officeart/2005/8/layout/process4"/>
    <dgm:cxn modelId="{D60D7395-3C1C-4ADB-8DE9-6B3AFCE019FE}" type="presParOf" srcId="{AF04152C-93A8-44C0-974E-BCE2024D50C5}" destId="{C5F3CC28-03B8-4503-BA19-F35DEAEEFA5E}" srcOrd="0" destOrd="0" presId="urn:microsoft.com/office/officeart/2005/8/layout/process4"/>
    <dgm:cxn modelId="{61FA45E3-6176-48A6-88F9-463A4A1A9ACD}" type="presParOf" srcId="{DBB58826-1BE2-41B8-8694-5420515A08A8}" destId="{CD1E0AC0-673A-4580-AD48-D76677816A6D}" srcOrd="5" destOrd="0" presId="urn:microsoft.com/office/officeart/2005/8/layout/process4"/>
    <dgm:cxn modelId="{F0FA0EA4-11D2-4493-BCF6-8A66BCB2CAD4}" type="presParOf" srcId="{DBB58826-1BE2-41B8-8694-5420515A08A8}" destId="{DD21E73A-C36C-4D80-A27E-02A25F8780F8}" srcOrd="6" destOrd="0" presId="urn:microsoft.com/office/officeart/2005/8/layout/process4"/>
    <dgm:cxn modelId="{254CBF0D-742E-4DCB-808C-87829EA203FC}" type="presParOf" srcId="{DD21E73A-C36C-4D80-A27E-02A25F8780F8}" destId="{1C6EFB83-2D86-424C-B033-F4E41712BB5E}" srcOrd="0" destOrd="0" presId="urn:microsoft.com/office/officeart/2005/8/layout/process4"/>
    <dgm:cxn modelId="{5D3160CD-A6B2-4C92-AF58-65A2461B9FD0}" type="presParOf" srcId="{DBB58826-1BE2-41B8-8694-5420515A08A8}" destId="{5FC0D6D4-994D-49F7-9834-4F0AE4837447}" srcOrd="7" destOrd="0" presId="urn:microsoft.com/office/officeart/2005/8/layout/process4"/>
    <dgm:cxn modelId="{3EC17A50-B301-4025-AB35-997527A9404D}" type="presParOf" srcId="{DBB58826-1BE2-41B8-8694-5420515A08A8}" destId="{2C33F313-B5CB-4911-A3C3-F0AA64E1B453}" srcOrd="8" destOrd="0" presId="urn:microsoft.com/office/officeart/2005/8/layout/process4"/>
    <dgm:cxn modelId="{7F682B35-1DC2-4823-BD6C-B5961CE21F6B}" type="presParOf" srcId="{2C33F313-B5CB-4911-A3C3-F0AA64E1B453}" destId="{ADC26EC1-DEAD-49C5-B19B-D695B29064E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511116-7054-4439-BE25-E7E113C6B4B4}">
      <dsp:nvSpPr>
        <dsp:cNvPr id="0" name=""/>
        <dsp:cNvSpPr/>
      </dsp:nvSpPr>
      <dsp:spPr>
        <a:xfrm>
          <a:off x="0" y="3590788"/>
          <a:ext cx="6096000" cy="471289"/>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GB" sz="1000" kern="1200" dirty="0" smtClean="0"/>
            <a:t>Home library notifies the end user is it available and the end user has xx number of days to download the article</a:t>
          </a:r>
          <a:endParaRPr lang="en-GB" sz="1000" kern="1200" dirty="0"/>
        </a:p>
      </dsp:txBody>
      <dsp:txXfrm>
        <a:off x="0" y="3590788"/>
        <a:ext cx="6096000" cy="471289"/>
      </dsp:txXfrm>
    </dsp:sp>
    <dsp:sp modelId="{C20D20A4-EB6D-4E18-8DDA-A3FB7C27796B}">
      <dsp:nvSpPr>
        <dsp:cNvPr id="0" name=""/>
        <dsp:cNvSpPr/>
      </dsp:nvSpPr>
      <dsp:spPr>
        <a:xfrm rot="10800000">
          <a:off x="0" y="2873015"/>
          <a:ext cx="6096000" cy="724842"/>
        </a:xfrm>
        <a:prstGeom prst="upArrowCallou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GB" sz="1000" kern="1200" dirty="0" smtClean="0"/>
            <a:t>Lending library follow link, prints out and scans the article, uploads the article to Article Exchange and notifies the home library that is available for them</a:t>
          </a:r>
          <a:endParaRPr lang="en-GB" sz="1000" kern="1200" dirty="0"/>
        </a:p>
      </dsp:txBody>
      <dsp:txXfrm rot="10800000">
        <a:off x="0" y="2873015"/>
        <a:ext cx="6096000" cy="470981"/>
      </dsp:txXfrm>
    </dsp:sp>
    <dsp:sp modelId="{A32E3407-BEA7-430B-A44A-E43F6D7EDAFA}">
      <dsp:nvSpPr>
        <dsp:cNvPr id="0" name=""/>
        <dsp:cNvSpPr/>
      </dsp:nvSpPr>
      <dsp:spPr>
        <a:xfrm rot="10800000">
          <a:off x="0" y="2155242"/>
          <a:ext cx="6096000" cy="724842"/>
        </a:xfrm>
        <a:prstGeom prst="upArrowCallou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GB" sz="1000" kern="1200" dirty="0" smtClean="0"/>
            <a:t>The lending library cannot give the borrowing library access to their licensed journals but they can provide the article</a:t>
          </a:r>
          <a:endParaRPr lang="en-GB" sz="1000" kern="1200" dirty="0"/>
        </a:p>
      </dsp:txBody>
      <dsp:txXfrm rot="10800000">
        <a:off x="0" y="2155242"/>
        <a:ext cx="6096000" cy="470981"/>
      </dsp:txXfrm>
    </dsp:sp>
    <dsp:sp modelId="{C5F3CC28-03B8-4503-BA19-F35DEAEEFA5E}">
      <dsp:nvSpPr>
        <dsp:cNvPr id="0" name=""/>
        <dsp:cNvSpPr/>
      </dsp:nvSpPr>
      <dsp:spPr>
        <a:xfrm rot="10800000">
          <a:off x="0" y="1437468"/>
          <a:ext cx="6096000" cy="724842"/>
        </a:xfrm>
        <a:prstGeom prst="upArrowCallou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GB" sz="1000" kern="1200" dirty="0" err="1" smtClean="0"/>
            <a:t>WorldShare</a:t>
          </a:r>
          <a:r>
            <a:rPr lang="en-GB" sz="1000" kern="1200" dirty="0" smtClean="0"/>
            <a:t> ILL integrates with the Knowledge Base to provide the lending library with a URL to the article requested by the borrowing library</a:t>
          </a:r>
          <a:endParaRPr lang="en-GB" sz="1000" kern="1200" dirty="0"/>
        </a:p>
      </dsp:txBody>
      <dsp:txXfrm rot="10800000">
        <a:off x="0" y="1437468"/>
        <a:ext cx="6096000" cy="470981"/>
      </dsp:txXfrm>
    </dsp:sp>
    <dsp:sp modelId="{1C6EFB83-2D86-424C-B033-F4E41712BB5E}">
      <dsp:nvSpPr>
        <dsp:cNvPr id="0" name=""/>
        <dsp:cNvSpPr/>
      </dsp:nvSpPr>
      <dsp:spPr>
        <a:xfrm rot="10800000">
          <a:off x="0" y="719695"/>
          <a:ext cx="6096000" cy="724842"/>
        </a:xfrm>
        <a:prstGeom prst="upArrowCallou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GB" sz="1100" kern="1200" dirty="0" smtClean="0"/>
            <a:t>Home library uses </a:t>
          </a:r>
          <a:r>
            <a:rPr lang="en-GB" sz="1100" kern="1200" dirty="0" err="1" smtClean="0"/>
            <a:t>WorldShare</a:t>
          </a:r>
          <a:r>
            <a:rPr lang="en-GB" sz="1100" kern="1200" dirty="0" smtClean="0"/>
            <a:t> ILL to locate the article from a lending library</a:t>
          </a:r>
          <a:endParaRPr lang="en-GB" sz="1100" kern="1200" dirty="0"/>
        </a:p>
      </dsp:txBody>
      <dsp:txXfrm rot="10800000">
        <a:off x="0" y="719695"/>
        <a:ext cx="6096000" cy="470981"/>
      </dsp:txXfrm>
    </dsp:sp>
    <dsp:sp modelId="{ADC26EC1-DEAD-49C5-B19B-D695B29064E4}">
      <dsp:nvSpPr>
        <dsp:cNvPr id="0" name=""/>
        <dsp:cNvSpPr/>
      </dsp:nvSpPr>
      <dsp:spPr>
        <a:xfrm rot="10800000">
          <a:off x="0" y="1922"/>
          <a:ext cx="6096000" cy="724842"/>
        </a:xfrm>
        <a:prstGeom prst="upArrowCallou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GB" sz="1100" kern="1200" dirty="0" smtClean="0"/>
            <a:t>End user wants a journal article not held by their “home” library</a:t>
          </a:r>
          <a:endParaRPr lang="en-GB" sz="1100" kern="1200" dirty="0"/>
        </a:p>
      </dsp:txBody>
      <dsp:txXfrm rot="10800000">
        <a:off x="0" y="1922"/>
        <a:ext cx="6096000" cy="4709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000" b="0">
                <a:solidFill>
                  <a:schemeClr val="tx1"/>
                </a:solidFill>
              </a:defRPr>
            </a:lvl1pPr>
          </a:lstStyle>
          <a:p>
            <a:endParaRPr lang="en-GB"/>
          </a:p>
        </p:txBody>
      </p:sp>
      <p:sp>
        <p:nvSpPr>
          <p:cNvPr id="2355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000" b="0">
                <a:solidFill>
                  <a:schemeClr val="tx1"/>
                </a:solidFill>
              </a:defRPr>
            </a:lvl1pPr>
          </a:lstStyle>
          <a:p>
            <a:endParaRPr lang="en-GB"/>
          </a:p>
        </p:txBody>
      </p:sp>
      <p:sp>
        <p:nvSpPr>
          <p:cNvPr id="2355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000" b="0">
                <a:solidFill>
                  <a:schemeClr val="tx1"/>
                </a:solidFill>
              </a:defRPr>
            </a:lvl1pPr>
          </a:lstStyle>
          <a:p>
            <a:endParaRPr lang="en-GB"/>
          </a:p>
        </p:txBody>
      </p:sp>
      <p:sp>
        <p:nvSpPr>
          <p:cNvPr id="2355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000" b="0">
                <a:solidFill>
                  <a:schemeClr val="tx1"/>
                </a:solidFill>
              </a:defRPr>
            </a:lvl1pPr>
          </a:lstStyle>
          <a:p>
            <a:fld id="{1DC89CDC-2D2E-4934-9A52-69DE13E71C7A}" type="slidenum">
              <a:rPr lang="en-GB"/>
              <a:pPr/>
              <a:t>‹#›</a:t>
            </a:fld>
            <a:endParaRPr lang="en-GB"/>
          </a:p>
        </p:txBody>
      </p:sp>
    </p:spTree>
    <p:extLst>
      <p:ext uri="{BB962C8B-B14F-4D97-AF65-F5344CB8AC3E}">
        <p14:creationId xmlns:p14="http://schemas.microsoft.com/office/powerpoint/2010/main" val="3684760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defRPr sz="1000" b="0">
                <a:solidFill>
                  <a:schemeClr val="tx1"/>
                </a:solidFill>
              </a:defRPr>
            </a:lvl1pPr>
          </a:lstStyle>
          <a:p>
            <a:endParaRPr lang="en-GB"/>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000" b="0">
                <a:solidFill>
                  <a:schemeClr val="tx1"/>
                </a:solidFill>
              </a:defRPr>
            </a:lvl1pPr>
          </a:lstStyle>
          <a:p>
            <a:endParaRPr lang="en-GB"/>
          </a:p>
        </p:txBody>
      </p:sp>
      <p:sp>
        <p:nvSpPr>
          <p:cNvPr id="8196" name="Rectangle 4"/>
          <p:cNvSpPr>
            <a:spLocks noGrp="1" noRot="1" noChangeAspect="1" noChangeArrowheads="1" noTextEdit="1"/>
          </p:cNvSpPr>
          <p:nvPr>
            <p:ph type="sldImg" idx="2"/>
          </p:nvPr>
        </p:nvSpPr>
        <p:spPr bwMode="auto">
          <a:xfrm>
            <a:off x="1717675" y="720725"/>
            <a:ext cx="3419475" cy="2568575"/>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5800" y="3573463"/>
            <a:ext cx="5486400" cy="48847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defRPr sz="1000" b="0">
                <a:solidFill>
                  <a:schemeClr val="tx1"/>
                </a:solidFill>
              </a:defRPr>
            </a:lvl1pPr>
          </a:lstStyle>
          <a:p>
            <a:endParaRPr lang="en-GB"/>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defRPr sz="1000" b="0">
                <a:solidFill>
                  <a:schemeClr val="tx1"/>
                </a:solidFill>
              </a:defRPr>
            </a:lvl1pPr>
          </a:lstStyle>
          <a:p>
            <a:fld id="{19DB0F20-4D05-41DE-82E2-559F2F04FDBF}" type="slidenum">
              <a:rPr lang="en-GB"/>
              <a:pPr/>
              <a:t>‹#›</a:t>
            </a:fld>
            <a:endParaRPr lang="en-GB"/>
          </a:p>
        </p:txBody>
      </p:sp>
    </p:spTree>
    <p:extLst>
      <p:ext uri="{BB962C8B-B14F-4D97-AF65-F5344CB8AC3E}">
        <p14:creationId xmlns:p14="http://schemas.microsoft.com/office/powerpoint/2010/main" val="372660773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ern="1200">
        <a:solidFill>
          <a:schemeClr val="tx1"/>
        </a:solidFill>
        <a:latin typeface="Trebuchet MS" pitchFamily="34" charset="0"/>
        <a:ea typeface="+mn-ea"/>
        <a:cs typeface="+mn-cs"/>
      </a:defRPr>
    </a:lvl1pPr>
    <a:lvl2pPr marL="457200" algn="l" rtl="0" fontAlgn="base">
      <a:spcBef>
        <a:spcPct val="30000"/>
      </a:spcBef>
      <a:spcAft>
        <a:spcPct val="0"/>
      </a:spcAft>
      <a:defRPr kern="1200">
        <a:solidFill>
          <a:schemeClr val="tx1"/>
        </a:solidFill>
        <a:latin typeface="Trebuchet MS" pitchFamily="34" charset="0"/>
        <a:ea typeface="+mn-ea"/>
        <a:cs typeface="+mn-cs"/>
      </a:defRPr>
    </a:lvl2pPr>
    <a:lvl3pPr marL="914400" algn="l" rtl="0" fontAlgn="base">
      <a:spcBef>
        <a:spcPct val="30000"/>
      </a:spcBef>
      <a:spcAft>
        <a:spcPct val="0"/>
      </a:spcAft>
      <a:defRPr kern="1200">
        <a:solidFill>
          <a:schemeClr val="tx1"/>
        </a:solidFill>
        <a:latin typeface="Trebuchet MS" pitchFamily="34" charset="0"/>
        <a:ea typeface="+mn-ea"/>
        <a:cs typeface="+mn-cs"/>
      </a:defRPr>
    </a:lvl3pPr>
    <a:lvl4pPr marL="1371600" algn="l" rtl="0" fontAlgn="base">
      <a:spcBef>
        <a:spcPct val="30000"/>
      </a:spcBef>
      <a:spcAft>
        <a:spcPct val="0"/>
      </a:spcAft>
      <a:defRPr kern="1200">
        <a:solidFill>
          <a:schemeClr val="tx1"/>
        </a:solidFill>
        <a:latin typeface="Trebuchet MS" pitchFamily="34" charset="0"/>
        <a:ea typeface="+mn-ea"/>
        <a:cs typeface="+mn-cs"/>
      </a:defRPr>
    </a:lvl4pPr>
    <a:lvl5pPr marL="1828800" algn="l" rtl="0" fontAlgn="base">
      <a:spcBef>
        <a:spcPct val="30000"/>
      </a:spcBef>
      <a:spcAft>
        <a:spcPct val="0"/>
      </a:spcAft>
      <a:defRPr kern="1200">
        <a:solidFill>
          <a:schemeClr val="tx1"/>
        </a:solidFill>
        <a:latin typeface="Trebuchet MS"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xfrm>
            <a:off x="1716088" y="720725"/>
            <a:ext cx="3422650" cy="2568575"/>
          </a:xfrm>
          <a:ln/>
        </p:spPr>
      </p:sp>
      <p:sp>
        <p:nvSpPr>
          <p:cNvPr id="28674" name="Notes Placeholder 2"/>
          <p:cNvSpPr>
            <a:spLocks noGrp="1"/>
          </p:cNvSpPr>
          <p:nvPr>
            <p:ph type="body" idx="1"/>
          </p:nvPr>
        </p:nvSpPr>
        <p:spPr>
          <a:noFill/>
          <a:ln/>
        </p:spPr>
        <p:txBody>
          <a:bodyPr/>
          <a:lstStyle/>
          <a:p>
            <a:endParaRPr lang="en-US" dirty="0" smtClean="0"/>
          </a:p>
        </p:txBody>
      </p:sp>
      <p:sp>
        <p:nvSpPr>
          <p:cNvPr id="28675" name="Slide Number Placeholder 3"/>
          <p:cNvSpPr>
            <a:spLocks noGrp="1"/>
          </p:cNvSpPr>
          <p:nvPr>
            <p:ph type="sldNum" sz="quarter" idx="5"/>
          </p:nvPr>
        </p:nvSpPr>
        <p:spPr>
          <a:noFill/>
        </p:spPr>
        <p:txBody>
          <a:bodyPr/>
          <a:lstStyle/>
          <a:p>
            <a:fld id="{04110C2F-83A5-4F94-8B41-091B0FAD1205}" type="slidenum">
              <a:rPr lang="en-US" smtClean="0"/>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6088" y="720725"/>
            <a:ext cx="3422650" cy="2568575"/>
          </a:xfrm>
        </p:spPr>
      </p:sp>
      <p:sp>
        <p:nvSpPr>
          <p:cNvPr id="3" name="Notes Placeholder 2"/>
          <p:cNvSpPr>
            <a:spLocks noGrp="1"/>
          </p:cNvSpPr>
          <p:nvPr>
            <p:ph type="body" idx="1"/>
          </p:nvPr>
        </p:nvSpPr>
        <p:spPr/>
        <p:txBody>
          <a:bodyPr>
            <a:normAutofit lnSpcReduction="10000"/>
          </a:bodyPr>
          <a:lstStyle/>
          <a:p>
            <a:r>
              <a:rPr lang="en-US" dirty="0" smtClean="0"/>
              <a:t>So, now onto</a:t>
            </a:r>
            <a:r>
              <a:rPr lang="en-US" baseline="0" dirty="0" smtClean="0"/>
              <a:t> some new stuff.</a:t>
            </a:r>
          </a:p>
          <a:p>
            <a:endParaRPr lang="en-US" baseline="0" dirty="0" smtClean="0"/>
          </a:p>
          <a:p>
            <a:r>
              <a:rPr lang="en-US" baseline="0" dirty="0" smtClean="0"/>
              <a:t>Libraries have long asked for an integrated ability to purchase something rather than send it out for ILL. Many library departments have a credit card for just this purpose. To facilitate that we are working to add both an option to purchase as well as alternate workflows to support purchasing.</a:t>
            </a:r>
          </a:p>
          <a:p>
            <a:endParaRPr lang="en-US" baseline="0" dirty="0" smtClean="0"/>
          </a:p>
          <a:p>
            <a:r>
              <a:rPr lang="en-US" baseline="0" dirty="0" smtClean="0"/>
              <a:t>Currently, in our staff interface, we have added the same purchase options that are WorldCat.org. In one of our accordions we pull in pricing for Amazon, Barnes and Noble and Better World Books. We will certainly be working to expand this list to other booksellers with which we develop partnerships as well as document suppliers such as the British Library.</a:t>
            </a:r>
          </a:p>
          <a:p>
            <a:endParaRPr lang="en-US" baseline="0" dirty="0" smtClean="0"/>
          </a:p>
          <a:p>
            <a:r>
              <a:rPr lang="en-US" baseline="0" dirty="0" smtClean="0"/>
              <a:t>Once a request is taken out of the ILL workflow, it still needs to be managed by ILL staff, which is the next step: Modify ILL workflows to support buy-it. The first step is to give library staff a manual way to move a request into a new status that will serve as a holding pen…so when that purchased item arrives for a library patron the ILL staff can track it back to them.</a:t>
            </a:r>
          </a:p>
          <a:p>
            <a:endParaRPr lang="en-US" baseline="0" dirty="0" smtClean="0"/>
          </a:p>
          <a:p>
            <a:r>
              <a:rPr lang="en-US" baseline="0" dirty="0" smtClean="0"/>
              <a:t>Once we have a manual workflow completed, we will embark on a profiled purchase. This hasn’t yet been fully defined, but we see it as a way for a patron to submit a request and have it automatically flagged for library staff that choose to purchase before borrowing. Ideally this will eventually morph into a more automated process, but for now these requests will still require manual intervention. This will be a two-step process…a library ahs to be able to define a profile before we can implement it, and those parts are broken into Aug/Nov.</a:t>
            </a:r>
          </a:p>
          <a:p>
            <a:endParaRPr lang="en-US" baseline="0" dirty="0" smtClean="0"/>
          </a:p>
          <a:p>
            <a:r>
              <a:rPr lang="en-US" baseline="0" dirty="0" smtClean="0"/>
              <a:t>After we have implemented these profiles, we’ll work on integrating further with WMS acquisitions. We would like libraries that are using both services to be able to essentially throw an ILL request over the wall for management as a library acquisition. </a:t>
            </a:r>
          </a:p>
        </p:txBody>
      </p:sp>
      <p:sp>
        <p:nvSpPr>
          <p:cNvPr id="4" name="Slide Number Placeholder 3"/>
          <p:cNvSpPr>
            <a:spLocks noGrp="1"/>
          </p:cNvSpPr>
          <p:nvPr>
            <p:ph type="sldNum" sz="quarter" idx="10"/>
          </p:nvPr>
        </p:nvSpPr>
        <p:spPr/>
        <p:txBody>
          <a:bodyPr/>
          <a:lstStyle/>
          <a:p>
            <a:fld id="{DE6ADE96-A4A9-4D9A-BB64-DBD48A86448F}"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53" name="Rectangle 9"/>
          <p:cNvSpPr>
            <a:spLocks noChangeArrowheads="1"/>
          </p:cNvSpPr>
          <p:nvPr/>
        </p:nvSpPr>
        <p:spPr bwMode="auto">
          <a:xfrm>
            <a:off x="0" y="0"/>
            <a:ext cx="9144000" cy="2859088"/>
          </a:xfrm>
          <a:prstGeom prst="rect">
            <a:avLst/>
          </a:prstGeom>
          <a:gradFill rotWithShape="1">
            <a:gsLst>
              <a:gs pos="0">
                <a:srgbClr val="285E22"/>
              </a:gs>
              <a:gs pos="100000">
                <a:srgbClr val="409A3C"/>
              </a:gs>
            </a:gsLst>
            <a:lin ang="5400000" scaled="1"/>
          </a:gradFill>
          <a:ln w="9525">
            <a:noFill/>
            <a:miter lim="800000"/>
            <a:headEnd/>
            <a:tailEnd/>
          </a:ln>
          <a:effectLst/>
        </p:spPr>
        <p:txBody>
          <a:bodyPr wrap="none" anchor="ctr"/>
          <a:lstStyle/>
          <a:p>
            <a:endParaRPr lang="en-GB"/>
          </a:p>
        </p:txBody>
      </p:sp>
      <p:sp>
        <p:nvSpPr>
          <p:cNvPr id="6158" name="Oval 14"/>
          <p:cNvSpPr>
            <a:spLocks noChangeArrowheads="1"/>
          </p:cNvSpPr>
          <p:nvPr/>
        </p:nvSpPr>
        <p:spPr bwMode="auto">
          <a:xfrm>
            <a:off x="5711825" y="-279400"/>
            <a:ext cx="2425700" cy="2425700"/>
          </a:xfrm>
          <a:prstGeom prst="ellipse">
            <a:avLst/>
          </a:prstGeom>
          <a:solidFill>
            <a:srgbClr val="FFFFFF">
              <a:alpha val="7001"/>
            </a:srgbClr>
          </a:solidFill>
          <a:ln w="9525">
            <a:noFill/>
            <a:round/>
            <a:headEnd/>
            <a:tailEnd/>
          </a:ln>
          <a:effectLst/>
        </p:spPr>
        <p:txBody>
          <a:bodyPr wrap="none" anchor="ctr"/>
          <a:lstStyle/>
          <a:p>
            <a:endParaRPr lang="en-GB"/>
          </a:p>
        </p:txBody>
      </p:sp>
      <p:sp>
        <p:nvSpPr>
          <p:cNvPr id="6159" name="Oval 15"/>
          <p:cNvSpPr>
            <a:spLocks noChangeArrowheads="1"/>
          </p:cNvSpPr>
          <p:nvPr/>
        </p:nvSpPr>
        <p:spPr bwMode="auto">
          <a:xfrm>
            <a:off x="7567613" y="719138"/>
            <a:ext cx="1711325" cy="1711325"/>
          </a:xfrm>
          <a:prstGeom prst="ellipse">
            <a:avLst/>
          </a:prstGeom>
          <a:solidFill>
            <a:srgbClr val="FFFFFF">
              <a:alpha val="14999"/>
            </a:srgbClr>
          </a:solidFill>
          <a:ln w="9525">
            <a:noFill/>
            <a:round/>
            <a:headEnd/>
            <a:tailEnd/>
          </a:ln>
          <a:effectLst/>
        </p:spPr>
        <p:txBody>
          <a:bodyPr wrap="none" anchor="ctr"/>
          <a:lstStyle/>
          <a:p>
            <a:endParaRPr lang="en-GB"/>
          </a:p>
        </p:txBody>
      </p:sp>
      <p:sp>
        <p:nvSpPr>
          <p:cNvPr id="6160" name="Oval 16"/>
          <p:cNvSpPr>
            <a:spLocks noChangeArrowheads="1"/>
          </p:cNvSpPr>
          <p:nvPr/>
        </p:nvSpPr>
        <p:spPr bwMode="auto">
          <a:xfrm>
            <a:off x="6997700" y="1860550"/>
            <a:ext cx="1139825" cy="1139825"/>
          </a:xfrm>
          <a:prstGeom prst="ellipse">
            <a:avLst/>
          </a:prstGeom>
          <a:solidFill>
            <a:srgbClr val="FFFFFF">
              <a:alpha val="20000"/>
            </a:srgbClr>
          </a:solidFill>
          <a:ln w="9525">
            <a:noFill/>
            <a:round/>
            <a:headEnd/>
            <a:tailEnd/>
          </a:ln>
          <a:effectLst/>
        </p:spPr>
        <p:txBody>
          <a:bodyPr wrap="none" anchor="ctr"/>
          <a:lstStyle/>
          <a:p>
            <a:endParaRPr lang="en-GB"/>
          </a:p>
        </p:txBody>
      </p:sp>
      <p:sp>
        <p:nvSpPr>
          <p:cNvPr id="6146" name="Rectangle 2"/>
          <p:cNvSpPr>
            <a:spLocks noGrp="1" noChangeArrowheads="1"/>
          </p:cNvSpPr>
          <p:nvPr>
            <p:ph type="ctrTitle"/>
          </p:nvPr>
        </p:nvSpPr>
        <p:spPr>
          <a:xfrm>
            <a:off x="3573463" y="862013"/>
            <a:ext cx="4808537" cy="1751012"/>
          </a:xfrm>
        </p:spPr>
        <p:txBody>
          <a:bodyPr lIns="0" rIns="0" anchor="b"/>
          <a:lstStyle>
            <a:lvl1pPr>
              <a:defRPr sz="3000"/>
            </a:lvl1pPr>
          </a:lstStyle>
          <a:p>
            <a:r>
              <a:rPr lang="en-GB"/>
              <a:t>Click to edit Master title style</a:t>
            </a:r>
          </a:p>
        </p:txBody>
      </p:sp>
      <p:sp>
        <p:nvSpPr>
          <p:cNvPr id="6147" name="Rectangle 3"/>
          <p:cNvSpPr>
            <a:spLocks noGrp="1" noChangeArrowheads="1"/>
          </p:cNvSpPr>
          <p:nvPr>
            <p:ph type="subTitle" idx="1"/>
          </p:nvPr>
        </p:nvSpPr>
        <p:spPr>
          <a:xfrm>
            <a:off x="3573463" y="3352800"/>
            <a:ext cx="4198937" cy="1930400"/>
          </a:xfrm>
        </p:spPr>
        <p:txBody>
          <a:bodyPr tIns="45720" bIns="45720"/>
          <a:lstStyle>
            <a:lvl1pPr marL="0" indent="12700">
              <a:spcBef>
                <a:spcPct val="0"/>
              </a:spcBef>
              <a:defRPr/>
            </a:lvl1pPr>
          </a:lstStyle>
          <a:p>
            <a:r>
              <a:rPr lang="en-GB"/>
              <a:t>Speaker’s Name</a:t>
            </a:r>
          </a:p>
        </p:txBody>
      </p:sp>
      <p:pic>
        <p:nvPicPr>
          <p:cNvPr id="6157" name="Picture 13" descr="logo with tag"/>
          <p:cNvPicPr>
            <a:picLocks noChangeAspect="1" noChangeArrowheads="1"/>
          </p:cNvPicPr>
          <p:nvPr/>
        </p:nvPicPr>
        <p:blipFill>
          <a:blip r:embed="rId2" cstate="print"/>
          <a:srcRect/>
          <a:stretch>
            <a:fillRect/>
          </a:stretch>
        </p:blipFill>
        <p:spPr bwMode="auto">
          <a:xfrm>
            <a:off x="3244850" y="5570538"/>
            <a:ext cx="3138488" cy="854075"/>
          </a:xfrm>
          <a:prstGeom prst="rect">
            <a:avLst/>
          </a:prstGeom>
          <a:noFill/>
          <a:ln w="9525">
            <a:noFill/>
            <a:miter lim="800000"/>
            <a:headEnd/>
            <a:tailEnd/>
          </a:ln>
        </p:spPr>
      </p:pic>
      <p:grpSp>
        <p:nvGrpSpPr>
          <p:cNvPr id="6165" name="Group 21"/>
          <p:cNvGrpSpPr>
            <a:grpSpLocks/>
          </p:cNvGrpSpPr>
          <p:nvPr/>
        </p:nvGrpSpPr>
        <p:grpSpPr bwMode="auto">
          <a:xfrm>
            <a:off x="0" y="0"/>
            <a:ext cx="9144000" cy="6858000"/>
            <a:chOff x="0" y="0"/>
            <a:chExt cx="5760" cy="4320"/>
          </a:xfrm>
        </p:grpSpPr>
        <p:pic>
          <p:nvPicPr>
            <p:cNvPr id="6161" name="Picture 17" descr="lite border top"/>
            <p:cNvPicPr>
              <a:picLocks noChangeAspect="1" noChangeArrowheads="1"/>
            </p:cNvPicPr>
            <p:nvPr userDrawn="1"/>
          </p:nvPicPr>
          <p:blipFill>
            <a:blip r:embed="rId3" cstate="print"/>
            <a:srcRect/>
            <a:stretch>
              <a:fillRect/>
            </a:stretch>
          </p:blipFill>
          <p:spPr bwMode="auto">
            <a:xfrm>
              <a:off x="0" y="0"/>
              <a:ext cx="5760" cy="90"/>
            </a:xfrm>
            <a:prstGeom prst="rect">
              <a:avLst/>
            </a:prstGeom>
            <a:noFill/>
          </p:spPr>
        </p:pic>
        <p:pic>
          <p:nvPicPr>
            <p:cNvPr id="6162" name="Picture 18" descr="lite border bottom"/>
            <p:cNvPicPr>
              <a:picLocks noChangeAspect="1" noChangeArrowheads="1"/>
            </p:cNvPicPr>
            <p:nvPr userDrawn="1"/>
          </p:nvPicPr>
          <p:blipFill>
            <a:blip r:embed="rId4" cstate="print"/>
            <a:srcRect/>
            <a:stretch>
              <a:fillRect/>
            </a:stretch>
          </p:blipFill>
          <p:spPr bwMode="auto">
            <a:xfrm>
              <a:off x="0" y="4230"/>
              <a:ext cx="5760" cy="90"/>
            </a:xfrm>
            <a:prstGeom prst="rect">
              <a:avLst/>
            </a:prstGeom>
            <a:noFill/>
          </p:spPr>
        </p:pic>
        <p:pic>
          <p:nvPicPr>
            <p:cNvPr id="6163" name="Picture 19" descr="lite border left"/>
            <p:cNvPicPr>
              <a:picLocks noChangeAspect="1" noChangeArrowheads="1"/>
            </p:cNvPicPr>
            <p:nvPr userDrawn="1"/>
          </p:nvPicPr>
          <p:blipFill>
            <a:blip r:embed="rId5" cstate="print"/>
            <a:srcRect/>
            <a:stretch>
              <a:fillRect/>
            </a:stretch>
          </p:blipFill>
          <p:spPr bwMode="auto">
            <a:xfrm>
              <a:off x="0" y="0"/>
              <a:ext cx="281" cy="4320"/>
            </a:xfrm>
            <a:prstGeom prst="rect">
              <a:avLst/>
            </a:prstGeom>
            <a:noFill/>
          </p:spPr>
        </p:pic>
        <p:pic>
          <p:nvPicPr>
            <p:cNvPr id="6164" name="Picture 20" descr="lite border right"/>
            <p:cNvPicPr>
              <a:picLocks noChangeAspect="1" noChangeArrowheads="1"/>
            </p:cNvPicPr>
            <p:nvPr userDrawn="1"/>
          </p:nvPicPr>
          <p:blipFill>
            <a:blip r:embed="rId6" cstate="print"/>
            <a:srcRect/>
            <a:stretch>
              <a:fillRect/>
            </a:stretch>
          </p:blipFill>
          <p:spPr bwMode="auto">
            <a:xfrm>
              <a:off x="5479" y="0"/>
              <a:ext cx="281" cy="4320"/>
            </a:xfrm>
            <a:prstGeom prst="rect">
              <a:avLst/>
            </a:prstGeom>
            <a:noFill/>
          </p:spPr>
        </p:pic>
      </p:grpSp>
      <p:sp>
        <p:nvSpPr>
          <p:cNvPr id="6166" name="Oval 22"/>
          <p:cNvSpPr>
            <a:spLocks noChangeArrowheads="1"/>
          </p:cNvSpPr>
          <p:nvPr/>
        </p:nvSpPr>
        <p:spPr bwMode="auto">
          <a:xfrm>
            <a:off x="1006475" y="1289050"/>
            <a:ext cx="1854200" cy="1854200"/>
          </a:xfrm>
          <a:prstGeom prst="ellipse">
            <a:avLst/>
          </a:prstGeom>
          <a:solidFill>
            <a:schemeClr val="folHlink"/>
          </a:solidFill>
          <a:ln w="88900">
            <a:solidFill>
              <a:srgbClr val="FFFFFF"/>
            </a:solidFill>
            <a:round/>
            <a:headEnd/>
            <a:tailEnd/>
          </a:ln>
          <a:effectLst/>
        </p:spPr>
        <p:txBody>
          <a:bodyPr wrap="none"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26200" y="147638"/>
            <a:ext cx="1997075" cy="59912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34975" y="147638"/>
            <a:ext cx="5838825" cy="599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73463" y="3354388"/>
            <a:ext cx="2020887"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746750" y="3354388"/>
            <a:ext cx="2022475"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0263" y="858838"/>
            <a:ext cx="1201737" cy="44243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573463" y="858838"/>
            <a:ext cx="3454400" cy="4424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74675" y="3354388"/>
            <a:ext cx="3917950"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3354388"/>
            <a:ext cx="3919538"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7488" y="858838"/>
            <a:ext cx="1997075" cy="442436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74675" y="858838"/>
            <a:ext cx="5840413" cy="4424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20725" y="1936750"/>
            <a:ext cx="3775075" cy="420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36750"/>
            <a:ext cx="3775075" cy="420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6.png"/><Relationship Id="rId18" Type="http://schemas.openxmlformats.org/officeDocument/2006/relationships/image" Target="../media/image7.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5.png"/><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5.png"/><Relationship Id="rId2" Type="http://schemas.openxmlformats.org/officeDocument/2006/relationships/slideLayout" Target="../slideLayouts/slideLayout24.xml"/><Relationship Id="rId16"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0" y="0"/>
            <a:ext cx="9144000" cy="1431925"/>
          </a:xfrm>
          <a:prstGeom prst="rect">
            <a:avLst/>
          </a:prstGeom>
          <a:gradFill rotWithShape="1">
            <a:gsLst>
              <a:gs pos="0">
                <a:srgbClr val="285E22"/>
              </a:gs>
              <a:gs pos="100000">
                <a:srgbClr val="409A3C"/>
              </a:gs>
            </a:gsLst>
            <a:lin ang="5400000" scaled="1"/>
          </a:gradFill>
          <a:ln w="9525">
            <a:noFill/>
            <a:miter lim="800000"/>
            <a:headEnd/>
            <a:tailEnd/>
          </a:ln>
          <a:effectLst/>
        </p:spPr>
        <p:txBody>
          <a:bodyPr wrap="none" anchor="ctr"/>
          <a:lstStyle/>
          <a:p>
            <a:endParaRPr lang="en-GB"/>
          </a:p>
        </p:txBody>
      </p:sp>
      <p:sp>
        <p:nvSpPr>
          <p:cNvPr id="1026" name="Rectangle 2"/>
          <p:cNvSpPr>
            <a:spLocks noGrp="1" noChangeArrowheads="1"/>
          </p:cNvSpPr>
          <p:nvPr>
            <p:ph type="title"/>
          </p:nvPr>
        </p:nvSpPr>
        <p:spPr bwMode="auto">
          <a:xfrm>
            <a:off x="434975" y="147638"/>
            <a:ext cx="6989763" cy="1284287"/>
          </a:xfrm>
          <a:prstGeom prst="rect">
            <a:avLst/>
          </a:prstGeom>
          <a:noFill/>
          <a:ln w="9525">
            <a:noFill/>
            <a:miter lim="800000"/>
            <a:headEnd/>
            <a:tailEnd/>
          </a:ln>
          <a:effectLst>
            <a:outerShdw dist="35921" dir="27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720725" y="1936750"/>
            <a:ext cx="7702550" cy="42021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pic>
        <p:nvPicPr>
          <p:cNvPr id="1034" name="Picture 10" descr="logo white small"/>
          <p:cNvPicPr>
            <a:picLocks noChangeAspect="1" noChangeArrowheads="1"/>
          </p:cNvPicPr>
          <p:nvPr/>
        </p:nvPicPr>
        <p:blipFill>
          <a:blip r:embed="rId13" cstate="print"/>
          <a:srcRect/>
          <a:stretch>
            <a:fillRect/>
          </a:stretch>
        </p:blipFill>
        <p:spPr bwMode="auto">
          <a:xfrm>
            <a:off x="7686675" y="628650"/>
            <a:ext cx="996950" cy="374650"/>
          </a:xfrm>
          <a:prstGeom prst="rect">
            <a:avLst/>
          </a:prstGeom>
          <a:noFill/>
          <a:ln w="9525">
            <a:noFill/>
            <a:miter lim="800000"/>
            <a:headEnd/>
            <a:tailEnd/>
          </a:ln>
        </p:spPr>
      </p:pic>
      <p:grpSp>
        <p:nvGrpSpPr>
          <p:cNvPr id="1039" name="Group 15"/>
          <p:cNvGrpSpPr>
            <a:grpSpLocks/>
          </p:cNvGrpSpPr>
          <p:nvPr/>
        </p:nvGrpSpPr>
        <p:grpSpPr bwMode="auto">
          <a:xfrm>
            <a:off x="0" y="0"/>
            <a:ext cx="9144000" cy="6858000"/>
            <a:chOff x="0" y="0"/>
            <a:chExt cx="5760" cy="4320"/>
          </a:xfrm>
        </p:grpSpPr>
        <p:pic>
          <p:nvPicPr>
            <p:cNvPr id="1035" name="Picture 11" descr="lite border top"/>
            <p:cNvPicPr>
              <a:picLocks noChangeAspect="1" noChangeArrowheads="1"/>
            </p:cNvPicPr>
            <p:nvPr userDrawn="1"/>
          </p:nvPicPr>
          <p:blipFill>
            <a:blip r:embed="rId14" cstate="print"/>
            <a:srcRect/>
            <a:stretch>
              <a:fillRect/>
            </a:stretch>
          </p:blipFill>
          <p:spPr bwMode="auto">
            <a:xfrm>
              <a:off x="0" y="0"/>
              <a:ext cx="5760" cy="90"/>
            </a:xfrm>
            <a:prstGeom prst="rect">
              <a:avLst/>
            </a:prstGeom>
            <a:noFill/>
            <a:effectLst>
              <a:outerShdw dist="35921" dir="2700000" algn="ctr" rotWithShape="0">
                <a:srgbClr val="285E22"/>
              </a:outerShdw>
            </a:effectLst>
          </p:spPr>
        </p:pic>
        <p:pic>
          <p:nvPicPr>
            <p:cNvPr id="1036" name="Picture 12" descr="lite border bottom"/>
            <p:cNvPicPr>
              <a:picLocks noChangeAspect="1" noChangeArrowheads="1"/>
            </p:cNvPicPr>
            <p:nvPr userDrawn="1"/>
          </p:nvPicPr>
          <p:blipFill>
            <a:blip r:embed="rId15" cstate="print"/>
            <a:srcRect/>
            <a:stretch>
              <a:fillRect/>
            </a:stretch>
          </p:blipFill>
          <p:spPr bwMode="auto">
            <a:xfrm>
              <a:off x="0" y="4230"/>
              <a:ext cx="5760" cy="90"/>
            </a:xfrm>
            <a:prstGeom prst="rect">
              <a:avLst/>
            </a:prstGeom>
            <a:noFill/>
          </p:spPr>
        </p:pic>
        <p:pic>
          <p:nvPicPr>
            <p:cNvPr id="1037" name="Picture 13" descr="lite border left"/>
            <p:cNvPicPr>
              <a:picLocks noChangeAspect="1" noChangeArrowheads="1"/>
            </p:cNvPicPr>
            <p:nvPr userDrawn="1"/>
          </p:nvPicPr>
          <p:blipFill>
            <a:blip r:embed="rId16" cstate="print"/>
            <a:srcRect/>
            <a:stretch>
              <a:fillRect/>
            </a:stretch>
          </p:blipFill>
          <p:spPr bwMode="auto">
            <a:xfrm>
              <a:off x="0" y="0"/>
              <a:ext cx="281" cy="4320"/>
            </a:xfrm>
            <a:prstGeom prst="rect">
              <a:avLst/>
            </a:prstGeom>
            <a:noFill/>
          </p:spPr>
        </p:pic>
        <p:pic>
          <p:nvPicPr>
            <p:cNvPr id="1038" name="Picture 14" descr="lite border right"/>
            <p:cNvPicPr>
              <a:picLocks noChangeAspect="1" noChangeArrowheads="1"/>
            </p:cNvPicPr>
            <p:nvPr userDrawn="1"/>
          </p:nvPicPr>
          <p:blipFill>
            <a:blip r:embed="rId17" cstate="print"/>
            <a:srcRect/>
            <a:stretch>
              <a:fillRect/>
            </a:stretch>
          </p:blipFill>
          <p:spPr bwMode="auto">
            <a:xfrm>
              <a:off x="5479" y="0"/>
              <a:ext cx="281" cy="4320"/>
            </a:xfrm>
            <a:prstGeom prst="rect">
              <a:avLst/>
            </a:prstGeom>
            <a:noFill/>
          </p:spPr>
        </p:pic>
      </p:gr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fontAlgn="base">
        <a:spcBef>
          <a:spcPct val="0"/>
        </a:spcBef>
        <a:spcAft>
          <a:spcPct val="0"/>
        </a:spcAft>
        <a:defRPr sz="2500" b="1">
          <a:solidFill>
            <a:schemeClr val="tx2"/>
          </a:solidFill>
          <a:latin typeface="+mj-lt"/>
          <a:ea typeface="+mj-ea"/>
          <a:cs typeface="+mj-cs"/>
        </a:defRPr>
      </a:lvl1pPr>
      <a:lvl2pPr algn="l" rtl="0" fontAlgn="base">
        <a:spcBef>
          <a:spcPct val="0"/>
        </a:spcBef>
        <a:spcAft>
          <a:spcPct val="0"/>
        </a:spcAft>
        <a:defRPr sz="2500" b="1">
          <a:solidFill>
            <a:schemeClr val="tx2"/>
          </a:solidFill>
          <a:latin typeface="Trebuchet MS" pitchFamily="34" charset="0"/>
        </a:defRPr>
      </a:lvl2pPr>
      <a:lvl3pPr algn="l" rtl="0" fontAlgn="base">
        <a:spcBef>
          <a:spcPct val="0"/>
        </a:spcBef>
        <a:spcAft>
          <a:spcPct val="0"/>
        </a:spcAft>
        <a:defRPr sz="2500" b="1">
          <a:solidFill>
            <a:schemeClr val="tx2"/>
          </a:solidFill>
          <a:latin typeface="Trebuchet MS" pitchFamily="34" charset="0"/>
        </a:defRPr>
      </a:lvl3pPr>
      <a:lvl4pPr algn="l" rtl="0" fontAlgn="base">
        <a:spcBef>
          <a:spcPct val="0"/>
        </a:spcBef>
        <a:spcAft>
          <a:spcPct val="0"/>
        </a:spcAft>
        <a:defRPr sz="2500" b="1">
          <a:solidFill>
            <a:schemeClr val="tx2"/>
          </a:solidFill>
          <a:latin typeface="Trebuchet MS" pitchFamily="34" charset="0"/>
        </a:defRPr>
      </a:lvl4pPr>
      <a:lvl5pPr algn="l" rtl="0" fontAlgn="base">
        <a:spcBef>
          <a:spcPct val="0"/>
        </a:spcBef>
        <a:spcAft>
          <a:spcPct val="0"/>
        </a:spcAft>
        <a:defRPr sz="2500" b="1">
          <a:solidFill>
            <a:schemeClr val="tx2"/>
          </a:solidFill>
          <a:latin typeface="Trebuchet MS" pitchFamily="34" charset="0"/>
        </a:defRPr>
      </a:lvl5pPr>
      <a:lvl6pPr marL="457200" algn="l" rtl="0" fontAlgn="base">
        <a:spcBef>
          <a:spcPct val="0"/>
        </a:spcBef>
        <a:spcAft>
          <a:spcPct val="0"/>
        </a:spcAft>
        <a:defRPr sz="2500" b="1">
          <a:solidFill>
            <a:schemeClr val="tx2"/>
          </a:solidFill>
          <a:latin typeface="Trebuchet MS" pitchFamily="34" charset="0"/>
        </a:defRPr>
      </a:lvl6pPr>
      <a:lvl7pPr marL="914400" algn="l" rtl="0" fontAlgn="base">
        <a:spcBef>
          <a:spcPct val="0"/>
        </a:spcBef>
        <a:spcAft>
          <a:spcPct val="0"/>
        </a:spcAft>
        <a:defRPr sz="2500" b="1">
          <a:solidFill>
            <a:schemeClr val="tx2"/>
          </a:solidFill>
          <a:latin typeface="Trebuchet MS" pitchFamily="34" charset="0"/>
        </a:defRPr>
      </a:lvl7pPr>
      <a:lvl8pPr marL="1371600" algn="l" rtl="0" fontAlgn="base">
        <a:spcBef>
          <a:spcPct val="0"/>
        </a:spcBef>
        <a:spcAft>
          <a:spcPct val="0"/>
        </a:spcAft>
        <a:defRPr sz="2500" b="1">
          <a:solidFill>
            <a:schemeClr val="tx2"/>
          </a:solidFill>
          <a:latin typeface="Trebuchet MS" pitchFamily="34" charset="0"/>
        </a:defRPr>
      </a:lvl8pPr>
      <a:lvl9pPr marL="1828800" algn="l" rtl="0" fontAlgn="base">
        <a:spcBef>
          <a:spcPct val="0"/>
        </a:spcBef>
        <a:spcAft>
          <a:spcPct val="0"/>
        </a:spcAft>
        <a:defRPr sz="2500" b="1">
          <a:solidFill>
            <a:schemeClr val="tx2"/>
          </a:solidFill>
          <a:latin typeface="Trebuchet MS" pitchFamily="34" charset="0"/>
        </a:defRPr>
      </a:lvl9pPr>
    </p:titleStyle>
    <p:bodyStyle>
      <a:lvl1pPr marL="238125" indent="-225425" algn="l" rtl="0" fontAlgn="base">
        <a:lnSpc>
          <a:spcPct val="120000"/>
        </a:lnSpc>
        <a:spcBef>
          <a:spcPct val="50000"/>
        </a:spcBef>
        <a:spcAft>
          <a:spcPct val="0"/>
        </a:spcAft>
        <a:buClr>
          <a:srgbClr val="FF7600"/>
        </a:buClr>
        <a:defRPr sz="2100" b="1">
          <a:solidFill>
            <a:schemeClr val="tx1"/>
          </a:solidFill>
          <a:latin typeface="+mn-lt"/>
          <a:ea typeface="+mn-ea"/>
          <a:cs typeface="+mn-cs"/>
        </a:defRPr>
      </a:lvl1pPr>
      <a:lvl2pPr marL="692150" indent="-222250" algn="l" rtl="0" fontAlgn="base">
        <a:lnSpc>
          <a:spcPct val="120000"/>
        </a:lnSpc>
        <a:spcBef>
          <a:spcPct val="50000"/>
        </a:spcBef>
        <a:spcAft>
          <a:spcPct val="0"/>
        </a:spcAft>
        <a:buClr>
          <a:srgbClr val="FF7600"/>
        </a:buClr>
        <a:buChar char="•"/>
        <a:defRPr sz="1900" b="1">
          <a:solidFill>
            <a:schemeClr val="tx1"/>
          </a:solidFill>
          <a:latin typeface="+mn-lt"/>
        </a:defRPr>
      </a:lvl2pPr>
      <a:lvl3pPr marL="1150938" indent="-223838" algn="l" rtl="0" fontAlgn="base">
        <a:lnSpc>
          <a:spcPct val="120000"/>
        </a:lnSpc>
        <a:spcBef>
          <a:spcPct val="50000"/>
        </a:spcBef>
        <a:spcAft>
          <a:spcPct val="0"/>
        </a:spcAft>
        <a:buClr>
          <a:srgbClr val="FF7600"/>
        </a:buClr>
        <a:buChar char="•"/>
        <a:defRPr sz="1700" b="1">
          <a:solidFill>
            <a:schemeClr val="tx1"/>
          </a:solidFill>
          <a:latin typeface="+mn-lt"/>
        </a:defRPr>
      </a:lvl3pPr>
      <a:lvl4pPr marL="1608138" indent="-223838" algn="l" rtl="0" fontAlgn="base">
        <a:lnSpc>
          <a:spcPct val="120000"/>
        </a:lnSpc>
        <a:spcBef>
          <a:spcPct val="50000"/>
        </a:spcBef>
        <a:spcAft>
          <a:spcPct val="0"/>
        </a:spcAft>
        <a:buClr>
          <a:srgbClr val="FF7600"/>
        </a:buClr>
        <a:buChar char="•"/>
        <a:defRPr sz="1500" b="1">
          <a:solidFill>
            <a:schemeClr val="tx1"/>
          </a:solidFill>
          <a:latin typeface="+mn-lt"/>
        </a:defRPr>
      </a:lvl4pPr>
      <a:lvl5pPr marL="2063750" indent="-222250" algn="l" rtl="0" fontAlgn="base">
        <a:lnSpc>
          <a:spcPct val="120000"/>
        </a:lnSpc>
        <a:spcBef>
          <a:spcPct val="50000"/>
        </a:spcBef>
        <a:spcAft>
          <a:spcPct val="0"/>
        </a:spcAft>
        <a:buClr>
          <a:srgbClr val="FF7600"/>
        </a:buClr>
        <a:buChar char="•"/>
        <a:defRPr sz="1300" b="1">
          <a:solidFill>
            <a:schemeClr val="tx1"/>
          </a:solidFill>
          <a:latin typeface="+mn-lt"/>
        </a:defRPr>
      </a:lvl5pPr>
      <a:lvl6pPr marL="2520950" indent="-222250" algn="l" rtl="0" fontAlgn="base">
        <a:lnSpc>
          <a:spcPct val="120000"/>
        </a:lnSpc>
        <a:spcBef>
          <a:spcPct val="50000"/>
        </a:spcBef>
        <a:spcAft>
          <a:spcPct val="0"/>
        </a:spcAft>
        <a:buClr>
          <a:srgbClr val="FF7600"/>
        </a:buClr>
        <a:buChar char="•"/>
        <a:defRPr sz="1300" b="1">
          <a:solidFill>
            <a:schemeClr val="tx1"/>
          </a:solidFill>
          <a:latin typeface="+mn-lt"/>
        </a:defRPr>
      </a:lvl6pPr>
      <a:lvl7pPr marL="2978150" indent="-222250" algn="l" rtl="0" fontAlgn="base">
        <a:lnSpc>
          <a:spcPct val="120000"/>
        </a:lnSpc>
        <a:spcBef>
          <a:spcPct val="50000"/>
        </a:spcBef>
        <a:spcAft>
          <a:spcPct val="0"/>
        </a:spcAft>
        <a:buClr>
          <a:srgbClr val="FF7600"/>
        </a:buClr>
        <a:buChar char="•"/>
        <a:defRPr sz="1300" b="1">
          <a:solidFill>
            <a:schemeClr val="tx1"/>
          </a:solidFill>
          <a:latin typeface="+mn-lt"/>
        </a:defRPr>
      </a:lvl7pPr>
      <a:lvl8pPr marL="3435350" indent="-222250" algn="l" rtl="0" fontAlgn="base">
        <a:lnSpc>
          <a:spcPct val="120000"/>
        </a:lnSpc>
        <a:spcBef>
          <a:spcPct val="50000"/>
        </a:spcBef>
        <a:spcAft>
          <a:spcPct val="0"/>
        </a:spcAft>
        <a:buClr>
          <a:srgbClr val="FF7600"/>
        </a:buClr>
        <a:buChar char="•"/>
        <a:defRPr sz="1300" b="1">
          <a:solidFill>
            <a:schemeClr val="tx1"/>
          </a:solidFill>
          <a:latin typeface="+mn-lt"/>
        </a:defRPr>
      </a:lvl8pPr>
      <a:lvl9pPr marL="3892550" indent="-222250" algn="l" rtl="0" fontAlgn="base">
        <a:lnSpc>
          <a:spcPct val="120000"/>
        </a:lnSpc>
        <a:spcBef>
          <a:spcPct val="50000"/>
        </a:spcBef>
        <a:spcAft>
          <a:spcPct val="0"/>
        </a:spcAft>
        <a:buClr>
          <a:srgbClr val="FF7600"/>
        </a:buClr>
        <a:buChar char="•"/>
        <a:defRPr sz="13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9713" name="Rectangle 17"/>
          <p:cNvSpPr>
            <a:spLocks noChangeArrowheads="1"/>
          </p:cNvSpPr>
          <p:nvPr/>
        </p:nvSpPr>
        <p:spPr bwMode="auto">
          <a:xfrm>
            <a:off x="0" y="0"/>
            <a:ext cx="9144000" cy="2859088"/>
          </a:xfrm>
          <a:prstGeom prst="rect">
            <a:avLst/>
          </a:prstGeom>
          <a:gradFill rotWithShape="1">
            <a:gsLst>
              <a:gs pos="0">
                <a:srgbClr val="285E22"/>
              </a:gs>
              <a:gs pos="100000">
                <a:srgbClr val="409A3C"/>
              </a:gs>
            </a:gsLst>
            <a:lin ang="5400000" scaled="1"/>
          </a:gradFill>
          <a:ln w="9525">
            <a:noFill/>
            <a:miter lim="800000"/>
            <a:headEnd/>
            <a:tailEnd/>
          </a:ln>
          <a:effectLst/>
        </p:spPr>
        <p:txBody>
          <a:bodyPr wrap="none" anchor="ctr"/>
          <a:lstStyle/>
          <a:p>
            <a:endParaRPr lang="en-GB"/>
          </a:p>
        </p:txBody>
      </p:sp>
      <p:sp>
        <p:nvSpPr>
          <p:cNvPr id="29714" name="Oval 18"/>
          <p:cNvSpPr>
            <a:spLocks noChangeArrowheads="1"/>
          </p:cNvSpPr>
          <p:nvPr/>
        </p:nvSpPr>
        <p:spPr bwMode="auto">
          <a:xfrm>
            <a:off x="5711825" y="-279400"/>
            <a:ext cx="2425700" cy="2425700"/>
          </a:xfrm>
          <a:prstGeom prst="ellipse">
            <a:avLst/>
          </a:prstGeom>
          <a:solidFill>
            <a:srgbClr val="FFFFFF">
              <a:alpha val="7001"/>
            </a:srgbClr>
          </a:solidFill>
          <a:ln w="9525">
            <a:noFill/>
            <a:round/>
            <a:headEnd/>
            <a:tailEnd/>
          </a:ln>
          <a:effectLst/>
        </p:spPr>
        <p:txBody>
          <a:bodyPr wrap="none" anchor="ctr"/>
          <a:lstStyle/>
          <a:p>
            <a:endParaRPr lang="en-GB"/>
          </a:p>
        </p:txBody>
      </p:sp>
      <p:sp>
        <p:nvSpPr>
          <p:cNvPr id="29715" name="Oval 19"/>
          <p:cNvSpPr>
            <a:spLocks noChangeArrowheads="1"/>
          </p:cNvSpPr>
          <p:nvPr/>
        </p:nvSpPr>
        <p:spPr bwMode="auto">
          <a:xfrm>
            <a:off x="7567613" y="719138"/>
            <a:ext cx="1711325" cy="1711325"/>
          </a:xfrm>
          <a:prstGeom prst="ellipse">
            <a:avLst/>
          </a:prstGeom>
          <a:solidFill>
            <a:srgbClr val="FFFFFF">
              <a:alpha val="14999"/>
            </a:srgbClr>
          </a:solidFill>
          <a:ln w="9525">
            <a:noFill/>
            <a:round/>
            <a:headEnd/>
            <a:tailEnd/>
          </a:ln>
          <a:effectLst/>
        </p:spPr>
        <p:txBody>
          <a:bodyPr wrap="none" anchor="ctr"/>
          <a:lstStyle/>
          <a:p>
            <a:endParaRPr lang="en-GB"/>
          </a:p>
        </p:txBody>
      </p:sp>
      <p:sp>
        <p:nvSpPr>
          <p:cNvPr id="29716" name="Oval 20"/>
          <p:cNvSpPr>
            <a:spLocks noChangeArrowheads="1"/>
          </p:cNvSpPr>
          <p:nvPr/>
        </p:nvSpPr>
        <p:spPr bwMode="auto">
          <a:xfrm>
            <a:off x="6997700" y="1860550"/>
            <a:ext cx="1139825" cy="1139825"/>
          </a:xfrm>
          <a:prstGeom prst="ellipse">
            <a:avLst/>
          </a:prstGeom>
          <a:solidFill>
            <a:srgbClr val="FFFFFF">
              <a:alpha val="20000"/>
            </a:srgbClr>
          </a:solidFill>
          <a:ln w="9525">
            <a:noFill/>
            <a:round/>
            <a:headEnd/>
            <a:tailEnd/>
          </a:ln>
          <a:effectLst/>
        </p:spPr>
        <p:txBody>
          <a:bodyPr wrap="none" anchor="ctr"/>
          <a:lstStyle/>
          <a:p>
            <a:endParaRPr lang="en-GB"/>
          </a:p>
        </p:txBody>
      </p:sp>
      <p:pic>
        <p:nvPicPr>
          <p:cNvPr id="29717" name="Picture 21" descr="logo with tag"/>
          <p:cNvPicPr>
            <a:picLocks noChangeAspect="1" noChangeArrowheads="1"/>
          </p:cNvPicPr>
          <p:nvPr/>
        </p:nvPicPr>
        <p:blipFill>
          <a:blip r:embed="rId13" cstate="print"/>
          <a:srcRect/>
          <a:stretch>
            <a:fillRect/>
          </a:stretch>
        </p:blipFill>
        <p:spPr bwMode="auto">
          <a:xfrm>
            <a:off x="3244850" y="5570538"/>
            <a:ext cx="3138488" cy="854075"/>
          </a:xfrm>
          <a:prstGeom prst="rect">
            <a:avLst/>
          </a:prstGeom>
          <a:noFill/>
          <a:ln w="9525">
            <a:noFill/>
            <a:miter lim="800000"/>
            <a:headEnd/>
            <a:tailEnd/>
          </a:ln>
        </p:spPr>
      </p:pic>
      <p:grpSp>
        <p:nvGrpSpPr>
          <p:cNvPr id="29718" name="Group 22"/>
          <p:cNvGrpSpPr>
            <a:grpSpLocks/>
          </p:cNvGrpSpPr>
          <p:nvPr/>
        </p:nvGrpSpPr>
        <p:grpSpPr bwMode="auto">
          <a:xfrm>
            <a:off x="0" y="0"/>
            <a:ext cx="9144000" cy="6858000"/>
            <a:chOff x="0" y="0"/>
            <a:chExt cx="5760" cy="4320"/>
          </a:xfrm>
        </p:grpSpPr>
        <p:pic>
          <p:nvPicPr>
            <p:cNvPr id="29719" name="Picture 23" descr="lite border top"/>
            <p:cNvPicPr>
              <a:picLocks noChangeAspect="1" noChangeArrowheads="1"/>
            </p:cNvPicPr>
            <p:nvPr userDrawn="1"/>
          </p:nvPicPr>
          <p:blipFill>
            <a:blip r:embed="rId14" cstate="print"/>
            <a:srcRect/>
            <a:stretch>
              <a:fillRect/>
            </a:stretch>
          </p:blipFill>
          <p:spPr bwMode="auto">
            <a:xfrm>
              <a:off x="0" y="0"/>
              <a:ext cx="5760" cy="90"/>
            </a:xfrm>
            <a:prstGeom prst="rect">
              <a:avLst/>
            </a:prstGeom>
            <a:noFill/>
          </p:spPr>
        </p:pic>
        <p:pic>
          <p:nvPicPr>
            <p:cNvPr id="29720" name="Picture 24" descr="lite border bottom"/>
            <p:cNvPicPr>
              <a:picLocks noChangeAspect="1" noChangeArrowheads="1"/>
            </p:cNvPicPr>
            <p:nvPr userDrawn="1"/>
          </p:nvPicPr>
          <p:blipFill>
            <a:blip r:embed="rId15" cstate="print"/>
            <a:srcRect/>
            <a:stretch>
              <a:fillRect/>
            </a:stretch>
          </p:blipFill>
          <p:spPr bwMode="auto">
            <a:xfrm>
              <a:off x="0" y="4230"/>
              <a:ext cx="5760" cy="90"/>
            </a:xfrm>
            <a:prstGeom prst="rect">
              <a:avLst/>
            </a:prstGeom>
            <a:noFill/>
          </p:spPr>
        </p:pic>
        <p:pic>
          <p:nvPicPr>
            <p:cNvPr id="29721" name="Picture 25" descr="lite border left"/>
            <p:cNvPicPr>
              <a:picLocks noChangeAspect="1" noChangeArrowheads="1"/>
            </p:cNvPicPr>
            <p:nvPr userDrawn="1"/>
          </p:nvPicPr>
          <p:blipFill>
            <a:blip r:embed="rId16" cstate="print"/>
            <a:srcRect/>
            <a:stretch>
              <a:fillRect/>
            </a:stretch>
          </p:blipFill>
          <p:spPr bwMode="auto">
            <a:xfrm>
              <a:off x="0" y="0"/>
              <a:ext cx="281" cy="4320"/>
            </a:xfrm>
            <a:prstGeom prst="rect">
              <a:avLst/>
            </a:prstGeom>
            <a:noFill/>
          </p:spPr>
        </p:pic>
        <p:pic>
          <p:nvPicPr>
            <p:cNvPr id="29722" name="Picture 26" descr="lite border right"/>
            <p:cNvPicPr>
              <a:picLocks noChangeAspect="1" noChangeArrowheads="1"/>
            </p:cNvPicPr>
            <p:nvPr userDrawn="1"/>
          </p:nvPicPr>
          <p:blipFill>
            <a:blip r:embed="rId17" cstate="print"/>
            <a:srcRect/>
            <a:stretch>
              <a:fillRect/>
            </a:stretch>
          </p:blipFill>
          <p:spPr bwMode="auto">
            <a:xfrm>
              <a:off x="5479" y="0"/>
              <a:ext cx="281" cy="4320"/>
            </a:xfrm>
            <a:prstGeom prst="rect">
              <a:avLst/>
            </a:prstGeom>
            <a:noFill/>
          </p:spPr>
        </p:pic>
      </p:grpSp>
      <p:grpSp>
        <p:nvGrpSpPr>
          <p:cNvPr id="29708" name="Group 12"/>
          <p:cNvGrpSpPr>
            <a:grpSpLocks/>
          </p:cNvGrpSpPr>
          <p:nvPr/>
        </p:nvGrpSpPr>
        <p:grpSpPr bwMode="auto">
          <a:xfrm>
            <a:off x="0" y="0"/>
            <a:ext cx="3838575" cy="4833938"/>
            <a:chOff x="0" y="0"/>
            <a:chExt cx="2418" cy="3045"/>
          </a:xfrm>
        </p:grpSpPr>
        <p:pic>
          <p:nvPicPr>
            <p:cNvPr id="29709" name="Picture 13" descr="connection photo collage dark"/>
            <p:cNvPicPr>
              <a:picLocks noChangeAspect="1" noChangeArrowheads="1"/>
            </p:cNvPicPr>
            <p:nvPr/>
          </p:nvPicPr>
          <p:blipFill>
            <a:blip r:embed="rId18" cstate="print"/>
            <a:srcRect/>
            <a:stretch>
              <a:fillRect/>
            </a:stretch>
          </p:blipFill>
          <p:spPr bwMode="auto">
            <a:xfrm>
              <a:off x="0" y="0"/>
              <a:ext cx="2418" cy="3045"/>
            </a:xfrm>
            <a:prstGeom prst="rect">
              <a:avLst/>
            </a:prstGeom>
            <a:noFill/>
          </p:spPr>
        </p:pic>
        <p:sp>
          <p:nvSpPr>
            <p:cNvPr id="29710" name="Text Box 14"/>
            <p:cNvSpPr txBox="1">
              <a:spLocks noChangeArrowheads="1"/>
            </p:cNvSpPr>
            <p:nvPr/>
          </p:nvSpPr>
          <p:spPr bwMode="auto">
            <a:xfrm>
              <a:off x="1036" y="1335"/>
              <a:ext cx="629" cy="422"/>
            </a:xfrm>
            <a:prstGeom prst="rect">
              <a:avLst/>
            </a:prstGeom>
            <a:noFill/>
            <a:ln w="9525">
              <a:noFill/>
              <a:miter lim="800000"/>
              <a:headEnd/>
              <a:tailEnd/>
            </a:ln>
            <a:effectLst/>
          </p:spPr>
          <p:txBody>
            <a:bodyPr>
              <a:spAutoFit/>
            </a:bodyPr>
            <a:lstStyle/>
            <a:p>
              <a:pPr algn="ctr">
                <a:lnSpc>
                  <a:spcPct val="100000"/>
                </a:lnSpc>
                <a:spcBef>
                  <a:spcPct val="0"/>
                </a:spcBef>
              </a:pPr>
              <a:r>
                <a:rPr lang="en-GB" sz="1000">
                  <a:solidFill>
                    <a:srgbClr val="FFFFFF"/>
                  </a:solidFill>
                </a:rPr>
                <a:t>EVERY</a:t>
              </a:r>
            </a:p>
            <a:p>
              <a:pPr algn="ctr">
                <a:lnSpc>
                  <a:spcPct val="100000"/>
                </a:lnSpc>
                <a:spcBef>
                  <a:spcPct val="0"/>
                </a:spcBef>
              </a:pPr>
              <a:r>
                <a:rPr lang="en-GB" sz="1000">
                  <a:solidFill>
                    <a:srgbClr val="FFFFFF"/>
                  </a:solidFill>
                </a:rPr>
                <a:t>CONNECTION</a:t>
              </a:r>
            </a:p>
            <a:p>
              <a:pPr algn="ctr">
                <a:lnSpc>
                  <a:spcPct val="100000"/>
                </a:lnSpc>
                <a:spcBef>
                  <a:spcPct val="0"/>
                </a:spcBef>
              </a:pPr>
              <a:r>
                <a:rPr lang="en-GB" sz="900">
                  <a:solidFill>
                    <a:srgbClr val="FFFFFF"/>
                  </a:solidFill>
                </a:rPr>
                <a:t>has a </a:t>
              </a:r>
            </a:p>
            <a:p>
              <a:pPr algn="ctr">
                <a:lnSpc>
                  <a:spcPct val="100000"/>
                </a:lnSpc>
                <a:spcBef>
                  <a:spcPct val="0"/>
                </a:spcBef>
              </a:pPr>
              <a:r>
                <a:rPr lang="en-GB" sz="900">
                  <a:solidFill>
                    <a:srgbClr val="FFFFFF"/>
                  </a:solidFill>
                </a:rPr>
                <a:t>starting point.</a:t>
              </a:r>
            </a:p>
          </p:txBody>
        </p:sp>
      </p:grpSp>
      <p:sp>
        <p:nvSpPr>
          <p:cNvPr id="29711" name="Rectangle 15"/>
          <p:cNvSpPr>
            <a:spLocks noGrp="1" noChangeArrowheads="1"/>
          </p:cNvSpPr>
          <p:nvPr>
            <p:ph type="title"/>
          </p:nvPr>
        </p:nvSpPr>
        <p:spPr bwMode="auto">
          <a:xfrm>
            <a:off x="3573463" y="858838"/>
            <a:ext cx="4808537" cy="1755775"/>
          </a:xfrm>
          <a:prstGeom prst="rect">
            <a:avLst/>
          </a:prstGeom>
          <a:noFill/>
          <a:ln w="9525">
            <a:noFill/>
            <a:miter lim="800000"/>
            <a:headEnd/>
            <a:tailEnd/>
          </a:ln>
          <a:effectLst>
            <a:outerShdw dist="35921" dir="2700000" algn="ctr" rotWithShape="0">
              <a:schemeClr val="bg2"/>
            </a:outerShdw>
          </a:effectLst>
        </p:spPr>
        <p:txBody>
          <a:bodyPr vert="horz" wrap="square" lIns="0" tIns="45720" rIns="0" bIns="45720" numCol="1" anchor="b" anchorCtr="0" compatLnSpc="1">
            <a:prstTxWarp prst="textNoShape">
              <a:avLst/>
            </a:prstTxWarp>
          </a:bodyPr>
          <a:lstStyle/>
          <a:p>
            <a:pPr lvl="0"/>
            <a:r>
              <a:rPr lang="en-GB" smtClean="0"/>
              <a:t>Click to edit Master title style</a:t>
            </a:r>
          </a:p>
        </p:txBody>
      </p:sp>
      <p:sp>
        <p:nvSpPr>
          <p:cNvPr id="29712" name="Rectangle 16"/>
          <p:cNvSpPr>
            <a:spLocks noGrp="1" noChangeArrowheads="1"/>
          </p:cNvSpPr>
          <p:nvPr>
            <p:ph type="body" idx="1"/>
          </p:nvPr>
        </p:nvSpPr>
        <p:spPr bwMode="auto">
          <a:xfrm>
            <a:off x="3573463" y="3354388"/>
            <a:ext cx="4195762" cy="1928812"/>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p>
            <a:pPr lvl="0"/>
            <a:r>
              <a:rPr lang="en-GB" smtClean="0"/>
              <a:t>Subtitle here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fontAlgn="base">
        <a:spcBef>
          <a:spcPct val="0"/>
        </a:spcBef>
        <a:spcAft>
          <a:spcPct val="0"/>
        </a:spcAft>
        <a:defRPr sz="3000" b="1">
          <a:solidFill>
            <a:schemeClr val="tx2"/>
          </a:solidFill>
          <a:latin typeface="+mj-lt"/>
          <a:ea typeface="+mj-ea"/>
          <a:cs typeface="+mj-cs"/>
        </a:defRPr>
      </a:lvl1pPr>
      <a:lvl2pPr algn="l" rtl="0" fontAlgn="base">
        <a:spcBef>
          <a:spcPct val="0"/>
        </a:spcBef>
        <a:spcAft>
          <a:spcPct val="0"/>
        </a:spcAft>
        <a:defRPr sz="3000" b="1">
          <a:solidFill>
            <a:schemeClr val="tx2"/>
          </a:solidFill>
          <a:latin typeface="Trebuchet MS" pitchFamily="34" charset="0"/>
        </a:defRPr>
      </a:lvl2pPr>
      <a:lvl3pPr algn="l" rtl="0" fontAlgn="base">
        <a:spcBef>
          <a:spcPct val="0"/>
        </a:spcBef>
        <a:spcAft>
          <a:spcPct val="0"/>
        </a:spcAft>
        <a:defRPr sz="3000" b="1">
          <a:solidFill>
            <a:schemeClr val="tx2"/>
          </a:solidFill>
          <a:latin typeface="Trebuchet MS" pitchFamily="34" charset="0"/>
        </a:defRPr>
      </a:lvl3pPr>
      <a:lvl4pPr algn="l" rtl="0" fontAlgn="base">
        <a:spcBef>
          <a:spcPct val="0"/>
        </a:spcBef>
        <a:spcAft>
          <a:spcPct val="0"/>
        </a:spcAft>
        <a:defRPr sz="3000" b="1">
          <a:solidFill>
            <a:schemeClr val="tx2"/>
          </a:solidFill>
          <a:latin typeface="Trebuchet MS" pitchFamily="34" charset="0"/>
        </a:defRPr>
      </a:lvl4pPr>
      <a:lvl5pPr algn="l" rtl="0" fontAlgn="base">
        <a:spcBef>
          <a:spcPct val="0"/>
        </a:spcBef>
        <a:spcAft>
          <a:spcPct val="0"/>
        </a:spcAft>
        <a:defRPr sz="3000" b="1">
          <a:solidFill>
            <a:schemeClr val="tx2"/>
          </a:solidFill>
          <a:latin typeface="Trebuchet MS" pitchFamily="34" charset="0"/>
        </a:defRPr>
      </a:lvl5pPr>
      <a:lvl6pPr marL="457200" algn="l" rtl="0" fontAlgn="base">
        <a:spcBef>
          <a:spcPct val="0"/>
        </a:spcBef>
        <a:spcAft>
          <a:spcPct val="0"/>
        </a:spcAft>
        <a:defRPr sz="3000" b="1">
          <a:solidFill>
            <a:schemeClr val="tx2"/>
          </a:solidFill>
          <a:latin typeface="Trebuchet MS" pitchFamily="34" charset="0"/>
        </a:defRPr>
      </a:lvl6pPr>
      <a:lvl7pPr marL="914400" algn="l" rtl="0" fontAlgn="base">
        <a:spcBef>
          <a:spcPct val="0"/>
        </a:spcBef>
        <a:spcAft>
          <a:spcPct val="0"/>
        </a:spcAft>
        <a:defRPr sz="3000" b="1">
          <a:solidFill>
            <a:schemeClr val="tx2"/>
          </a:solidFill>
          <a:latin typeface="Trebuchet MS" pitchFamily="34" charset="0"/>
        </a:defRPr>
      </a:lvl7pPr>
      <a:lvl8pPr marL="1371600" algn="l" rtl="0" fontAlgn="base">
        <a:spcBef>
          <a:spcPct val="0"/>
        </a:spcBef>
        <a:spcAft>
          <a:spcPct val="0"/>
        </a:spcAft>
        <a:defRPr sz="3000" b="1">
          <a:solidFill>
            <a:schemeClr val="tx2"/>
          </a:solidFill>
          <a:latin typeface="Trebuchet MS" pitchFamily="34" charset="0"/>
        </a:defRPr>
      </a:lvl8pPr>
      <a:lvl9pPr marL="1828800" algn="l" rtl="0" fontAlgn="base">
        <a:spcBef>
          <a:spcPct val="0"/>
        </a:spcBef>
        <a:spcAft>
          <a:spcPct val="0"/>
        </a:spcAft>
        <a:defRPr sz="3000" b="1">
          <a:solidFill>
            <a:schemeClr val="tx2"/>
          </a:solidFill>
          <a:latin typeface="Trebuchet MS" pitchFamily="34" charset="0"/>
        </a:defRPr>
      </a:lvl9pPr>
    </p:titleStyle>
    <p:bodyStyle>
      <a:lvl1pPr marL="342900" indent="-342900" algn="l" rtl="0" fontAlgn="base">
        <a:lnSpc>
          <a:spcPct val="120000"/>
        </a:lnSpc>
        <a:spcBef>
          <a:spcPct val="0"/>
        </a:spcBef>
        <a:spcAft>
          <a:spcPct val="0"/>
        </a:spcAft>
        <a:defRPr sz="2100" b="1">
          <a:solidFill>
            <a:schemeClr val="tx1"/>
          </a:solidFill>
          <a:latin typeface="+mn-lt"/>
          <a:ea typeface="+mn-ea"/>
          <a:cs typeface="+mn-cs"/>
        </a:defRPr>
      </a:lvl1pPr>
      <a:lvl2pPr marL="742950" indent="-285750" algn="l" rtl="0" fontAlgn="base">
        <a:spcBef>
          <a:spcPct val="20000"/>
        </a:spcBef>
        <a:spcAft>
          <a:spcPct val="0"/>
        </a:spcAft>
        <a:defRPr sz="2800">
          <a:solidFill>
            <a:schemeClr val="tx1"/>
          </a:solidFill>
          <a:latin typeface="Arial" charset="0"/>
        </a:defRPr>
      </a:lvl2pPr>
      <a:lvl3pPr marL="1143000" indent="-228600" algn="l" rtl="0" fontAlgn="base">
        <a:spcBef>
          <a:spcPct val="20000"/>
        </a:spcBef>
        <a:spcAft>
          <a:spcPct val="0"/>
        </a:spcAft>
        <a:defRPr sz="2400">
          <a:solidFill>
            <a:schemeClr val="tx1"/>
          </a:solidFill>
          <a:latin typeface="Arial" charset="0"/>
        </a:defRPr>
      </a:lvl3pPr>
      <a:lvl4pPr marL="1600200" indent="-228600" algn="l" rtl="0" fontAlgn="base">
        <a:spcBef>
          <a:spcPct val="20000"/>
        </a:spcBef>
        <a:spcAft>
          <a:spcPct val="0"/>
        </a:spcAft>
        <a:defRPr sz="2000">
          <a:solidFill>
            <a:schemeClr val="tx1"/>
          </a:solidFill>
          <a:latin typeface="Arial" charset="0"/>
        </a:defRPr>
      </a:lvl4pPr>
      <a:lvl5pPr marL="2057400" indent="-228600" algn="l" rtl="0" fontAlgn="base">
        <a:spcBef>
          <a:spcPct val="20000"/>
        </a:spcBef>
        <a:spcAft>
          <a:spcPct val="0"/>
        </a:spcAft>
        <a:defRPr sz="2000">
          <a:solidFill>
            <a:schemeClr val="tx1"/>
          </a:solidFill>
          <a:latin typeface="Arial" charset="0"/>
        </a:defRPr>
      </a:lvl5pPr>
      <a:lvl6pPr marL="2514600" indent="-228600" algn="l" rtl="0" fontAlgn="base">
        <a:spcBef>
          <a:spcPct val="20000"/>
        </a:spcBef>
        <a:spcAft>
          <a:spcPct val="0"/>
        </a:spcAft>
        <a:defRPr sz="2000">
          <a:solidFill>
            <a:schemeClr val="tx1"/>
          </a:solidFill>
          <a:latin typeface="Arial" charset="0"/>
        </a:defRPr>
      </a:lvl6pPr>
      <a:lvl7pPr marL="2971800" indent="-228600" algn="l" rtl="0" fontAlgn="base">
        <a:spcBef>
          <a:spcPct val="20000"/>
        </a:spcBef>
        <a:spcAft>
          <a:spcPct val="0"/>
        </a:spcAft>
        <a:defRPr sz="2000">
          <a:solidFill>
            <a:schemeClr val="tx1"/>
          </a:solidFill>
          <a:latin typeface="Arial" charset="0"/>
        </a:defRPr>
      </a:lvl7pPr>
      <a:lvl8pPr marL="3429000" indent="-228600" algn="l" rtl="0" fontAlgn="base">
        <a:spcBef>
          <a:spcPct val="20000"/>
        </a:spcBef>
        <a:spcAft>
          <a:spcPct val="0"/>
        </a:spcAft>
        <a:defRPr sz="2000">
          <a:solidFill>
            <a:schemeClr val="tx1"/>
          </a:solidFill>
          <a:latin typeface="Arial" charset="0"/>
        </a:defRPr>
      </a:lvl8pPr>
      <a:lvl9pPr marL="3886200" indent="-228600" algn="l" rtl="0" fontAlgn="base">
        <a:spcBef>
          <a:spcPct val="20000"/>
        </a:spcBef>
        <a:spcAft>
          <a:spcPct val="0"/>
        </a:spcAft>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34" name="Rectangle 14"/>
          <p:cNvSpPr>
            <a:spLocks noChangeArrowheads="1"/>
          </p:cNvSpPr>
          <p:nvPr/>
        </p:nvSpPr>
        <p:spPr bwMode="auto">
          <a:xfrm>
            <a:off x="0" y="0"/>
            <a:ext cx="9144000" cy="2859088"/>
          </a:xfrm>
          <a:prstGeom prst="rect">
            <a:avLst/>
          </a:prstGeom>
          <a:gradFill rotWithShape="1">
            <a:gsLst>
              <a:gs pos="0">
                <a:srgbClr val="285E22"/>
              </a:gs>
              <a:gs pos="100000">
                <a:srgbClr val="409A3C"/>
              </a:gs>
            </a:gsLst>
            <a:lin ang="5400000" scaled="1"/>
          </a:gradFill>
          <a:ln w="9525">
            <a:noFill/>
            <a:miter lim="800000"/>
            <a:headEnd/>
            <a:tailEnd/>
          </a:ln>
          <a:effectLst/>
        </p:spPr>
        <p:txBody>
          <a:bodyPr wrap="none" anchor="ctr"/>
          <a:lstStyle/>
          <a:p>
            <a:endParaRPr lang="en-GB"/>
          </a:p>
        </p:txBody>
      </p:sp>
      <p:sp>
        <p:nvSpPr>
          <p:cNvPr id="30735" name="Oval 15"/>
          <p:cNvSpPr>
            <a:spLocks noChangeArrowheads="1"/>
          </p:cNvSpPr>
          <p:nvPr/>
        </p:nvSpPr>
        <p:spPr bwMode="auto">
          <a:xfrm>
            <a:off x="5711825" y="-279400"/>
            <a:ext cx="2425700" cy="2425700"/>
          </a:xfrm>
          <a:prstGeom prst="ellipse">
            <a:avLst/>
          </a:prstGeom>
          <a:solidFill>
            <a:srgbClr val="FFFFFF">
              <a:alpha val="7001"/>
            </a:srgbClr>
          </a:solidFill>
          <a:ln w="9525">
            <a:noFill/>
            <a:round/>
            <a:headEnd/>
            <a:tailEnd/>
          </a:ln>
          <a:effectLst/>
        </p:spPr>
        <p:txBody>
          <a:bodyPr wrap="none" anchor="ctr"/>
          <a:lstStyle/>
          <a:p>
            <a:endParaRPr lang="en-GB"/>
          </a:p>
        </p:txBody>
      </p:sp>
      <p:sp>
        <p:nvSpPr>
          <p:cNvPr id="30736" name="Oval 16"/>
          <p:cNvSpPr>
            <a:spLocks noChangeArrowheads="1"/>
          </p:cNvSpPr>
          <p:nvPr/>
        </p:nvSpPr>
        <p:spPr bwMode="auto">
          <a:xfrm>
            <a:off x="7567613" y="719138"/>
            <a:ext cx="1711325" cy="1711325"/>
          </a:xfrm>
          <a:prstGeom prst="ellipse">
            <a:avLst/>
          </a:prstGeom>
          <a:solidFill>
            <a:srgbClr val="FFFFFF">
              <a:alpha val="14999"/>
            </a:srgbClr>
          </a:solidFill>
          <a:ln w="9525">
            <a:noFill/>
            <a:round/>
            <a:headEnd/>
            <a:tailEnd/>
          </a:ln>
          <a:effectLst/>
        </p:spPr>
        <p:txBody>
          <a:bodyPr wrap="none" anchor="ctr"/>
          <a:lstStyle/>
          <a:p>
            <a:endParaRPr lang="en-GB"/>
          </a:p>
        </p:txBody>
      </p:sp>
      <p:sp>
        <p:nvSpPr>
          <p:cNvPr id="30737" name="Oval 17"/>
          <p:cNvSpPr>
            <a:spLocks noChangeArrowheads="1"/>
          </p:cNvSpPr>
          <p:nvPr/>
        </p:nvSpPr>
        <p:spPr bwMode="auto">
          <a:xfrm>
            <a:off x="6997700" y="1860550"/>
            <a:ext cx="1139825" cy="1139825"/>
          </a:xfrm>
          <a:prstGeom prst="ellipse">
            <a:avLst/>
          </a:prstGeom>
          <a:solidFill>
            <a:srgbClr val="FFFFFF">
              <a:alpha val="20000"/>
            </a:srgbClr>
          </a:solidFill>
          <a:ln w="9525">
            <a:noFill/>
            <a:round/>
            <a:headEnd/>
            <a:tailEnd/>
          </a:ln>
          <a:effectLst/>
        </p:spPr>
        <p:txBody>
          <a:bodyPr wrap="none" anchor="ctr"/>
          <a:lstStyle/>
          <a:p>
            <a:endParaRPr lang="en-GB"/>
          </a:p>
        </p:txBody>
      </p:sp>
      <p:pic>
        <p:nvPicPr>
          <p:cNvPr id="30738" name="Picture 18" descr="logo with tag"/>
          <p:cNvPicPr>
            <a:picLocks noChangeAspect="1" noChangeArrowheads="1"/>
          </p:cNvPicPr>
          <p:nvPr/>
        </p:nvPicPr>
        <p:blipFill>
          <a:blip r:embed="rId13" cstate="print"/>
          <a:srcRect/>
          <a:stretch>
            <a:fillRect/>
          </a:stretch>
        </p:blipFill>
        <p:spPr bwMode="auto">
          <a:xfrm>
            <a:off x="3244850" y="5570538"/>
            <a:ext cx="3138488" cy="854075"/>
          </a:xfrm>
          <a:prstGeom prst="rect">
            <a:avLst/>
          </a:prstGeom>
          <a:noFill/>
          <a:ln w="9525">
            <a:noFill/>
            <a:miter lim="800000"/>
            <a:headEnd/>
            <a:tailEnd/>
          </a:ln>
        </p:spPr>
      </p:pic>
      <p:grpSp>
        <p:nvGrpSpPr>
          <p:cNvPr id="30739" name="Group 19"/>
          <p:cNvGrpSpPr>
            <a:grpSpLocks/>
          </p:cNvGrpSpPr>
          <p:nvPr/>
        </p:nvGrpSpPr>
        <p:grpSpPr bwMode="auto">
          <a:xfrm>
            <a:off x="0" y="0"/>
            <a:ext cx="9144000" cy="6858000"/>
            <a:chOff x="0" y="0"/>
            <a:chExt cx="5760" cy="4320"/>
          </a:xfrm>
        </p:grpSpPr>
        <p:pic>
          <p:nvPicPr>
            <p:cNvPr id="30740" name="Picture 20" descr="lite border top"/>
            <p:cNvPicPr>
              <a:picLocks noChangeAspect="1" noChangeArrowheads="1"/>
            </p:cNvPicPr>
            <p:nvPr userDrawn="1"/>
          </p:nvPicPr>
          <p:blipFill>
            <a:blip r:embed="rId14" cstate="print"/>
            <a:srcRect/>
            <a:stretch>
              <a:fillRect/>
            </a:stretch>
          </p:blipFill>
          <p:spPr bwMode="auto">
            <a:xfrm>
              <a:off x="0" y="0"/>
              <a:ext cx="5760" cy="90"/>
            </a:xfrm>
            <a:prstGeom prst="rect">
              <a:avLst/>
            </a:prstGeom>
            <a:noFill/>
          </p:spPr>
        </p:pic>
        <p:pic>
          <p:nvPicPr>
            <p:cNvPr id="30741" name="Picture 21" descr="lite border bottom"/>
            <p:cNvPicPr>
              <a:picLocks noChangeAspect="1" noChangeArrowheads="1"/>
            </p:cNvPicPr>
            <p:nvPr userDrawn="1"/>
          </p:nvPicPr>
          <p:blipFill>
            <a:blip r:embed="rId15" cstate="print"/>
            <a:srcRect/>
            <a:stretch>
              <a:fillRect/>
            </a:stretch>
          </p:blipFill>
          <p:spPr bwMode="auto">
            <a:xfrm>
              <a:off x="0" y="4230"/>
              <a:ext cx="5760" cy="90"/>
            </a:xfrm>
            <a:prstGeom prst="rect">
              <a:avLst/>
            </a:prstGeom>
            <a:noFill/>
          </p:spPr>
        </p:pic>
        <p:pic>
          <p:nvPicPr>
            <p:cNvPr id="30742" name="Picture 22" descr="lite border left"/>
            <p:cNvPicPr>
              <a:picLocks noChangeAspect="1" noChangeArrowheads="1"/>
            </p:cNvPicPr>
            <p:nvPr userDrawn="1"/>
          </p:nvPicPr>
          <p:blipFill>
            <a:blip r:embed="rId16" cstate="print"/>
            <a:srcRect/>
            <a:stretch>
              <a:fillRect/>
            </a:stretch>
          </p:blipFill>
          <p:spPr bwMode="auto">
            <a:xfrm>
              <a:off x="0" y="0"/>
              <a:ext cx="281" cy="4320"/>
            </a:xfrm>
            <a:prstGeom prst="rect">
              <a:avLst/>
            </a:prstGeom>
            <a:noFill/>
          </p:spPr>
        </p:pic>
        <p:pic>
          <p:nvPicPr>
            <p:cNvPr id="30743" name="Picture 23" descr="lite border right"/>
            <p:cNvPicPr>
              <a:picLocks noChangeAspect="1" noChangeArrowheads="1"/>
            </p:cNvPicPr>
            <p:nvPr userDrawn="1"/>
          </p:nvPicPr>
          <p:blipFill>
            <a:blip r:embed="rId17" cstate="print"/>
            <a:srcRect/>
            <a:stretch>
              <a:fillRect/>
            </a:stretch>
          </p:blipFill>
          <p:spPr bwMode="auto">
            <a:xfrm>
              <a:off x="5479" y="0"/>
              <a:ext cx="281" cy="4320"/>
            </a:xfrm>
            <a:prstGeom prst="rect">
              <a:avLst/>
            </a:prstGeom>
            <a:noFill/>
          </p:spPr>
        </p:pic>
      </p:grpSp>
      <p:sp>
        <p:nvSpPr>
          <p:cNvPr id="30732" name="Rectangle 12"/>
          <p:cNvSpPr>
            <a:spLocks noGrp="1" noChangeArrowheads="1"/>
          </p:cNvSpPr>
          <p:nvPr>
            <p:ph type="title"/>
          </p:nvPr>
        </p:nvSpPr>
        <p:spPr bwMode="auto">
          <a:xfrm>
            <a:off x="574675" y="858838"/>
            <a:ext cx="7989888" cy="1755775"/>
          </a:xfrm>
          <a:prstGeom prst="rect">
            <a:avLst/>
          </a:prstGeom>
          <a:noFill/>
          <a:ln w="9525">
            <a:noFill/>
            <a:miter lim="800000"/>
            <a:headEnd/>
            <a:tailEnd/>
          </a:ln>
          <a:effectLst>
            <a:outerShdw dist="35921" dir="2700000" algn="ctr" rotWithShape="0">
              <a:schemeClr val="bg2"/>
            </a:outerShdw>
          </a:effectLst>
        </p:spPr>
        <p:txBody>
          <a:bodyPr vert="horz" wrap="square" lIns="91440" tIns="45720" rIns="91440" bIns="45720" numCol="1" anchor="b" anchorCtr="1" compatLnSpc="1">
            <a:prstTxWarp prst="textNoShape">
              <a:avLst/>
            </a:prstTxWarp>
          </a:bodyPr>
          <a:lstStyle/>
          <a:p>
            <a:pPr lvl="0"/>
            <a:r>
              <a:rPr lang="en-GB" smtClean="0"/>
              <a:t>Section Break</a:t>
            </a:r>
          </a:p>
        </p:txBody>
      </p:sp>
      <p:sp>
        <p:nvSpPr>
          <p:cNvPr id="30733" name="Rectangle 13"/>
          <p:cNvSpPr>
            <a:spLocks noGrp="1" noChangeArrowheads="1"/>
          </p:cNvSpPr>
          <p:nvPr>
            <p:ph type="body" idx="1"/>
          </p:nvPr>
        </p:nvSpPr>
        <p:spPr bwMode="auto">
          <a:xfrm>
            <a:off x="574675" y="3354388"/>
            <a:ext cx="7989888" cy="1928812"/>
          </a:xfrm>
          <a:prstGeom prst="rect">
            <a:avLst/>
          </a:prstGeom>
          <a:noFill/>
          <a:ln w="9525">
            <a:noFill/>
            <a:miter lim="800000"/>
            <a:headEnd/>
            <a:tailEnd/>
          </a:ln>
          <a:effectLst/>
        </p:spPr>
        <p:txBody>
          <a:bodyPr vert="horz" wrap="square" lIns="91440" tIns="45720" rIns="91440" bIns="45720" numCol="1" anchor="t" anchorCtr="1" compatLnSpc="1">
            <a:prstTxWarp prst="textNoShape">
              <a:avLst/>
            </a:prstTxWarp>
          </a:bodyPr>
          <a:lstStyle/>
          <a:p>
            <a:pPr lvl="0"/>
            <a:r>
              <a:rPr lang="en-GB" smtClean="0"/>
              <a:t>Click to edit Master text styles</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3000" b="1">
          <a:solidFill>
            <a:schemeClr val="tx2"/>
          </a:solidFill>
          <a:latin typeface="+mj-lt"/>
          <a:ea typeface="+mj-ea"/>
          <a:cs typeface="+mj-cs"/>
        </a:defRPr>
      </a:lvl1pPr>
      <a:lvl2pPr algn="ctr" rtl="0" fontAlgn="base">
        <a:spcBef>
          <a:spcPct val="0"/>
        </a:spcBef>
        <a:spcAft>
          <a:spcPct val="0"/>
        </a:spcAft>
        <a:defRPr sz="3000" b="1">
          <a:solidFill>
            <a:schemeClr val="tx2"/>
          </a:solidFill>
          <a:latin typeface="Trebuchet MS" pitchFamily="34" charset="0"/>
        </a:defRPr>
      </a:lvl2pPr>
      <a:lvl3pPr algn="ctr" rtl="0" fontAlgn="base">
        <a:spcBef>
          <a:spcPct val="0"/>
        </a:spcBef>
        <a:spcAft>
          <a:spcPct val="0"/>
        </a:spcAft>
        <a:defRPr sz="3000" b="1">
          <a:solidFill>
            <a:schemeClr val="tx2"/>
          </a:solidFill>
          <a:latin typeface="Trebuchet MS" pitchFamily="34" charset="0"/>
        </a:defRPr>
      </a:lvl3pPr>
      <a:lvl4pPr algn="ctr" rtl="0" fontAlgn="base">
        <a:spcBef>
          <a:spcPct val="0"/>
        </a:spcBef>
        <a:spcAft>
          <a:spcPct val="0"/>
        </a:spcAft>
        <a:defRPr sz="3000" b="1">
          <a:solidFill>
            <a:schemeClr val="tx2"/>
          </a:solidFill>
          <a:latin typeface="Trebuchet MS" pitchFamily="34" charset="0"/>
        </a:defRPr>
      </a:lvl4pPr>
      <a:lvl5pPr algn="ctr" rtl="0" fontAlgn="base">
        <a:spcBef>
          <a:spcPct val="0"/>
        </a:spcBef>
        <a:spcAft>
          <a:spcPct val="0"/>
        </a:spcAft>
        <a:defRPr sz="3000" b="1">
          <a:solidFill>
            <a:schemeClr val="tx2"/>
          </a:solidFill>
          <a:latin typeface="Trebuchet MS" pitchFamily="34" charset="0"/>
        </a:defRPr>
      </a:lvl5pPr>
      <a:lvl6pPr marL="457200" algn="ctr" rtl="0" fontAlgn="base">
        <a:spcBef>
          <a:spcPct val="0"/>
        </a:spcBef>
        <a:spcAft>
          <a:spcPct val="0"/>
        </a:spcAft>
        <a:defRPr sz="3000" b="1">
          <a:solidFill>
            <a:schemeClr val="tx2"/>
          </a:solidFill>
          <a:latin typeface="Trebuchet MS" pitchFamily="34" charset="0"/>
        </a:defRPr>
      </a:lvl6pPr>
      <a:lvl7pPr marL="914400" algn="ctr" rtl="0" fontAlgn="base">
        <a:spcBef>
          <a:spcPct val="0"/>
        </a:spcBef>
        <a:spcAft>
          <a:spcPct val="0"/>
        </a:spcAft>
        <a:defRPr sz="3000" b="1">
          <a:solidFill>
            <a:schemeClr val="tx2"/>
          </a:solidFill>
          <a:latin typeface="Trebuchet MS" pitchFamily="34" charset="0"/>
        </a:defRPr>
      </a:lvl7pPr>
      <a:lvl8pPr marL="1371600" algn="ctr" rtl="0" fontAlgn="base">
        <a:spcBef>
          <a:spcPct val="0"/>
        </a:spcBef>
        <a:spcAft>
          <a:spcPct val="0"/>
        </a:spcAft>
        <a:defRPr sz="3000" b="1">
          <a:solidFill>
            <a:schemeClr val="tx2"/>
          </a:solidFill>
          <a:latin typeface="Trebuchet MS" pitchFamily="34" charset="0"/>
        </a:defRPr>
      </a:lvl8pPr>
      <a:lvl9pPr marL="1828800" algn="ctr" rtl="0" fontAlgn="base">
        <a:spcBef>
          <a:spcPct val="0"/>
        </a:spcBef>
        <a:spcAft>
          <a:spcPct val="0"/>
        </a:spcAft>
        <a:defRPr sz="3000" b="1">
          <a:solidFill>
            <a:schemeClr val="tx2"/>
          </a:solidFill>
          <a:latin typeface="Trebuchet MS" pitchFamily="34" charset="0"/>
        </a:defRPr>
      </a:lvl9pPr>
    </p:titleStyle>
    <p:bodyStyle>
      <a:lvl1pPr marL="342900" indent="-342900" algn="ctr" rtl="0" fontAlgn="base">
        <a:lnSpc>
          <a:spcPct val="120000"/>
        </a:lnSpc>
        <a:spcBef>
          <a:spcPct val="0"/>
        </a:spcBef>
        <a:spcAft>
          <a:spcPct val="0"/>
        </a:spcAft>
        <a:defRPr sz="2100" b="1">
          <a:solidFill>
            <a:schemeClr val="tx1"/>
          </a:solidFill>
          <a:latin typeface="+mn-lt"/>
          <a:ea typeface="+mn-ea"/>
          <a:cs typeface="+mn-cs"/>
        </a:defRPr>
      </a:lvl1pPr>
      <a:lvl2pPr marL="742950" indent="-285750" algn="l" rtl="0" fontAlgn="base">
        <a:spcBef>
          <a:spcPct val="20000"/>
        </a:spcBef>
        <a:spcAft>
          <a:spcPct val="0"/>
        </a:spcAft>
        <a:defRPr sz="2800">
          <a:solidFill>
            <a:schemeClr val="tx1"/>
          </a:solidFill>
          <a:latin typeface="+mn-lt"/>
        </a:defRPr>
      </a:lvl2pPr>
      <a:lvl3pPr marL="1143000" indent="-228600" algn="l" rtl="0" fontAlgn="base">
        <a:spcBef>
          <a:spcPct val="20000"/>
        </a:spcBef>
        <a:spcAft>
          <a:spcPct val="0"/>
        </a:spcAft>
        <a:defRPr sz="2400">
          <a:solidFill>
            <a:schemeClr val="tx1"/>
          </a:solidFill>
          <a:latin typeface="+mn-lt"/>
        </a:defRPr>
      </a:lvl3pPr>
      <a:lvl4pPr marL="1600200" indent="-228600" algn="l" rtl="0" fontAlgn="base">
        <a:spcBef>
          <a:spcPct val="20000"/>
        </a:spcBef>
        <a:spcAft>
          <a:spcPct val="0"/>
        </a:spcAft>
        <a:defRPr sz="2000">
          <a:solidFill>
            <a:schemeClr val="tx1"/>
          </a:solidFill>
          <a:latin typeface="+mn-lt"/>
        </a:defRPr>
      </a:lvl4pPr>
      <a:lvl5pPr marL="2057400" indent="-228600" algn="l" rtl="0" fontAlgn="base">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subTitle" idx="1"/>
          </p:nvPr>
        </p:nvSpPr>
        <p:spPr/>
        <p:txBody>
          <a:bodyPr/>
          <a:lstStyle/>
          <a:p>
            <a:r>
              <a:rPr lang="en-GB" dirty="0" smtClean="0"/>
              <a:t>Katie Birch</a:t>
            </a:r>
            <a:endParaRPr lang="en-GB" dirty="0"/>
          </a:p>
          <a:p>
            <a:r>
              <a:rPr lang="en-GB" sz="1700" dirty="0" smtClean="0">
                <a:solidFill>
                  <a:schemeClr val="folHlink"/>
                </a:solidFill>
              </a:rPr>
              <a:t>Portfolio Director – Delivery Services</a:t>
            </a:r>
            <a:endParaRPr lang="en-GB" sz="1700" dirty="0">
              <a:solidFill>
                <a:schemeClr val="folHlink"/>
              </a:solidFill>
            </a:endParaRPr>
          </a:p>
          <a:p>
            <a:r>
              <a:rPr lang="en-GB" sz="1700" dirty="0">
                <a:solidFill>
                  <a:schemeClr val="folHlink"/>
                </a:solidFill>
              </a:rPr>
              <a:t>OCLC</a:t>
            </a:r>
            <a:endParaRPr lang="en-GB" dirty="0">
              <a:solidFill>
                <a:schemeClr val="folHlink"/>
              </a:solidFill>
            </a:endParaRPr>
          </a:p>
        </p:txBody>
      </p:sp>
      <p:sp>
        <p:nvSpPr>
          <p:cNvPr id="2056" name="Rectangle 8"/>
          <p:cNvSpPr>
            <a:spLocks noGrp="1" noChangeArrowheads="1"/>
          </p:cNvSpPr>
          <p:nvPr>
            <p:ph type="ctrTitle"/>
          </p:nvPr>
        </p:nvSpPr>
        <p:spPr/>
        <p:txBody>
          <a:bodyPr/>
          <a:lstStyle/>
          <a:p>
            <a:r>
              <a:rPr lang="en-GB" dirty="0" smtClean="0"/>
              <a:t>What Does Electronic ILL Mean to You?</a:t>
            </a:r>
            <a:endParaRPr lang="en-GB" dirty="0"/>
          </a:p>
        </p:txBody>
      </p:sp>
      <p:sp>
        <p:nvSpPr>
          <p:cNvPr id="2057" name="Text Box 9"/>
          <p:cNvSpPr txBox="1">
            <a:spLocks noChangeArrowheads="1"/>
          </p:cNvSpPr>
          <p:nvPr/>
        </p:nvSpPr>
        <p:spPr bwMode="auto">
          <a:xfrm>
            <a:off x="1006475" y="1949034"/>
            <a:ext cx="1854200" cy="338554"/>
          </a:xfrm>
          <a:prstGeom prst="rect">
            <a:avLst/>
          </a:prstGeom>
          <a:noFill/>
          <a:ln w="9525">
            <a:noFill/>
            <a:miter lim="800000"/>
            <a:headEnd/>
            <a:tailEnd/>
          </a:ln>
          <a:effectLst/>
        </p:spPr>
        <p:txBody>
          <a:bodyPr anchor="b">
            <a:spAutoFit/>
          </a:bodyPr>
          <a:lstStyle/>
          <a:p>
            <a:pPr algn="ctr">
              <a:lnSpc>
                <a:spcPct val="100000"/>
              </a:lnSpc>
            </a:pPr>
            <a:r>
              <a:rPr lang="en-GB" sz="1600" dirty="0" smtClean="0">
                <a:solidFill>
                  <a:srgbClr val="FFFFFF"/>
                </a:solidFill>
              </a:rPr>
              <a:t>PVLR</a:t>
            </a:r>
            <a:endParaRPr lang="en-GB" sz="1600" dirty="0">
              <a:solidFill>
                <a:srgbClr val="FFFFFF"/>
              </a:solidFill>
            </a:endParaRPr>
          </a:p>
        </p:txBody>
      </p:sp>
      <p:sp>
        <p:nvSpPr>
          <p:cNvPr id="2058" name="Text Box 10"/>
          <p:cNvSpPr txBox="1">
            <a:spLocks noChangeArrowheads="1"/>
          </p:cNvSpPr>
          <p:nvPr/>
        </p:nvSpPr>
        <p:spPr bwMode="auto">
          <a:xfrm>
            <a:off x="1006475" y="2298700"/>
            <a:ext cx="1854200" cy="274638"/>
          </a:xfrm>
          <a:prstGeom prst="rect">
            <a:avLst/>
          </a:prstGeom>
          <a:noFill/>
          <a:ln w="9525">
            <a:noFill/>
            <a:miter lim="800000"/>
            <a:headEnd/>
            <a:tailEnd/>
          </a:ln>
          <a:effectLst/>
        </p:spPr>
        <p:txBody>
          <a:bodyPr anchor="b">
            <a:spAutoFit/>
          </a:bodyPr>
          <a:lstStyle/>
          <a:p>
            <a:pPr algn="ctr">
              <a:lnSpc>
                <a:spcPct val="100000"/>
              </a:lnSpc>
            </a:pPr>
            <a:r>
              <a:rPr lang="en-GB" sz="1200" dirty="0" smtClean="0">
                <a:solidFill>
                  <a:srgbClr val="CCFFFF"/>
                </a:solidFill>
              </a:rPr>
              <a:t>23 January 2012</a:t>
            </a:r>
            <a:endParaRPr lang="en-GB" sz="1200" dirty="0">
              <a:solidFill>
                <a:srgbClr val="CCFF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sz="2400" dirty="0" smtClean="0"/>
              <a:t>Workflow for an article held electronically by a lending library</a:t>
            </a:r>
            <a:endParaRPr lang="en-GB" sz="2400" dirty="0"/>
          </a:p>
        </p:txBody>
      </p:sp>
      <p:graphicFrame>
        <p:nvGraphicFramePr>
          <p:cNvPr id="10" name="Diagram 9"/>
          <p:cNvGraphicFramePr/>
          <p:nvPr/>
        </p:nvGraphicFramePr>
        <p:xfrm>
          <a:off x="1524000" y="171723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Just in time purchasing +</a:t>
            </a:r>
            <a:br>
              <a:rPr lang="en-GB" dirty="0" smtClean="0"/>
            </a:br>
            <a:r>
              <a:rPr lang="en-GB" dirty="0" smtClean="0"/>
              <a:t>Short term access to e-resources</a:t>
            </a:r>
            <a:endParaRPr lang="en-GB" dirty="0"/>
          </a:p>
        </p:txBody>
      </p:sp>
      <p:sp>
        <p:nvSpPr>
          <p:cNvPr id="4" name="Content Placeholder 3"/>
          <p:cNvSpPr>
            <a:spLocks noGrp="1"/>
          </p:cNvSpPr>
          <p:nvPr>
            <p:ph idx="1"/>
          </p:nvPr>
        </p:nvSpPr>
        <p:spPr/>
        <p:txBody>
          <a:bodyPr/>
          <a:lstStyle/>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Place</a:t>
            </a:r>
            <a:endParaRPr lang="en-US" dirty="0"/>
          </a:p>
        </p:txBody>
      </p:sp>
      <p:graphicFrame>
        <p:nvGraphicFramePr>
          <p:cNvPr id="4" name="Content Placeholder 3"/>
          <p:cNvGraphicFramePr>
            <a:graphicFrameLocks noGrp="1"/>
          </p:cNvGraphicFramePr>
          <p:nvPr>
            <p:ph idx="1"/>
          </p:nvPr>
        </p:nvGraphicFramePr>
        <p:xfrm>
          <a:off x="228600" y="2793062"/>
          <a:ext cx="8610600" cy="3346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flipH="1">
            <a:off x="292589" y="1574589"/>
            <a:ext cx="8227807"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2000" dirty="0" smtClean="0"/>
              <a:t>Increasingly libraries are making just in time, buy it decisions rather than placing an ILL with a lending library</a:t>
            </a:r>
            <a:endParaRPr lang="en-GB"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sz="2400" dirty="0" smtClean="0"/>
              <a:t>Workflow for an </a:t>
            </a:r>
            <a:r>
              <a:rPr lang="en-GB" sz="2400" dirty="0" err="1" smtClean="0"/>
              <a:t>ebook</a:t>
            </a:r>
            <a:r>
              <a:rPr lang="en-GB" sz="2400" dirty="0" smtClean="0"/>
              <a:t> from a Marketplace partner</a:t>
            </a:r>
            <a:endParaRPr lang="en-GB" sz="2400" dirty="0"/>
          </a:p>
        </p:txBody>
      </p:sp>
      <p:graphicFrame>
        <p:nvGraphicFramePr>
          <p:cNvPr id="10" name="Diagram 9"/>
          <p:cNvGraphicFramePr/>
          <p:nvPr/>
        </p:nvGraphicFramePr>
        <p:xfrm>
          <a:off x="1524000" y="171723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subTitle" idx="1"/>
          </p:nvPr>
        </p:nvSpPr>
        <p:spPr/>
        <p:txBody>
          <a:bodyPr/>
          <a:lstStyle/>
          <a:p>
            <a:r>
              <a:rPr lang="en-GB" dirty="0" smtClean="0"/>
              <a:t>Katie Birch</a:t>
            </a:r>
            <a:endParaRPr lang="en-GB" dirty="0"/>
          </a:p>
          <a:p>
            <a:r>
              <a:rPr lang="en-GB" sz="1700" dirty="0" smtClean="0">
                <a:solidFill>
                  <a:schemeClr val="folHlink"/>
                </a:solidFill>
              </a:rPr>
              <a:t>Portfolio Director – Delivery Services</a:t>
            </a:r>
            <a:endParaRPr lang="en-GB" sz="1700" dirty="0">
              <a:solidFill>
                <a:schemeClr val="folHlink"/>
              </a:solidFill>
            </a:endParaRPr>
          </a:p>
          <a:p>
            <a:r>
              <a:rPr lang="en-GB" sz="1700" dirty="0">
                <a:solidFill>
                  <a:schemeClr val="folHlink"/>
                </a:solidFill>
              </a:rPr>
              <a:t>OCLC</a:t>
            </a:r>
            <a:endParaRPr lang="en-GB" dirty="0">
              <a:solidFill>
                <a:schemeClr val="folHlink"/>
              </a:solidFill>
            </a:endParaRPr>
          </a:p>
        </p:txBody>
      </p:sp>
      <p:sp>
        <p:nvSpPr>
          <p:cNvPr id="2056" name="Rectangle 8"/>
          <p:cNvSpPr>
            <a:spLocks noGrp="1" noChangeArrowheads="1"/>
          </p:cNvSpPr>
          <p:nvPr>
            <p:ph type="ctrTitle"/>
          </p:nvPr>
        </p:nvSpPr>
        <p:spPr/>
        <p:txBody>
          <a:bodyPr/>
          <a:lstStyle/>
          <a:p>
            <a:r>
              <a:rPr lang="en-GB" dirty="0" smtClean="0"/>
              <a:t>What Does Electronic ILL Mean to You?</a:t>
            </a:r>
            <a:endParaRPr lang="en-GB" dirty="0"/>
          </a:p>
        </p:txBody>
      </p:sp>
      <p:sp>
        <p:nvSpPr>
          <p:cNvPr id="2057" name="Text Box 9"/>
          <p:cNvSpPr txBox="1">
            <a:spLocks noChangeArrowheads="1"/>
          </p:cNvSpPr>
          <p:nvPr/>
        </p:nvSpPr>
        <p:spPr bwMode="auto">
          <a:xfrm>
            <a:off x="1006475" y="1949034"/>
            <a:ext cx="1854200" cy="338554"/>
          </a:xfrm>
          <a:prstGeom prst="rect">
            <a:avLst/>
          </a:prstGeom>
          <a:noFill/>
          <a:ln w="9525">
            <a:noFill/>
            <a:miter lim="800000"/>
            <a:headEnd/>
            <a:tailEnd/>
          </a:ln>
          <a:effectLst/>
        </p:spPr>
        <p:txBody>
          <a:bodyPr anchor="b">
            <a:spAutoFit/>
          </a:bodyPr>
          <a:lstStyle/>
          <a:p>
            <a:pPr algn="ctr">
              <a:lnSpc>
                <a:spcPct val="100000"/>
              </a:lnSpc>
            </a:pPr>
            <a:r>
              <a:rPr lang="en-GB" sz="1600" dirty="0" smtClean="0">
                <a:solidFill>
                  <a:srgbClr val="FFFFFF"/>
                </a:solidFill>
              </a:rPr>
              <a:t>PVLR</a:t>
            </a:r>
            <a:endParaRPr lang="en-GB" sz="1600" dirty="0">
              <a:solidFill>
                <a:srgbClr val="FFFFFF"/>
              </a:solidFill>
            </a:endParaRPr>
          </a:p>
        </p:txBody>
      </p:sp>
      <p:sp>
        <p:nvSpPr>
          <p:cNvPr id="2058" name="Text Box 10"/>
          <p:cNvSpPr txBox="1">
            <a:spLocks noChangeArrowheads="1"/>
          </p:cNvSpPr>
          <p:nvPr/>
        </p:nvSpPr>
        <p:spPr bwMode="auto">
          <a:xfrm>
            <a:off x="1006475" y="2298700"/>
            <a:ext cx="1854200" cy="274638"/>
          </a:xfrm>
          <a:prstGeom prst="rect">
            <a:avLst/>
          </a:prstGeom>
          <a:noFill/>
          <a:ln w="9525">
            <a:noFill/>
            <a:miter lim="800000"/>
            <a:headEnd/>
            <a:tailEnd/>
          </a:ln>
          <a:effectLst/>
        </p:spPr>
        <p:txBody>
          <a:bodyPr anchor="b">
            <a:spAutoFit/>
          </a:bodyPr>
          <a:lstStyle/>
          <a:p>
            <a:pPr algn="ctr">
              <a:lnSpc>
                <a:spcPct val="100000"/>
              </a:lnSpc>
            </a:pPr>
            <a:r>
              <a:rPr lang="en-GB" sz="1200" dirty="0" smtClean="0">
                <a:solidFill>
                  <a:srgbClr val="CCFFFF"/>
                </a:solidFill>
              </a:rPr>
              <a:t>23 January 2012</a:t>
            </a:r>
            <a:endParaRPr lang="en-GB" sz="1200" dirty="0">
              <a:solidFill>
                <a:srgbClr val="CC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GB" dirty="0" smtClean="0"/>
              <a:t>The end user experience in 2012</a:t>
            </a:r>
            <a:endParaRPr lang="en-GB" dirty="0"/>
          </a:p>
        </p:txBody>
      </p:sp>
      <p:pic>
        <p:nvPicPr>
          <p:cNvPr id="7" name="Picture 4"/>
          <p:cNvPicPr>
            <a:picLocks noGrp="1" noChangeAspect="1" noChangeArrowheads="1"/>
          </p:cNvPicPr>
          <p:nvPr>
            <p:ph sz="half" idx="2"/>
          </p:nvPr>
        </p:nvPicPr>
        <p:blipFill>
          <a:blip r:embed="rId3" cstate="print"/>
          <a:srcRect/>
          <a:stretch>
            <a:fillRect/>
          </a:stretch>
        </p:blipFill>
        <p:spPr>
          <a:xfrm>
            <a:off x="4714875" y="2281676"/>
            <a:ext cx="3775075" cy="2859088"/>
          </a:xfrm>
        </p:spPr>
      </p:pic>
      <p:sp>
        <p:nvSpPr>
          <p:cNvPr id="6" name="Content Placeholder 5"/>
          <p:cNvSpPr>
            <a:spLocks noGrp="1"/>
          </p:cNvSpPr>
          <p:nvPr>
            <p:ph sz="half" idx="1"/>
          </p:nvPr>
        </p:nvSpPr>
        <p:spPr>
          <a:xfrm>
            <a:off x="654278" y="2222044"/>
            <a:ext cx="3775075" cy="3631955"/>
          </a:xfrm>
        </p:spPr>
        <p:txBody>
          <a:bodyPr/>
          <a:lstStyle/>
          <a:p>
            <a:pPr indent="0"/>
            <a:r>
              <a:rPr lang="en-GB" dirty="0" smtClean="0"/>
              <a:t>Getting the user what they want in a timely way-</a:t>
            </a:r>
          </a:p>
          <a:p>
            <a:pPr indent="0"/>
            <a:r>
              <a:rPr lang="en-GB" dirty="0" smtClean="0"/>
              <a:t>Minutes and hours rather than days and weeks?</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What does electronic ILL mean to you?</a:t>
            </a:r>
            <a:endParaRPr lang="en-GB" dirty="0"/>
          </a:p>
        </p:txBody>
      </p:sp>
      <p:sp>
        <p:nvSpPr>
          <p:cNvPr id="6" name="Content Placeholder 5"/>
          <p:cNvSpPr>
            <a:spLocks noGrp="1"/>
          </p:cNvSpPr>
          <p:nvPr>
            <p:ph idx="1"/>
          </p:nvPr>
        </p:nvSpPr>
        <p:spPr/>
        <p:txBody>
          <a:bodyPr/>
          <a:lstStyle/>
          <a:p>
            <a:r>
              <a:rPr lang="en-GB" dirty="0" smtClean="0"/>
              <a:t>Delivery resources electronically</a:t>
            </a:r>
          </a:p>
          <a:p>
            <a:r>
              <a:rPr lang="en-GB" dirty="0" smtClean="0"/>
              <a:t>Sharing electronic resources</a:t>
            </a:r>
          </a:p>
          <a:p>
            <a:r>
              <a:rPr lang="en-GB" dirty="0" smtClean="0"/>
              <a:t>Just in time purchasing</a:t>
            </a:r>
          </a:p>
          <a:p>
            <a:r>
              <a:rPr lang="en-GB" dirty="0" smtClean="0"/>
              <a:t>Short-term access to e-resources</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smtClean="0"/>
              <a:t>Article Exchange</a:t>
            </a:r>
            <a:endParaRPr lang="en-GB" dirty="0"/>
          </a:p>
        </p:txBody>
      </p:sp>
      <p:sp>
        <p:nvSpPr>
          <p:cNvPr id="3" name="Content Placeholder 2"/>
          <p:cNvSpPr>
            <a:spLocks noGrp="1"/>
          </p:cNvSpPr>
          <p:nvPr>
            <p:ph idx="1"/>
          </p:nvPr>
        </p:nvSpPr>
        <p:spPr/>
        <p:txBody>
          <a:bodyPr/>
          <a:lstStyle/>
          <a:p>
            <a:r>
              <a:rPr lang="en-GB" dirty="0" smtClean="0"/>
              <a:t>A cloud-based document delivery tool for:</a:t>
            </a:r>
          </a:p>
          <a:p>
            <a:pPr marL="457200" indent="-457200">
              <a:buFont typeface="+mj-lt"/>
              <a:buAutoNum type="arabicPeriod"/>
            </a:pPr>
            <a:r>
              <a:rPr lang="en-GB" dirty="0" smtClean="0"/>
              <a:t>lending libraries to deliver articles to borrowing libraries </a:t>
            </a:r>
          </a:p>
          <a:p>
            <a:pPr marL="457200" indent="-457200">
              <a:buFont typeface="+mj-lt"/>
              <a:buAutoNum type="arabicPeriod"/>
            </a:pPr>
            <a:r>
              <a:rPr lang="en-GB" dirty="0" smtClean="0"/>
              <a:t>borrowing libraries to deliver articles to their end users.</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Exchange: What is it? </a:t>
            </a:r>
            <a:endParaRPr lang="en-US" dirty="0"/>
          </a:p>
        </p:txBody>
      </p:sp>
      <p:pic>
        <p:nvPicPr>
          <p:cNvPr id="4" name="Content Placeholder 3" descr="AE_LOGO.png"/>
          <p:cNvPicPr>
            <a:picLocks noGrp="1" noChangeAspect="1"/>
          </p:cNvPicPr>
          <p:nvPr>
            <p:ph idx="4294967295"/>
          </p:nvPr>
        </p:nvPicPr>
        <p:blipFill>
          <a:blip r:embed="rId2" cstate="print"/>
          <a:stretch>
            <a:fillRect/>
          </a:stretch>
        </p:blipFill>
        <p:spPr>
          <a:xfrm>
            <a:off x="8002588" y="290513"/>
            <a:ext cx="1141412" cy="9874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ae_in_WCRS.png"/>
          <p:cNvPicPr>
            <a:picLocks noChangeAspect="1"/>
          </p:cNvPicPr>
          <p:nvPr/>
        </p:nvPicPr>
        <p:blipFill>
          <a:blip r:embed="rId3" cstate="print"/>
          <a:stretch>
            <a:fillRect/>
          </a:stretch>
        </p:blipFill>
        <p:spPr>
          <a:xfrm>
            <a:off x="292589" y="1574589"/>
            <a:ext cx="6276469" cy="2995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AE_landing_page.png"/>
          <p:cNvPicPr>
            <a:picLocks noChangeAspect="1"/>
          </p:cNvPicPr>
          <p:nvPr/>
        </p:nvPicPr>
        <p:blipFill>
          <a:blip r:embed="rId4" cstate="print"/>
          <a:stretch>
            <a:fillRect/>
          </a:stretch>
        </p:blipFill>
        <p:spPr>
          <a:xfrm>
            <a:off x="3145529" y="2858412"/>
            <a:ext cx="5991175" cy="22892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AE_blow_up.png"/>
          <p:cNvPicPr>
            <a:picLocks noChangeAspect="1"/>
          </p:cNvPicPr>
          <p:nvPr/>
        </p:nvPicPr>
        <p:blipFill>
          <a:blip r:embed="rId5" cstate="print"/>
          <a:stretch>
            <a:fillRect/>
          </a:stretch>
        </p:blipFill>
        <p:spPr>
          <a:xfrm>
            <a:off x="3716118" y="2145177"/>
            <a:ext cx="1305107" cy="800459"/>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579803" y="5543276"/>
            <a:ext cx="8128960"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nSpc>
                <a:spcPct val="100000"/>
              </a:lnSpc>
              <a:spcBef>
                <a:spcPts val="0"/>
              </a:spcBef>
            </a:pPr>
            <a:r>
              <a:rPr lang="en-GB" sz="1400" dirty="0" smtClean="0"/>
              <a:t>Once the file has been picked up for the first time, it will remain available on this site for 5 days. After 5 days, the file will be removed. A file can be picked up a maximum of 5 times for each URL/password combination. Files that are never picked up will be removed after 30 days.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Sharing electronic resources</a:t>
            </a:r>
            <a:endParaRPr lang="en-GB" dirty="0"/>
          </a:p>
        </p:txBody>
      </p:sp>
      <p:sp>
        <p:nvSpPr>
          <p:cNvPr id="4" name="Content Placeholder 3"/>
          <p:cNvSpPr>
            <a:spLocks noGrp="1"/>
          </p:cNvSpPr>
          <p:nvPr>
            <p:ph idx="1"/>
          </p:nvPr>
        </p:nvSpPr>
        <p:spPr/>
        <p:txBody>
          <a:bodyPr/>
          <a:lstStyle/>
          <a:p>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1-2-3	</a:t>
            </a:r>
            <a:r>
              <a:rPr lang="en-US" dirty="0" smtClean="0"/>
              <a:t>Enhanced sharing of articles</a:t>
            </a:r>
            <a:endParaRPr lang="en-US" dirty="0"/>
          </a:p>
        </p:txBody>
      </p:sp>
      <p:pic>
        <p:nvPicPr>
          <p:cNvPr id="3" name="Picture 2" descr="illo_wcrs_earticle_customholdings_forppt.jpg"/>
          <p:cNvPicPr>
            <a:picLocks noChangeAspect="1"/>
          </p:cNvPicPr>
          <p:nvPr/>
        </p:nvPicPr>
        <p:blipFill>
          <a:blip r:embed="rId2" cstate="print"/>
          <a:stretch>
            <a:fillRect/>
          </a:stretch>
        </p:blipFill>
        <p:spPr>
          <a:xfrm>
            <a:off x="1576412" y="1571740"/>
            <a:ext cx="6133821" cy="495817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License management tool</a:t>
            </a:r>
            <a:endParaRPr lang="en-US" sz="3200" dirty="0"/>
          </a:p>
        </p:txBody>
      </p:sp>
      <p:sp>
        <p:nvSpPr>
          <p:cNvPr id="3" name="Content Placeholder 2"/>
          <p:cNvSpPr>
            <a:spLocks noGrp="1"/>
          </p:cNvSpPr>
          <p:nvPr>
            <p:ph idx="1"/>
          </p:nvPr>
        </p:nvSpPr>
        <p:spPr>
          <a:xfrm>
            <a:off x="863178" y="1574588"/>
            <a:ext cx="7702550" cy="4992645"/>
          </a:xfrm>
        </p:spPr>
        <p:txBody>
          <a:bodyPr/>
          <a:lstStyle/>
          <a:p>
            <a:pPr>
              <a:buFont typeface="Arial" pitchFamily="34" charset="0"/>
              <a:buChar char="•"/>
            </a:pPr>
            <a:r>
              <a:rPr lang="en-US" dirty="0" smtClean="0"/>
              <a:t>In WorldCat knowledge base, indicate which collections and titles are licensed for ILL:</a:t>
            </a:r>
          </a:p>
          <a:p>
            <a:pPr lvl="1">
              <a:buFont typeface="Arial" pitchFamily="34" charset="0"/>
              <a:buChar char="•"/>
            </a:pPr>
            <a:r>
              <a:rPr lang="en-US" sz="1400" dirty="0" smtClean="0"/>
              <a:t>Yes</a:t>
            </a:r>
          </a:p>
          <a:p>
            <a:pPr lvl="1">
              <a:buFont typeface="Arial" pitchFamily="34" charset="0"/>
              <a:buChar char="•"/>
            </a:pPr>
            <a:r>
              <a:rPr lang="en-US" sz="1400" dirty="0" smtClean="0"/>
              <a:t>No</a:t>
            </a:r>
          </a:p>
          <a:p>
            <a:pPr lvl="1">
              <a:buFont typeface="Arial" pitchFamily="34" charset="0"/>
              <a:buChar char="•"/>
            </a:pPr>
            <a:r>
              <a:rPr lang="en-US" sz="1400" dirty="0" smtClean="0"/>
              <a:t>Unknown</a:t>
            </a:r>
          </a:p>
          <a:p>
            <a:pPr lvl="1">
              <a:buFont typeface="Arial" pitchFamily="34" charset="0"/>
              <a:buChar char="•"/>
            </a:pPr>
            <a:r>
              <a:rPr lang="en-US" sz="1400" dirty="0" smtClean="0"/>
              <a:t>Silent</a:t>
            </a:r>
            <a:endParaRPr lang="en-US" dirty="0" smtClean="0"/>
          </a:p>
          <a:p>
            <a:pPr>
              <a:buFont typeface="Arial" pitchFamily="34" charset="0"/>
              <a:buChar char="•"/>
            </a:pPr>
            <a:r>
              <a:rPr lang="en-US" dirty="0" smtClean="0"/>
              <a:t>Provide any instructions/restrictions for lending your licensed content</a:t>
            </a:r>
          </a:p>
          <a:p>
            <a:pPr lvl="1">
              <a:buFont typeface="Arial" pitchFamily="34" charset="0"/>
              <a:buChar char="•"/>
            </a:pPr>
            <a:r>
              <a:rPr lang="en-US" sz="1400" dirty="0" smtClean="0"/>
              <a:t>Print and Send</a:t>
            </a:r>
          </a:p>
          <a:p>
            <a:pPr lvl="1">
              <a:buFont typeface="Arial" pitchFamily="34" charset="0"/>
              <a:buChar char="•"/>
            </a:pPr>
            <a:r>
              <a:rPr lang="en-US" sz="1400" dirty="0" smtClean="0"/>
              <a:t>Print and Scan</a:t>
            </a:r>
          </a:p>
          <a:p>
            <a:pPr lvl="1">
              <a:buFont typeface="Arial" pitchFamily="34" charset="0"/>
              <a:buChar char="•"/>
            </a:pPr>
            <a:r>
              <a:rPr lang="en-US" sz="1400" dirty="0" smtClean="0"/>
              <a:t>In Country</a:t>
            </a:r>
          </a:p>
          <a:p>
            <a:pPr lvl="1">
              <a:buFont typeface="Arial" pitchFamily="34" charset="0"/>
              <a:buChar char="•"/>
            </a:pPr>
            <a:r>
              <a:rPr lang="en-US" sz="1400" dirty="0" smtClean="0"/>
              <a:t>Profit/Not for Profit</a:t>
            </a:r>
          </a:p>
          <a:p>
            <a:pPr lvl="1">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Shortest Distance Between Two Clicks: From User to Article in No Time Flat</a:t>
            </a:r>
            <a:endParaRPr lang="en-US" dirty="0"/>
          </a:p>
        </p:txBody>
      </p:sp>
      <p:sp>
        <p:nvSpPr>
          <p:cNvPr id="3" name="Content Placeholder 2"/>
          <p:cNvSpPr>
            <a:spLocks noGrp="1"/>
          </p:cNvSpPr>
          <p:nvPr>
            <p:ph idx="1"/>
          </p:nvPr>
        </p:nvSpPr>
        <p:spPr/>
        <p:txBody>
          <a:bodyPr/>
          <a:lstStyle/>
          <a:p>
            <a:r>
              <a:rPr lang="en-US" dirty="0" smtClean="0"/>
              <a:t>If a picture is worth a thousand words…</a:t>
            </a:r>
          </a:p>
          <a:p>
            <a:endParaRPr lang="en-US" dirty="0" smtClean="0"/>
          </a:p>
          <a:p>
            <a:r>
              <a:rPr lang="en-US" dirty="0" smtClean="0"/>
              <a:t>Take a look at this WorldCat lending request.</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0" y="0"/>
            <a:ext cx="9144000" cy="6821882"/>
          </a:xfrm>
          <a:prstGeom prst="rect">
            <a:avLst/>
          </a:prstGeom>
          <a:noFill/>
          <a:ln w="9525">
            <a:noFill/>
            <a:miter lim="800000"/>
            <a:headEnd/>
            <a:tailEnd/>
          </a:ln>
        </p:spPr>
      </p:pic>
      <p:sp>
        <p:nvSpPr>
          <p:cNvPr id="5" name="Rectangle 4"/>
          <p:cNvSpPr/>
          <p:nvPr/>
        </p:nvSpPr>
        <p:spPr>
          <a:xfrm>
            <a:off x="0" y="0"/>
            <a:ext cx="9144000" cy="6858000"/>
          </a:xfrm>
          <a:prstGeom prst="rect">
            <a:avLst/>
          </a:prstGeom>
          <a:solidFill>
            <a:schemeClr val="dk1">
              <a:alpha val="29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6" name="Picture 2"/>
          <p:cNvPicPr>
            <a:picLocks noChangeAspect="1" noChangeArrowheads="1"/>
          </p:cNvPicPr>
          <p:nvPr/>
        </p:nvPicPr>
        <p:blipFill>
          <a:blip r:embed="rId2" cstate="print"/>
          <a:srcRect l="7773" t="68941" r="26707" b="5967"/>
          <a:stretch>
            <a:fillRect/>
          </a:stretch>
        </p:blipFill>
        <p:spPr bwMode="auto">
          <a:xfrm>
            <a:off x="149943" y="2145177"/>
            <a:ext cx="8702143" cy="1888673"/>
          </a:xfrm>
          <a:prstGeom prst="rect">
            <a:avLst/>
          </a:prstGeom>
          <a:noFill/>
          <a:ln w="38100">
            <a:solidFill>
              <a:schemeClr val="accent2">
                <a:lumMod val="75000"/>
              </a:schemeClr>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clc_light_green">
  <a:themeElements>
    <a:clrScheme name="oclc_light_green 15">
      <a:dk1>
        <a:srgbClr val="000000"/>
      </a:dk1>
      <a:lt1>
        <a:srgbClr val="FFFFFF"/>
      </a:lt1>
      <a:dk2>
        <a:srgbClr val="FFFFFF"/>
      </a:dk2>
      <a:lt2>
        <a:srgbClr val="000000"/>
      </a:lt2>
      <a:accent1>
        <a:srgbClr val="144A6F"/>
      </a:accent1>
      <a:accent2>
        <a:srgbClr val="409A3C"/>
      </a:accent2>
      <a:accent3>
        <a:srgbClr val="FFFFFF"/>
      </a:accent3>
      <a:accent4>
        <a:srgbClr val="000000"/>
      </a:accent4>
      <a:accent5>
        <a:srgbClr val="AAB1BB"/>
      </a:accent5>
      <a:accent6>
        <a:srgbClr val="398B35"/>
      </a:accent6>
      <a:hlink>
        <a:srgbClr val="FF7600"/>
      </a:hlink>
      <a:folHlink>
        <a:srgbClr val="2178B5"/>
      </a:folHlink>
    </a:clrScheme>
    <a:fontScheme name="oclc_light_gree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GB" sz="2400" b="1" i="0" u="none" strike="noStrike" cap="none" normalizeH="0" baseline="0" smtClean="0">
            <a:ln>
              <a:noFill/>
            </a:ln>
            <a:solidFill>
              <a:srgbClr val="000000"/>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GB" sz="2400" b="1" i="0" u="none" strike="noStrike" cap="none" normalizeH="0" baseline="0" smtClean="0">
            <a:ln>
              <a:noFill/>
            </a:ln>
            <a:solidFill>
              <a:srgbClr val="000000"/>
            </a:solidFill>
            <a:effectLst/>
            <a:latin typeface="Trebuchet MS" pitchFamily="34" charset="0"/>
          </a:defRPr>
        </a:defPPr>
      </a:lstStyle>
    </a:lnDef>
  </a:objectDefaults>
  <a:extraClrSchemeLst>
    <a:extraClrScheme>
      <a:clrScheme name="oclc_light_gre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clc_light_gre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clc_light_gre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clc_light_gre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clc_light_gre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clc_light_gre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clc_light_gre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clc_light_gre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clc_light_gre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clc_light_gre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clc_light_gre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clc_light_gre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clc_light_green 13">
        <a:dk1>
          <a:srgbClr val="000000"/>
        </a:dk1>
        <a:lt1>
          <a:srgbClr val="FFFFFF"/>
        </a:lt1>
        <a:dk2>
          <a:srgbClr val="FFFFFF"/>
        </a:dk2>
        <a:lt2>
          <a:srgbClr val="000000"/>
        </a:lt2>
        <a:accent1>
          <a:srgbClr val="2178B5"/>
        </a:accent1>
        <a:accent2>
          <a:srgbClr val="FF7600"/>
        </a:accent2>
        <a:accent3>
          <a:srgbClr val="FFFFFF"/>
        </a:accent3>
        <a:accent4>
          <a:srgbClr val="000000"/>
        </a:accent4>
        <a:accent5>
          <a:srgbClr val="ABBED7"/>
        </a:accent5>
        <a:accent6>
          <a:srgbClr val="E76A00"/>
        </a:accent6>
        <a:hlink>
          <a:srgbClr val="409A3C"/>
        </a:hlink>
        <a:folHlink>
          <a:srgbClr val="144A6F"/>
        </a:folHlink>
      </a:clrScheme>
      <a:clrMap bg1="lt1" tx1="dk1" bg2="lt2" tx2="dk2" accent1="accent1" accent2="accent2" accent3="accent3" accent4="accent4" accent5="accent5" accent6="accent6" hlink="hlink" folHlink="folHlink"/>
    </a:extraClrScheme>
    <a:extraClrScheme>
      <a:clrScheme name="oclc_light_green 14">
        <a:dk1>
          <a:srgbClr val="000000"/>
        </a:dk1>
        <a:lt1>
          <a:srgbClr val="FFFFFF"/>
        </a:lt1>
        <a:dk2>
          <a:srgbClr val="FFFFFF"/>
        </a:dk2>
        <a:lt2>
          <a:srgbClr val="000000"/>
        </a:lt2>
        <a:accent1>
          <a:srgbClr val="2178B5"/>
        </a:accent1>
        <a:accent2>
          <a:srgbClr val="409A3C"/>
        </a:accent2>
        <a:accent3>
          <a:srgbClr val="FFFFFF"/>
        </a:accent3>
        <a:accent4>
          <a:srgbClr val="000000"/>
        </a:accent4>
        <a:accent5>
          <a:srgbClr val="ABBED7"/>
        </a:accent5>
        <a:accent6>
          <a:srgbClr val="398B35"/>
        </a:accent6>
        <a:hlink>
          <a:srgbClr val="FF7600"/>
        </a:hlink>
        <a:folHlink>
          <a:srgbClr val="2178B5"/>
        </a:folHlink>
      </a:clrScheme>
      <a:clrMap bg1="lt1" tx1="dk1" bg2="lt2" tx2="dk2" accent1="accent1" accent2="accent2" accent3="accent3" accent4="accent4" accent5="accent5" accent6="accent6" hlink="hlink" folHlink="folHlink"/>
    </a:extraClrScheme>
    <a:extraClrScheme>
      <a:clrScheme name="oclc_light_green 15">
        <a:dk1>
          <a:srgbClr val="000000"/>
        </a:dk1>
        <a:lt1>
          <a:srgbClr val="FFFFFF"/>
        </a:lt1>
        <a:dk2>
          <a:srgbClr val="FFFFFF"/>
        </a:dk2>
        <a:lt2>
          <a:srgbClr val="000000"/>
        </a:lt2>
        <a:accent1>
          <a:srgbClr val="144A6F"/>
        </a:accent1>
        <a:accent2>
          <a:srgbClr val="409A3C"/>
        </a:accent2>
        <a:accent3>
          <a:srgbClr val="FFFFFF"/>
        </a:accent3>
        <a:accent4>
          <a:srgbClr val="000000"/>
        </a:accent4>
        <a:accent5>
          <a:srgbClr val="AAB1BB"/>
        </a:accent5>
        <a:accent6>
          <a:srgbClr val="398B35"/>
        </a:accent6>
        <a:hlink>
          <a:srgbClr val="FF7600"/>
        </a:hlink>
        <a:folHlink>
          <a:srgbClr val="2178B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hoto Title">
  <a:themeElements>
    <a:clrScheme name="">
      <a:dk1>
        <a:srgbClr val="000000"/>
      </a:dk1>
      <a:lt1>
        <a:srgbClr val="FFFFFF"/>
      </a:lt1>
      <a:dk2>
        <a:srgbClr val="FFFFFF"/>
      </a:dk2>
      <a:lt2>
        <a:srgbClr val="000000"/>
      </a:lt2>
      <a:accent1>
        <a:srgbClr val="144A6F"/>
      </a:accent1>
      <a:accent2>
        <a:srgbClr val="409A3C"/>
      </a:accent2>
      <a:accent3>
        <a:srgbClr val="FFFFFF"/>
      </a:accent3>
      <a:accent4>
        <a:srgbClr val="000000"/>
      </a:accent4>
      <a:accent5>
        <a:srgbClr val="AAB1BB"/>
      </a:accent5>
      <a:accent6>
        <a:srgbClr val="398B35"/>
      </a:accent6>
      <a:hlink>
        <a:srgbClr val="FF7600"/>
      </a:hlink>
      <a:folHlink>
        <a:srgbClr val="2178B5"/>
      </a:folHlink>
    </a:clrScheme>
    <a:fontScheme name="Photo Titl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GB" sz="2400" b="1" i="0" u="none" strike="noStrike" cap="none" normalizeH="0" baseline="0" smtClean="0">
            <a:ln>
              <a:noFill/>
            </a:ln>
            <a:solidFill>
              <a:srgbClr val="000000"/>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GB" sz="2400" b="1" i="0" u="none" strike="noStrike" cap="none" normalizeH="0" baseline="0" smtClean="0">
            <a:ln>
              <a:noFill/>
            </a:ln>
            <a:solidFill>
              <a:srgbClr val="000000"/>
            </a:solidFill>
            <a:effectLst/>
            <a:latin typeface="Trebuchet MS" pitchFamily="34" charset="0"/>
          </a:defRPr>
        </a:defPPr>
      </a:lstStyle>
    </a:lnDef>
  </a:objectDefaults>
  <a:extraClrSchemeLst>
    <a:extraClrScheme>
      <a:clrScheme name="Photo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oto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oto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oto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oto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oto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oto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oto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oto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oto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oto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oto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ection Break">
  <a:themeElements>
    <a:clrScheme name="">
      <a:dk1>
        <a:srgbClr val="000000"/>
      </a:dk1>
      <a:lt1>
        <a:srgbClr val="FFFFFF"/>
      </a:lt1>
      <a:dk2>
        <a:srgbClr val="FFFFFF"/>
      </a:dk2>
      <a:lt2>
        <a:srgbClr val="000000"/>
      </a:lt2>
      <a:accent1>
        <a:srgbClr val="144A6F"/>
      </a:accent1>
      <a:accent2>
        <a:srgbClr val="409A3C"/>
      </a:accent2>
      <a:accent3>
        <a:srgbClr val="FFFFFF"/>
      </a:accent3>
      <a:accent4>
        <a:srgbClr val="000000"/>
      </a:accent4>
      <a:accent5>
        <a:srgbClr val="AAB1BB"/>
      </a:accent5>
      <a:accent6>
        <a:srgbClr val="398B35"/>
      </a:accent6>
      <a:hlink>
        <a:srgbClr val="FF7600"/>
      </a:hlink>
      <a:folHlink>
        <a:srgbClr val="2178B5"/>
      </a:folHlink>
    </a:clrScheme>
    <a:fontScheme name="Section Break">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GB" sz="2400" b="1" i="0" u="none" strike="noStrike" cap="none" normalizeH="0" baseline="0" smtClean="0">
            <a:ln>
              <a:noFill/>
            </a:ln>
            <a:solidFill>
              <a:srgbClr val="000000"/>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GB" sz="2400" b="1" i="0" u="none" strike="noStrike" cap="none" normalizeH="0" baseline="0" smtClean="0">
            <a:ln>
              <a:noFill/>
            </a:ln>
            <a:solidFill>
              <a:srgbClr val="000000"/>
            </a:solidFill>
            <a:effectLst/>
            <a:latin typeface="Trebuchet MS" pitchFamily="34" charset="0"/>
          </a:defRPr>
        </a:defPPr>
      </a:lstStyle>
    </a:lnDef>
  </a:objectDefaults>
  <a:extraClrSchemeLst>
    <a:extraClrScheme>
      <a:clrScheme name="Section Brea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 Brea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 Brea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 Brea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 Brea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 Brea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 Brea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 Brea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 Brea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 Brea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 Brea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 Brea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939</TotalTime>
  <Words>893</Words>
  <Application>Microsoft Office PowerPoint</Application>
  <PresentationFormat>On-screen Show (4:3)</PresentationFormat>
  <Paragraphs>82</Paragraphs>
  <Slides>14</Slides>
  <Notes>2</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oclc_light_green</vt:lpstr>
      <vt:lpstr>Photo Title</vt:lpstr>
      <vt:lpstr>Section Break</vt:lpstr>
      <vt:lpstr>What Does Electronic ILL Mean to You?</vt:lpstr>
      <vt:lpstr>The end user experience in 2012</vt:lpstr>
      <vt:lpstr>What does electronic ILL mean to you?</vt:lpstr>
      <vt:lpstr> Article Exchange</vt:lpstr>
      <vt:lpstr>Article Exchange: What is it? </vt:lpstr>
      <vt:lpstr>Sharing electronic resources</vt:lpstr>
      <vt:lpstr>1-2-3 Enhanced sharing of articles</vt:lpstr>
      <vt:lpstr>License management tool</vt:lpstr>
      <vt:lpstr>The Shortest Distance Between Two Clicks: From User to Article in No Time Flat</vt:lpstr>
      <vt:lpstr>Workflow for an article held electronically by a lending library</vt:lpstr>
      <vt:lpstr>Just in time purchasing + Short term access to e-resources</vt:lpstr>
      <vt:lpstr>Market Place</vt:lpstr>
      <vt:lpstr>Workflow for an ebook from a Marketplace partner</vt:lpstr>
      <vt:lpstr>What Does Electronic ILL Mean to You?</vt:lpstr>
    </vt:vector>
  </TitlesOfParts>
  <Company>Online Computer Library Center,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Title Slide Title Line Two</dc:title>
  <dc:creator>Mike Harsh</dc:creator>
  <cp:keywords>Theme color: green; Background color: light;</cp:keywords>
  <dc:description>Use this "light" template when projecting presentations in well lit rooms.</dc:description>
  <cp:lastModifiedBy>Elizabeth R Lorbeer</cp:lastModifiedBy>
  <cp:revision>80</cp:revision>
  <dcterms:created xsi:type="dcterms:W3CDTF">2007-12-27T15:13:58Z</dcterms:created>
  <dcterms:modified xsi:type="dcterms:W3CDTF">2012-02-06T18:39:48Z</dcterms:modified>
  <cp:category>OCLC PowerPoint Template</cp:category>
</cp:coreProperties>
</file>