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notesSlides/notesSlide1.xml" ContentType="application/vnd.openxmlformats-officedocument.presentationml.notesSlide+xml"/>
  <Override PartName="/ppt/tags/tag3.xml" ContentType="application/vnd.openxmlformats-officedocument.presentationml.tags+xml"/>
  <Override PartName="/ppt/notesSlides/notesSlide2.xml" ContentType="application/vnd.openxmlformats-officedocument.presentationml.notesSlide+xml"/>
  <Override PartName="/ppt/tags/tag4.xml" ContentType="application/vnd.openxmlformats-officedocument.presentationml.tags+xml"/>
  <Override PartName="/ppt/notesSlides/notesSlide3.xml" ContentType="application/vnd.openxmlformats-officedocument.presentationml.notesSlide+xml"/>
  <Override PartName="/ppt/tags/tag5.xml" ContentType="application/vnd.openxmlformats-officedocument.presentationml.tags+xml"/>
  <Override PartName="/ppt/notesSlides/notesSlide4.xml" ContentType="application/vnd.openxmlformats-officedocument.presentationml.notesSlide+xml"/>
  <Override PartName="/ppt/tags/tag6.xml" ContentType="application/vnd.openxmlformats-officedocument.presentationml.tags+xml"/>
  <Override PartName="/ppt/notesSlides/notesSlide5.xml" ContentType="application/vnd.openxmlformats-officedocument.presentationml.notesSlide+xml"/>
  <Override PartName="/ppt/tags/tag7.xml" ContentType="application/vnd.openxmlformats-officedocument.presentationml.tags+xml"/>
  <Override PartName="/ppt/notesSlides/notesSlide6.xml" ContentType="application/vnd.openxmlformats-officedocument.presentationml.notesSlide+xml"/>
  <Override PartName="/ppt/tags/tag8.xml" ContentType="application/vnd.openxmlformats-officedocument.presentationml.tags+xml"/>
  <Override PartName="/ppt/notesSlides/notesSlide7.xml" ContentType="application/vnd.openxmlformats-officedocument.presentationml.notesSlide+xml"/>
  <Override PartName="/ppt/tags/tag9.xml" ContentType="application/vnd.openxmlformats-officedocument.presentationml.tags+xml"/>
  <Override PartName="/ppt/notesSlides/notesSlide8.xml" ContentType="application/vnd.openxmlformats-officedocument.presentationml.notesSlide+xml"/>
  <Override PartName="/ppt/tags/tag10.xml" ContentType="application/vnd.openxmlformats-officedocument.presentationml.tags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5" r:id="rId6"/>
    <p:sldId id="260" r:id="rId7"/>
    <p:sldId id="268" r:id="rId8"/>
    <p:sldId id="269" r:id="rId9"/>
    <p:sldId id="267" r:id="rId10"/>
  </p:sldIdLst>
  <p:sldSz cx="9144000" cy="6858000" type="screen4x3"/>
  <p:notesSz cx="6858000" cy="3219450"/>
  <p:custDataLst>
    <p:tags r:id="rId12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50D6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157C921-4647-8D75-F5DD-75CBD73F4AE9}" v="1" dt="2020-06-17T15:39:07.900"/>
    <p1510:client id="{09142286-34E4-6500-BEBF-2B97C12D04B7}" v="98" dt="2020-06-11T17:30:11.926"/>
    <p1510:client id="{248E22E8-E70C-4A42-8D8B-3DA09C4E1B7B}" v="4" dt="2020-06-23T19:32:11.862"/>
    <p1510:client id="{4915F7D1-B59E-E53D-AA40-20595307B534}" v="122" dt="2020-06-12T14:01:40.223"/>
    <p1510:client id="{7D44ADC5-BA73-FE30-B3B4-90D8CA8AAF97}" v="18" dt="2020-06-16T19:16:56.842"/>
    <p1510:client id="{8F6AF9D3-BC85-7278-0F0C-3FA0B125E96A}" v="4" dt="2020-06-17T17:37:47.242"/>
    <p1510:client id="{97079939-A6BA-9BF8-A7C7-AC2605448FB6}" v="371" dt="2020-06-11T18:59:26.300"/>
    <p1510:client id="{BFBDCCD2-CFF5-5BF3-FFBA-5C84E841C128}" v="3" dt="2020-06-15T14:55:49.790"/>
    <p1510:client id="{C36DCE73-9606-15CB-9A60-E7E575EF35BC}" v="56" dt="2020-06-11T19:37:11.744"/>
    <p1510:client id="{CC5A8180-6F34-1182-5EDE-C08F1F5007BE}" v="26" dt="2020-06-15T19:42:07.852"/>
    <p1510:client id="{E3133434-04E6-B949-C5FC-938D43D5743C}" v="47" dt="2020-06-17T03:32:37.41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56934" autoAdjust="0"/>
  </p:normalViewPr>
  <p:slideViewPr>
    <p:cSldViewPr snapToGrid="0" snapToObjects="1">
      <p:cViewPr varScale="1">
        <p:scale>
          <a:sx n="41" d="100"/>
          <a:sy n="41" d="100"/>
        </p:scale>
        <p:origin x="2226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gs" Target="tags/tag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23" Type="http://schemas.microsoft.com/office/2015/10/relationships/revisionInfo" Target="revisionInfo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Relationship Id="rId22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Hayley Johnson" userId="S::hjohnson1@lsu.edu::bd9f927d-95c8-44ef-b166-a022f94549cb" providerId="AD" clId="Web-{BFBDCCD2-CFF5-5BF3-FFBA-5C84E841C128}"/>
    <pc:docChg chg="delSld modSld">
      <pc:chgData name="Hayley Johnson" userId="S::hjohnson1@lsu.edu::bd9f927d-95c8-44ef-b166-a022f94549cb" providerId="AD" clId="Web-{BFBDCCD2-CFF5-5BF3-FFBA-5C84E841C128}" dt="2020-06-15T14:55:49.572" v="38"/>
      <pc:docMkLst>
        <pc:docMk/>
      </pc:docMkLst>
      <pc:sldChg chg="modNotes">
        <pc:chgData name="Hayley Johnson" userId="S::hjohnson1@lsu.edu::bd9f927d-95c8-44ef-b166-a022f94549cb" providerId="AD" clId="Web-{BFBDCCD2-CFF5-5BF3-FFBA-5C84E841C128}" dt="2020-06-15T14:55:49.572" v="38"/>
        <pc:sldMkLst>
          <pc:docMk/>
          <pc:sldMk cId="956266420" sldId="261"/>
        </pc:sldMkLst>
      </pc:sldChg>
      <pc:sldChg chg="del">
        <pc:chgData name="Hayley Johnson" userId="S::hjohnson1@lsu.edu::bd9f927d-95c8-44ef-b166-a022f94549cb" providerId="AD" clId="Web-{BFBDCCD2-CFF5-5BF3-FFBA-5C84E841C128}" dt="2020-06-15T14:50:33.837" v="0"/>
        <pc:sldMkLst>
          <pc:docMk/>
          <pc:sldMk cId="3697457523" sldId="262"/>
        </pc:sldMkLst>
      </pc:sldChg>
    </pc:docChg>
  </pc:docChgLst>
  <pc:docChgLst>
    <pc:chgData name="Sarah Simms" userId="S::sarahlynnsimms@lsu.edu::3099d6dd-8595-420a-aa1d-255c9dfb6546" providerId="AD" clId="Web-{E3133434-04E6-B949-C5FC-938D43D5743C}"/>
    <pc:docChg chg="modSld">
      <pc:chgData name="Sarah Simms" userId="S::sarahlynnsimms@lsu.edu::3099d6dd-8595-420a-aa1d-255c9dfb6546" providerId="AD" clId="Web-{E3133434-04E6-B949-C5FC-938D43D5743C}" dt="2020-06-17T03:32:31.494" v="77"/>
      <pc:docMkLst>
        <pc:docMk/>
      </pc:docMkLst>
      <pc:sldChg chg="modNotes">
        <pc:chgData name="Sarah Simms" userId="S::sarahlynnsimms@lsu.edu::3099d6dd-8595-420a-aa1d-255c9dfb6546" providerId="AD" clId="Web-{E3133434-04E6-B949-C5FC-938D43D5743C}" dt="2020-06-17T03:31:49.150" v="76"/>
        <pc:sldMkLst>
          <pc:docMk/>
          <pc:sldMk cId="4280397328" sldId="256"/>
        </pc:sldMkLst>
      </pc:sldChg>
      <pc:sldChg chg="modNotes">
        <pc:chgData name="Sarah Simms" userId="S::sarahlynnsimms@lsu.edu::3099d6dd-8595-420a-aa1d-255c9dfb6546" providerId="AD" clId="Web-{E3133434-04E6-B949-C5FC-938D43D5743C}" dt="2020-06-17T03:32:31.494" v="77"/>
        <pc:sldMkLst>
          <pc:docMk/>
          <pc:sldMk cId="2177583216" sldId="259"/>
        </pc:sldMkLst>
      </pc:sldChg>
      <pc:sldChg chg="modSp modNotes">
        <pc:chgData name="Sarah Simms" userId="S::sarahlynnsimms@lsu.edu::3099d6dd-8595-420a-aa1d-255c9dfb6546" providerId="AD" clId="Web-{E3133434-04E6-B949-C5FC-938D43D5743C}" dt="2020-06-17T03:30:25.978" v="63" actId="14100"/>
        <pc:sldMkLst>
          <pc:docMk/>
          <pc:sldMk cId="4064855414" sldId="265"/>
        </pc:sldMkLst>
        <pc:spChg chg="mod">
          <ac:chgData name="Sarah Simms" userId="S::sarahlynnsimms@lsu.edu::3099d6dd-8595-420a-aa1d-255c9dfb6546" providerId="AD" clId="Web-{E3133434-04E6-B949-C5FC-938D43D5743C}" dt="2020-06-17T03:30:25.978" v="63" actId="14100"/>
          <ac:spMkLst>
            <pc:docMk/>
            <pc:sldMk cId="4064855414" sldId="265"/>
            <ac:spMk id="3" creationId="{00000000-0000-0000-0000-000000000000}"/>
          </ac:spMkLst>
        </pc:spChg>
      </pc:sldChg>
    </pc:docChg>
  </pc:docChgLst>
  <pc:docChgLst>
    <pc:chgData name="Hayley Johnson" userId="S::hjohnson1@lsu.edu::bd9f927d-95c8-44ef-b166-a022f94549cb" providerId="AD" clId="Web-{0157C921-4647-8D75-F5DD-75CBD73F4AE9}"/>
    <pc:docChg chg="modSld">
      <pc:chgData name="Hayley Johnson" userId="S::hjohnson1@lsu.edu::bd9f927d-95c8-44ef-b166-a022f94549cb" providerId="AD" clId="Web-{0157C921-4647-8D75-F5DD-75CBD73F4AE9}" dt="2020-06-17T15:39:10.243" v="1"/>
      <pc:docMkLst>
        <pc:docMk/>
      </pc:docMkLst>
      <pc:sldChg chg="modNotes">
        <pc:chgData name="Hayley Johnson" userId="S::hjohnson1@lsu.edu::bd9f927d-95c8-44ef-b166-a022f94549cb" providerId="AD" clId="Web-{0157C921-4647-8D75-F5DD-75CBD73F4AE9}" dt="2020-06-17T15:39:10.243" v="1"/>
        <pc:sldMkLst>
          <pc:docMk/>
          <pc:sldMk cId="4064855414" sldId="265"/>
        </pc:sldMkLst>
      </pc:sldChg>
    </pc:docChg>
  </pc:docChgLst>
  <pc:docChgLst>
    <pc:chgData name="Hayley Johnson" userId="S::hjohnson1@lsu.edu::bd9f927d-95c8-44ef-b166-a022f94549cb" providerId="AD" clId="Web-{CC5A8180-6F34-1182-5EDE-C08F1F5007BE}"/>
    <pc:docChg chg="addSld modSld">
      <pc:chgData name="Hayley Johnson" userId="S::hjohnson1@lsu.edu::bd9f927d-95c8-44ef-b166-a022f94549cb" providerId="AD" clId="Web-{CC5A8180-6F34-1182-5EDE-C08F1F5007BE}" dt="2020-06-15T19:42:04.431" v="495"/>
      <pc:docMkLst>
        <pc:docMk/>
      </pc:docMkLst>
      <pc:sldChg chg="modNotes">
        <pc:chgData name="Hayley Johnson" userId="S::hjohnson1@lsu.edu::bd9f927d-95c8-44ef-b166-a022f94549cb" providerId="AD" clId="Web-{CC5A8180-6F34-1182-5EDE-C08F1F5007BE}" dt="2020-06-15T19:41:23.805" v="418"/>
        <pc:sldMkLst>
          <pc:docMk/>
          <pc:sldMk cId="3991355570" sldId="258"/>
        </pc:sldMkLst>
      </pc:sldChg>
      <pc:sldChg chg="modSp add replId modNotes">
        <pc:chgData name="Hayley Johnson" userId="S::hjohnson1@lsu.edu::bd9f927d-95c8-44ef-b166-a022f94549cb" providerId="AD" clId="Web-{CC5A8180-6F34-1182-5EDE-C08F1F5007BE}" dt="2020-06-15T19:42:04.431" v="495"/>
        <pc:sldMkLst>
          <pc:docMk/>
          <pc:sldMk cId="2696022531" sldId="262"/>
        </pc:sldMkLst>
        <pc:spChg chg="mod">
          <ac:chgData name="Hayley Johnson" userId="S::hjohnson1@lsu.edu::bd9f927d-95c8-44ef-b166-a022f94549cb" providerId="AD" clId="Web-{CC5A8180-6F34-1182-5EDE-C08F1F5007BE}" dt="2020-06-15T19:36:46.038" v="23" actId="20577"/>
          <ac:spMkLst>
            <pc:docMk/>
            <pc:sldMk cId="2696022531" sldId="262"/>
            <ac:spMk id="2" creationId="{00000000-0000-0000-0000-000000000000}"/>
          </ac:spMkLst>
        </pc:spChg>
      </pc:sldChg>
    </pc:docChg>
  </pc:docChgLst>
  <pc:docChgLst>
    <pc:chgData name="Guest User" userId="S::urn:spo:anon#8fbfd8bdf9b17e39b4750e2aea57d2091e5913f1d9a312473ee696a51d5180ff::" providerId="AD" clId="Web-{09142286-34E4-6500-BEBF-2B97C12D04B7}"/>
    <pc:docChg chg="modSld">
      <pc:chgData name="Guest User" userId="S::urn:spo:anon#8fbfd8bdf9b17e39b4750e2aea57d2091e5913f1d9a312473ee696a51d5180ff::" providerId="AD" clId="Web-{09142286-34E4-6500-BEBF-2B97C12D04B7}" dt="2020-06-11T17:30:11.926" v="641" actId="20577"/>
      <pc:docMkLst>
        <pc:docMk/>
      </pc:docMkLst>
      <pc:sldChg chg="modNotes">
        <pc:chgData name="Guest User" userId="S::urn:spo:anon#8fbfd8bdf9b17e39b4750e2aea57d2091e5913f1d9a312473ee696a51d5180ff::" providerId="AD" clId="Web-{09142286-34E4-6500-BEBF-2B97C12D04B7}" dt="2020-06-11T17:26:36.722" v="489"/>
        <pc:sldMkLst>
          <pc:docMk/>
          <pc:sldMk cId="4280397328" sldId="256"/>
        </pc:sldMkLst>
      </pc:sldChg>
      <pc:sldChg chg="modSp modNotes">
        <pc:chgData name="Guest User" userId="S::urn:spo:anon#8fbfd8bdf9b17e39b4750e2aea57d2091e5913f1d9a312473ee696a51d5180ff::" providerId="AD" clId="Web-{09142286-34E4-6500-BEBF-2B97C12D04B7}" dt="2020-06-11T17:30:07.004" v="639" actId="20577"/>
        <pc:sldMkLst>
          <pc:docMk/>
          <pc:sldMk cId="3850558482" sldId="257"/>
        </pc:sldMkLst>
        <pc:spChg chg="mod">
          <ac:chgData name="Guest User" userId="S::urn:spo:anon#8fbfd8bdf9b17e39b4750e2aea57d2091e5913f1d9a312473ee696a51d5180ff::" providerId="AD" clId="Web-{09142286-34E4-6500-BEBF-2B97C12D04B7}" dt="2020-06-11T17:30:07.004" v="639" actId="20577"/>
          <ac:spMkLst>
            <pc:docMk/>
            <pc:sldMk cId="3850558482" sldId="257"/>
            <ac:spMk id="3" creationId="{00000000-0000-0000-0000-000000000000}"/>
          </ac:spMkLst>
        </pc:spChg>
      </pc:sldChg>
    </pc:docChg>
  </pc:docChgLst>
  <pc:docChgLst>
    <pc:chgData name="Hayley Johnson" userId="S::hjohnson1@lsu.edu::bd9f927d-95c8-44ef-b166-a022f94549cb" providerId="AD" clId="Web-{4915F7D1-B59E-E53D-AA40-20595307B534}"/>
    <pc:docChg chg="modSld">
      <pc:chgData name="Hayley Johnson" userId="S::hjohnson1@lsu.edu::bd9f927d-95c8-44ef-b166-a022f94549cb" providerId="AD" clId="Web-{4915F7D1-B59E-E53D-AA40-20595307B534}" dt="2020-06-12T14:01:40.114" v="122" actId="20577"/>
      <pc:docMkLst>
        <pc:docMk/>
      </pc:docMkLst>
      <pc:sldChg chg="modNotes">
        <pc:chgData name="Hayley Johnson" userId="S::hjohnson1@lsu.edu::bd9f927d-95c8-44ef-b166-a022f94549cb" providerId="AD" clId="Web-{4915F7D1-B59E-E53D-AA40-20595307B534}" dt="2020-06-12T13:58:33.237" v="2"/>
        <pc:sldMkLst>
          <pc:docMk/>
          <pc:sldMk cId="3850558482" sldId="257"/>
        </pc:sldMkLst>
      </pc:sldChg>
      <pc:sldChg chg="modSp">
        <pc:chgData name="Hayley Johnson" userId="S::hjohnson1@lsu.edu::bd9f927d-95c8-44ef-b166-a022f94549cb" providerId="AD" clId="Web-{4915F7D1-B59E-E53D-AA40-20595307B534}" dt="2020-06-12T14:00:26.847" v="109" actId="20577"/>
        <pc:sldMkLst>
          <pc:docMk/>
          <pc:sldMk cId="2177583216" sldId="259"/>
        </pc:sldMkLst>
        <pc:spChg chg="mod">
          <ac:chgData name="Hayley Johnson" userId="S::hjohnson1@lsu.edu::bd9f927d-95c8-44ef-b166-a022f94549cb" providerId="AD" clId="Web-{4915F7D1-B59E-E53D-AA40-20595307B534}" dt="2020-06-12T14:00:26.847" v="109" actId="20577"/>
          <ac:spMkLst>
            <pc:docMk/>
            <pc:sldMk cId="2177583216" sldId="259"/>
            <ac:spMk id="3" creationId="{00000000-0000-0000-0000-000000000000}"/>
          </ac:spMkLst>
        </pc:spChg>
      </pc:sldChg>
      <pc:sldChg chg="modSp">
        <pc:chgData name="Hayley Johnson" userId="S::hjohnson1@lsu.edu::bd9f927d-95c8-44ef-b166-a022f94549cb" providerId="AD" clId="Web-{4915F7D1-B59E-E53D-AA40-20595307B534}" dt="2020-06-12T14:01:38.020" v="120" actId="20577"/>
        <pc:sldMkLst>
          <pc:docMk/>
          <pc:sldMk cId="2818394522" sldId="260"/>
        </pc:sldMkLst>
        <pc:spChg chg="mod">
          <ac:chgData name="Hayley Johnson" userId="S::hjohnson1@lsu.edu::bd9f927d-95c8-44ef-b166-a022f94549cb" providerId="AD" clId="Web-{4915F7D1-B59E-E53D-AA40-20595307B534}" dt="2020-06-12T14:01:38.020" v="120" actId="20577"/>
          <ac:spMkLst>
            <pc:docMk/>
            <pc:sldMk cId="2818394522" sldId="260"/>
            <ac:spMk id="3" creationId="{00000000-0000-0000-0000-000000000000}"/>
          </ac:spMkLst>
        </pc:spChg>
      </pc:sldChg>
    </pc:docChg>
  </pc:docChgLst>
  <pc:docChgLst>
    <pc:chgData name="Sarah Simms" userId="S::sarahlynnsimms@lsu.edu::3099d6dd-8595-420a-aa1d-255c9dfb6546" providerId="AD" clId="Web-{ACFB3AC2-522E-5D67-2C39-12326EFFC4A5}"/>
    <pc:docChg chg="modSld">
      <pc:chgData name="Sarah Simms" userId="S::sarahlynnsimms@lsu.edu::3099d6dd-8595-420a-aa1d-255c9dfb6546" providerId="AD" clId="Web-{ACFB3AC2-522E-5D67-2C39-12326EFFC4A5}" dt="2020-06-14T17:31:35.455" v="235"/>
      <pc:docMkLst>
        <pc:docMk/>
      </pc:docMkLst>
      <pc:sldChg chg="modNotes">
        <pc:chgData name="Sarah Simms" userId="S::sarahlynnsimms@lsu.edu::3099d6dd-8595-420a-aa1d-255c9dfb6546" providerId="AD" clId="Web-{ACFB3AC2-522E-5D67-2C39-12326EFFC4A5}" dt="2020-06-14T17:31:35.455" v="235"/>
        <pc:sldMkLst>
          <pc:docMk/>
          <pc:sldMk cId="3850558482" sldId="257"/>
        </pc:sldMkLst>
      </pc:sldChg>
    </pc:docChg>
  </pc:docChgLst>
  <pc:docChgLst>
    <pc:chgData name="Sarah Simms" userId="S::sarahlynnsimms@lsu.edu::3099d6dd-8595-420a-aa1d-255c9dfb6546" providerId="AD" clId="Web-{8F6AF9D3-BC85-7278-0F0C-3FA0B125E96A}"/>
    <pc:docChg chg="modSld">
      <pc:chgData name="Sarah Simms" userId="S::sarahlynnsimms@lsu.edu::3099d6dd-8595-420a-aa1d-255c9dfb6546" providerId="AD" clId="Web-{8F6AF9D3-BC85-7278-0F0C-3FA0B125E96A}" dt="2020-06-17T17:38:06.179" v="38"/>
      <pc:docMkLst>
        <pc:docMk/>
      </pc:docMkLst>
      <pc:sldChg chg="modNotes">
        <pc:chgData name="Sarah Simms" userId="S::sarahlynnsimms@lsu.edu::3099d6dd-8595-420a-aa1d-255c9dfb6546" providerId="AD" clId="Web-{8F6AF9D3-BC85-7278-0F0C-3FA0B125E96A}" dt="2020-06-17T17:37:27.210" v="13"/>
        <pc:sldMkLst>
          <pc:docMk/>
          <pc:sldMk cId="2818394522" sldId="260"/>
        </pc:sldMkLst>
      </pc:sldChg>
      <pc:sldChg chg="modNotes">
        <pc:chgData name="Sarah Simms" userId="S::sarahlynnsimms@lsu.edu::3099d6dd-8595-420a-aa1d-255c9dfb6546" providerId="AD" clId="Web-{8F6AF9D3-BC85-7278-0F0C-3FA0B125E96A}" dt="2020-06-17T17:37:38.242" v="15"/>
        <pc:sldMkLst>
          <pc:docMk/>
          <pc:sldMk cId="449141827" sldId="268"/>
        </pc:sldMkLst>
      </pc:sldChg>
      <pc:sldChg chg="modNotes">
        <pc:chgData name="Sarah Simms" userId="S::sarahlynnsimms@lsu.edu::3099d6dd-8595-420a-aa1d-255c9dfb6546" providerId="AD" clId="Web-{8F6AF9D3-BC85-7278-0F0C-3FA0B125E96A}" dt="2020-06-17T17:38:06.179" v="38"/>
        <pc:sldMkLst>
          <pc:docMk/>
          <pc:sldMk cId="1141879635" sldId="269"/>
        </pc:sldMkLst>
      </pc:sldChg>
    </pc:docChg>
  </pc:docChgLst>
  <pc:docChgLst>
    <pc:chgData name="Hayley Johnson" userId="S::hjohnson1@lsu.edu::bd9f927d-95c8-44ef-b166-a022f94549cb" providerId="AD" clId="Web-{7D44ADC5-BA73-FE30-B3B4-90D8CA8AAF97}"/>
    <pc:docChg chg="modSld">
      <pc:chgData name="Hayley Johnson" userId="S::hjohnson1@lsu.edu::bd9f927d-95c8-44ef-b166-a022f94549cb" providerId="AD" clId="Web-{7D44ADC5-BA73-FE30-B3B4-90D8CA8AAF97}" dt="2020-06-16T19:16:56.389" v="1412" actId="20577"/>
      <pc:docMkLst>
        <pc:docMk/>
      </pc:docMkLst>
      <pc:sldChg chg="modNotes">
        <pc:chgData name="Hayley Johnson" userId="S::hjohnson1@lsu.edu::bd9f927d-95c8-44ef-b166-a022f94549cb" providerId="AD" clId="Web-{7D44ADC5-BA73-FE30-B3B4-90D8CA8AAF97}" dt="2020-06-16T19:06:51.435" v="126"/>
        <pc:sldMkLst>
          <pc:docMk/>
          <pc:sldMk cId="3991355570" sldId="258"/>
        </pc:sldMkLst>
      </pc:sldChg>
      <pc:sldChg chg="modNotes">
        <pc:chgData name="Hayley Johnson" userId="S::hjohnson1@lsu.edu::bd9f927d-95c8-44ef-b166-a022f94549cb" providerId="AD" clId="Web-{7D44ADC5-BA73-FE30-B3B4-90D8CA8AAF97}" dt="2020-06-16T19:11:07.201" v="790"/>
        <pc:sldMkLst>
          <pc:docMk/>
          <pc:sldMk cId="2177583216" sldId="259"/>
        </pc:sldMkLst>
      </pc:sldChg>
      <pc:sldChg chg="modNotes">
        <pc:chgData name="Hayley Johnson" userId="S::hjohnson1@lsu.edu::bd9f927d-95c8-44ef-b166-a022f94549cb" providerId="AD" clId="Web-{7D44ADC5-BA73-FE30-B3B4-90D8CA8AAF97}" dt="2020-06-16T19:16:36.858" v="1397"/>
        <pc:sldMkLst>
          <pc:docMk/>
          <pc:sldMk cId="2818394522" sldId="260"/>
        </pc:sldMkLst>
      </pc:sldChg>
      <pc:sldChg chg="modSp">
        <pc:chgData name="Hayley Johnson" userId="S::hjohnson1@lsu.edu::bd9f927d-95c8-44ef-b166-a022f94549cb" providerId="AD" clId="Web-{7D44ADC5-BA73-FE30-B3B4-90D8CA8AAF97}" dt="2020-06-16T19:16:55.389" v="1410" actId="20577"/>
        <pc:sldMkLst>
          <pc:docMk/>
          <pc:sldMk cId="956266420" sldId="261"/>
        </pc:sldMkLst>
        <pc:spChg chg="mod">
          <ac:chgData name="Hayley Johnson" userId="S::hjohnson1@lsu.edu::bd9f927d-95c8-44ef-b166-a022f94549cb" providerId="AD" clId="Web-{7D44ADC5-BA73-FE30-B3B4-90D8CA8AAF97}" dt="2020-06-16T19:16:55.389" v="1410" actId="20577"/>
          <ac:spMkLst>
            <pc:docMk/>
            <pc:sldMk cId="956266420" sldId="261"/>
            <ac:spMk id="2" creationId="{00000000-0000-0000-0000-000000000000}"/>
          </ac:spMkLst>
        </pc:spChg>
      </pc:sldChg>
      <pc:sldChg chg="modNotes">
        <pc:chgData name="Hayley Johnson" userId="S::hjohnson1@lsu.edu::bd9f927d-95c8-44ef-b166-a022f94549cb" providerId="AD" clId="Web-{7D44ADC5-BA73-FE30-B3B4-90D8CA8AAF97}" dt="2020-06-16T19:14:54.999" v="1132"/>
        <pc:sldMkLst>
          <pc:docMk/>
          <pc:sldMk cId="2696022531" sldId="262"/>
        </pc:sldMkLst>
      </pc:sldChg>
    </pc:docChg>
  </pc:docChgLst>
  <pc:docChgLst>
    <pc:chgData name="Hayley Johnson" userId="S::hjohnson1@lsu.edu::bd9f927d-95c8-44ef-b166-a022f94549cb" providerId="AD" clId="Web-{C36DCE73-9606-15CB-9A60-E7E575EF35BC}"/>
    <pc:docChg chg="modSld">
      <pc:chgData name="Hayley Johnson" userId="S::hjohnson1@lsu.edu::bd9f927d-95c8-44ef-b166-a022f94549cb" providerId="AD" clId="Web-{C36DCE73-9606-15CB-9A60-E7E575EF35BC}" dt="2020-06-11T19:37:11.384" v="52" actId="20577"/>
      <pc:docMkLst>
        <pc:docMk/>
      </pc:docMkLst>
      <pc:sldChg chg="modSp">
        <pc:chgData name="Hayley Johnson" userId="S::hjohnson1@lsu.edu::bd9f927d-95c8-44ef-b166-a022f94549cb" providerId="AD" clId="Web-{C36DCE73-9606-15CB-9A60-E7E575EF35BC}" dt="2020-06-11T19:36:20.492" v="28" actId="20577"/>
        <pc:sldMkLst>
          <pc:docMk/>
          <pc:sldMk cId="3850558482" sldId="257"/>
        </pc:sldMkLst>
        <pc:spChg chg="mod">
          <ac:chgData name="Hayley Johnson" userId="S::hjohnson1@lsu.edu::bd9f927d-95c8-44ef-b166-a022f94549cb" providerId="AD" clId="Web-{C36DCE73-9606-15CB-9A60-E7E575EF35BC}" dt="2020-06-11T19:36:20.492" v="28" actId="20577"/>
          <ac:spMkLst>
            <pc:docMk/>
            <pc:sldMk cId="3850558482" sldId="257"/>
            <ac:spMk id="3" creationId="{00000000-0000-0000-0000-000000000000}"/>
          </ac:spMkLst>
        </pc:spChg>
      </pc:sldChg>
      <pc:sldChg chg="modSp">
        <pc:chgData name="Hayley Johnson" userId="S::hjohnson1@lsu.edu::bd9f927d-95c8-44ef-b166-a022f94549cb" providerId="AD" clId="Web-{C36DCE73-9606-15CB-9A60-E7E575EF35BC}" dt="2020-06-11T19:37:11.384" v="51" actId="20577"/>
        <pc:sldMkLst>
          <pc:docMk/>
          <pc:sldMk cId="956266420" sldId="261"/>
        </pc:sldMkLst>
        <pc:spChg chg="mod">
          <ac:chgData name="Hayley Johnson" userId="S::hjohnson1@lsu.edu::bd9f927d-95c8-44ef-b166-a022f94549cb" providerId="AD" clId="Web-{C36DCE73-9606-15CB-9A60-E7E575EF35BC}" dt="2020-06-11T19:37:11.384" v="51" actId="20577"/>
          <ac:spMkLst>
            <pc:docMk/>
            <pc:sldMk cId="956266420" sldId="261"/>
            <ac:spMk id="3" creationId="{00000000-0000-0000-0000-000000000000}"/>
          </ac:spMkLst>
        </pc:spChg>
      </pc:sldChg>
    </pc:docChg>
  </pc:docChgLst>
  <pc:docChgLst>
    <pc:chgData name="Hayley Johnson" userId="S::hjohnson1@lsu.edu::bd9f927d-95c8-44ef-b166-a022f94549cb" providerId="AD" clId="Web-{97079939-A6BA-9BF8-A7C7-AC2605448FB6}"/>
    <pc:docChg chg="modSld">
      <pc:chgData name="Hayley Johnson" userId="S::hjohnson1@lsu.edu::bd9f927d-95c8-44ef-b166-a022f94549cb" providerId="AD" clId="Web-{97079939-A6BA-9BF8-A7C7-AC2605448FB6}" dt="2020-06-11T19:00:50.519" v="716"/>
      <pc:docMkLst>
        <pc:docMk/>
      </pc:docMkLst>
      <pc:sldChg chg="modNotes">
        <pc:chgData name="Hayley Johnson" userId="S::hjohnson1@lsu.edu::bd9f927d-95c8-44ef-b166-a022f94549cb" providerId="AD" clId="Web-{97079939-A6BA-9BF8-A7C7-AC2605448FB6}" dt="2020-06-11T18:50:28.859" v="1"/>
        <pc:sldMkLst>
          <pc:docMk/>
          <pc:sldMk cId="4280397328" sldId="256"/>
        </pc:sldMkLst>
      </pc:sldChg>
      <pc:sldChg chg="modSp modNotes">
        <pc:chgData name="Hayley Johnson" userId="S::hjohnson1@lsu.edu::bd9f927d-95c8-44ef-b166-a022f94549cb" providerId="AD" clId="Web-{97079939-A6BA-9BF8-A7C7-AC2605448FB6}" dt="2020-06-11T18:59:23.596" v="653"/>
        <pc:sldMkLst>
          <pc:docMk/>
          <pc:sldMk cId="3850558482" sldId="257"/>
        </pc:sldMkLst>
        <pc:spChg chg="mod">
          <ac:chgData name="Hayley Johnson" userId="S::hjohnson1@lsu.edu::bd9f927d-95c8-44ef-b166-a022f94549cb" providerId="AD" clId="Web-{97079939-A6BA-9BF8-A7C7-AC2605448FB6}" dt="2020-06-11T18:59:22.893" v="650" actId="20577"/>
          <ac:spMkLst>
            <pc:docMk/>
            <pc:sldMk cId="3850558482" sldId="257"/>
            <ac:spMk id="3" creationId="{00000000-0000-0000-0000-000000000000}"/>
          </ac:spMkLst>
        </pc:spChg>
      </pc:sldChg>
      <pc:sldChg chg="modSp modNotes">
        <pc:chgData name="Hayley Johnson" userId="S::hjohnson1@lsu.edu::bd9f927d-95c8-44ef-b166-a022f94549cb" providerId="AD" clId="Web-{97079939-A6BA-9BF8-A7C7-AC2605448FB6}" dt="2020-06-11T19:00:50.519" v="716"/>
        <pc:sldMkLst>
          <pc:docMk/>
          <pc:sldMk cId="956266420" sldId="261"/>
        </pc:sldMkLst>
        <pc:spChg chg="mod">
          <ac:chgData name="Hayley Johnson" userId="S::hjohnson1@lsu.edu::bd9f927d-95c8-44ef-b166-a022f94549cb" providerId="AD" clId="Web-{97079939-A6BA-9BF8-A7C7-AC2605448FB6}" dt="2020-06-11T18:51:58.829" v="16" actId="20577"/>
          <ac:spMkLst>
            <pc:docMk/>
            <pc:sldMk cId="956266420" sldId="261"/>
            <ac:spMk id="2" creationId="{00000000-0000-0000-0000-000000000000}"/>
          </ac:spMkLst>
        </pc:spChg>
        <pc:spChg chg="mod">
          <ac:chgData name="Hayley Johnson" userId="S::hjohnson1@lsu.edu::bd9f927d-95c8-44ef-b166-a022f94549cb" providerId="AD" clId="Web-{97079939-A6BA-9BF8-A7C7-AC2605448FB6}" dt="2020-06-11T18:57:43.143" v="545" actId="20577"/>
          <ac:spMkLst>
            <pc:docMk/>
            <pc:sldMk cId="956266420" sldId="261"/>
            <ac:spMk id="3" creationId="{00000000-0000-0000-0000-000000000000}"/>
          </ac:spMkLst>
        </pc:spChg>
      </pc:sldChg>
    </pc:docChg>
  </pc:docChgLst>
  <pc:docChgLst>
    <pc:chgData name="Sarah Simms" userId="S::sarahlynnsimms@lsu.edu::3099d6dd-8595-420a-aa1d-255c9dfb6546" providerId="AD" clId="Web-{248E22E8-E70C-4A42-8D8B-3DA09C4E1B7B}"/>
    <pc:docChg chg="sldOrd">
      <pc:chgData name="Sarah Simms" userId="S::sarahlynnsimms@lsu.edu::3099d6dd-8595-420a-aa1d-255c9dfb6546" providerId="AD" clId="Web-{248E22E8-E70C-4A42-8D8B-3DA09C4E1B7B}" dt="2020-06-23T19:32:11.862" v="3"/>
      <pc:docMkLst>
        <pc:docMk/>
      </pc:docMkLst>
      <pc:sldChg chg="ord">
        <pc:chgData name="Sarah Simms" userId="S::sarahlynnsimms@lsu.edu::3099d6dd-8595-420a-aa1d-255c9dfb6546" providerId="AD" clId="Web-{248E22E8-E70C-4A42-8D8B-3DA09C4E1B7B}" dt="2020-06-23T19:32:02.315" v="1"/>
        <pc:sldMkLst>
          <pc:docMk/>
          <pc:sldMk cId="2696022531" sldId="262"/>
        </pc:sldMkLst>
      </pc:sldChg>
      <pc:sldChg chg="ord">
        <pc:chgData name="Sarah Simms" userId="S::sarahlynnsimms@lsu.edu::3099d6dd-8595-420a-aa1d-255c9dfb6546" providerId="AD" clId="Web-{248E22E8-E70C-4A42-8D8B-3DA09C4E1B7B}" dt="2020-06-23T19:32:06.752" v="2"/>
        <pc:sldMkLst>
          <pc:docMk/>
          <pc:sldMk cId="2017998593" sldId="263"/>
        </pc:sldMkLst>
      </pc:sldChg>
      <pc:sldChg chg="ord">
        <pc:chgData name="Sarah Simms" userId="S::sarahlynnsimms@lsu.edu::3099d6dd-8595-420a-aa1d-255c9dfb6546" providerId="AD" clId="Web-{248E22E8-E70C-4A42-8D8B-3DA09C4E1B7B}" dt="2020-06-23T19:32:11.862" v="3"/>
        <pc:sldMkLst>
          <pc:docMk/>
          <pc:sldMk cId="3729322648" sldId="264"/>
        </pc:sldMkLst>
      </pc:sldChg>
      <pc:sldChg chg="ord">
        <pc:chgData name="Sarah Simms" userId="S::sarahlynnsimms@lsu.edu::3099d6dd-8595-420a-aa1d-255c9dfb6546" providerId="AD" clId="Web-{248E22E8-E70C-4A42-8D8B-3DA09C4E1B7B}" dt="2020-06-23T19:31:31.908" v="0"/>
        <pc:sldMkLst>
          <pc:docMk/>
          <pc:sldMk cId="2091488655" sldId="266"/>
        </pc:sldMkLst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700526D-513F-1448-89DC-CF1FD3F1783B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BF0D30-198B-5746-9712-F860720520BB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896497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i="1" dirty="0">
              <a:cs typeface="Calibri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BF0D30-198B-5746-9712-F860720520BB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334638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0BF0D30-198B-5746-9712-F860720520BB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437637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cs typeface="Calibri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BF0D30-198B-5746-9712-F860720520BB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916136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>
              <a:cs typeface="Calibri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BF0D30-198B-5746-9712-F860720520BB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142979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aseline="0" dirty="0">
              <a:cs typeface="Calibri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BF0D30-198B-5746-9712-F860720520BB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153519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fontAlgn="base"/>
            <a:endParaRPr lang="en-US" baseline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BF0D30-198B-5746-9712-F860720520BB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9650312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fontAlgn="base"/>
            <a:endParaRPr lang="en-US" baseline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BF0D30-198B-5746-9712-F860720520BB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69021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fontAlgn="base"/>
            <a:endParaRPr lang="en-US" baseline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BF0D30-198B-5746-9712-F860720520BB}" type="slidenum">
              <a:rPr lang="en-US" smtClean="0"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715195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fontAlgn="base"/>
            <a:endParaRPr lang="en-US" baseline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0BF0D30-198B-5746-9712-F860720520BB}" type="slidenum">
              <a:rPr lang="en-US" smtClean="0"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24846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C5AC-917D-E047-8989-10AAC7F454CD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AA3B7-4689-AA47-B87F-0C0066A450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46391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C5AC-917D-E047-8989-10AAC7F454CD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AA3B7-4689-AA47-B87F-0C0066A450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96270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C5AC-917D-E047-8989-10AAC7F454CD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AA3B7-4689-AA47-B87F-0C0066A450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32546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C5AC-917D-E047-8989-10AAC7F454CD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AA3B7-4689-AA47-B87F-0C0066A450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20952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solidFill>
                  <a:srgbClr val="350D68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C5AC-917D-E047-8989-10AAC7F454CD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AA3B7-4689-AA47-B87F-0C0066A450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75510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C5AC-917D-E047-8989-10AAC7F454CD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AA3B7-4689-AA47-B87F-0C0066A450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12891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C5AC-917D-E047-8989-10AAC7F454CD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AA3B7-4689-AA47-B87F-0C0066A450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46471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C5AC-917D-E047-8989-10AAC7F454CD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AA3B7-4689-AA47-B87F-0C0066A450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02279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C5AC-917D-E047-8989-10AAC7F454CD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AA3B7-4689-AA47-B87F-0C0066A450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32046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C5AC-917D-E047-8989-10AAC7F454CD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AA3B7-4689-AA47-B87F-0C0066A450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87871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Drag picture to placeholder or click icon to add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6BC5AC-917D-E047-8989-10AAC7F454CD}" type="datetimeFigureOut">
              <a:rPr lang="en-US" smtClean="0"/>
              <a:t>6/29/2020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FAA3B7-4689-AA47-B87F-0C0066A450D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99306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6218621"/>
            <a:ext cx="9144000" cy="648138"/>
          </a:xfrm>
          <a:prstGeom prst="rect">
            <a:avLst/>
          </a:prstGeom>
          <a:solidFill>
            <a:srgbClr val="350D68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5294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/>
                </a:solidFill>
              </a:defRPr>
            </a:lvl1pPr>
          </a:lstStyle>
          <a:p>
            <a:fld id="{C06BC5AC-917D-E047-8989-10AAC7F454CD}" type="datetimeFigureOut">
              <a:rPr lang="en-US" smtClean="0"/>
              <a:pPr/>
              <a:t>6/29/2020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25648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3862" y="6356350"/>
            <a:ext cx="111234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FFFFF"/>
                </a:solidFill>
              </a:defRPr>
            </a:lvl1pPr>
          </a:lstStyle>
          <a:p>
            <a:fld id="{FCFAA3B7-4689-AA47-B87F-0C0066A450D7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9" name="Picture 8" descr="LSU_Gold_RGB.pdf"/>
          <p:cNvPicPr>
            <a:picLocks noChangeAspect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24800" y="6323233"/>
            <a:ext cx="937172" cy="46858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94216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rgbClr val="350D68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rgbClr val="350D68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rgbClr val="350D68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rgbClr val="350D68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rgbClr val="350D68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rgbClr val="350D68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9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9.xml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0.xml"/><Relationship Id="rId5" Type="http://schemas.openxmlformats.org/officeDocument/2006/relationships/hyperlink" Target="mailto:sarahlynnsimms@lsu.edu" TargetMode="External"/><Relationship Id="rId4" Type="http://schemas.openxmlformats.org/officeDocument/2006/relationships/hyperlink" Target="mailto:hjohnson1@lsu.edu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DA45D0-AC88-384D-9550-268912D555F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Breaking Barriers: ​</a:t>
            </a:r>
            <a:br>
              <a:rPr lang="en-US" dirty="0"/>
            </a:br>
            <a:r>
              <a:rPr lang="en-US" dirty="0"/>
              <a:t>Librarians as Public History Scholars​</a:t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89734C3-33E1-F842-97FC-0896CF54928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Hayley Johnson and Sarah Simms Louisiana State University​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2803973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-1" y="119641"/>
            <a:ext cx="9144000" cy="955072"/>
          </a:xfrm>
        </p:spPr>
        <p:txBody>
          <a:bodyPr>
            <a:normAutofit/>
          </a:bodyPr>
          <a:lstStyle/>
          <a:p>
            <a:r>
              <a:rPr lang="en-US" sz="4000" dirty="0"/>
              <a:t>Background of our Project</a:t>
            </a:r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47041" y="1074713"/>
            <a:ext cx="8209280" cy="3639176"/>
          </a:xfrm>
        </p:spPr>
        <p:txBody>
          <a:bodyPr vert="horz" lIns="91440" tIns="45720" rIns="91440" bIns="45720" rtlCol="0" anchor="t">
            <a:normAutofit fontScale="70000" lnSpcReduction="20000"/>
          </a:bodyPr>
          <a:lstStyle/>
          <a:p>
            <a:pPr marL="0" indent="0" algn="just" fontAlgn="base">
              <a:lnSpc>
                <a:spcPct val="120000"/>
              </a:lnSpc>
              <a:buNone/>
            </a:pPr>
            <a:r>
              <a:rPr lang="en-US" sz="3100" dirty="0"/>
              <a:t>2017: ALA Carnegie Whitney Grant -- $4,700</a:t>
            </a:r>
            <a:endParaRPr lang="en-US" sz="3100" dirty="0">
              <a:cs typeface="Calibri"/>
            </a:endParaRPr>
          </a:p>
          <a:p>
            <a:pPr marL="0" indent="0" algn="just" fontAlgn="base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3100" dirty="0"/>
              <a:t>           ALA GODORT </a:t>
            </a:r>
            <a:r>
              <a:rPr lang="en-US" sz="3100" dirty="0" err="1"/>
              <a:t>NewsBank</a:t>
            </a:r>
            <a:r>
              <a:rPr lang="en-US" sz="3100" dirty="0"/>
              <a:t>/</a:t>
            </a:r>
            <a:r>
              <a:rPr lang="en-US" sz="3100" dirty="0" err="1"/>
              <a:t>Readex</a:t>
            </a:r>
            <a:r>
              <a:rPr lang="en-US" sz="3100" dirty="0"/>
              <a:t>/ALA Catharine J. Reynolds</a:t>
            </a:r>
          </a:p>
          <a:p>
            <a:pPr marL="0" indent="0" algn="just" fontAlgn="base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3100" dirty="0"/>
              <a:t>           Research Grant -- $2,000 </a:t>
            </a:r>
          </a:p>
          <a:p>
            <a:pPr marL="0" indent="0" algn="just" fontAlgn="base">
              <a:lnSpc>
                <a:spcPct val="120000"/>
              </a:lnSpc>
              <a:spcBef>
                <a:spcPts val="0"/>
              </a:spcBef>
              <a:buNone/>
            </a:pPr>
            <a:endParaRPr lang="en-US" sz="3100" dirty="0"/>
          </a:p>
          <a:p>
            <a:pPr marL="0" indent="0" algn="just" fontAlgn="base">
              <a:lnSpc>
                <a:spcPct val="120000"/>
              </a:lnSpc>
              <a:buNone/>
            </a:pPr>
            <a:r>
              <a:rPr lang="en-US" sz="3100" dirty="0"/>
              <a:t>2018: ALA Carnegie Whitney Grant (second round) -- $5,000 </a:t>
            </a:r>
          </a:p>
          <a:p>
            <a:pPr marL="0" indent="0" algn="just" fontAlgn="base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3100" dirty="0"/>
              <a:t>           ALA GODORT </a:t>
            </a:r>
            <a:r>
              <a:rPr lang="en-US" sz="3100" dirty="0" err="1"/>
              <a:t>NewsBank</a:t>
            </a:r>
            <a:r>
              <a:rPr lang="en-US" sz="3100" dirty="0"/>
              <a:t>/</a:t>
            </a:r>
            <a:r>
              <a:rPr lang="en-US" sz="3100" dirty="0" err="1"/>
              <a:t>Readex</a:t>
            </a:r>
            <a:r>
              <a:rPr lang="en-US" sz="3100" dirty="0"/>
              <a:t>/ALA Catharine J. Reynolds</a:t>
            </a:r>
          </a:p>
          <a:p>
            <a:pPr marL="0" indent="0" algn="just" fontAlgn="base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3100" dirty="0"/>
              <a:t>           Research Grant (second round) -- $2,000</a:t>
            </a:r>
          </a:p>
          <a:p>
            <a:pPr marL="0" indent="0" algn="just" fontAlgn="base">
              <a:lnSpc>
                <a:spcPct val="120000"/>
              </a:lnSpc>
              <a:spcBef>
                <a:spcPts val="0"/>
              </a:spcBef>
              <a:buNone/>
            </a:pPr>
            <a:endParaRPr lang="en-US" sz="3100" dirty="0"/>
          </a:p>
          <a:p>
            <a:pPr marL="0" indent="0" algn="just" fontAlgn="base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3100" dirty="0"/>
              <a:t>2019: Louisiana Board of Regents Awards to Louisiana Artists and</a:t>
            </a:r>
          </a:p>
          <a:p>
            <a:pPr marL="0" indent="0" algn="just" fontAlgn="base">
              <a:lnSpc>
                <a:spcPct val="120000"/>
              </a:lnSpc>
              <a:spcBef>
                <a:spcPts val="0"/>
              </a:spcBef>
              <a:buNone/>
            </a:pPr>
            <a:r>
              <a:rPr lang="en-US" sz="3100" dirty="0"/>
              <a:t>           Scholar (ATLAS) grant -- $34,000</a:t>
            </a:r>
          </a:p>
          <a:p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36482" y="4774849"/>
            <a:ext cx="8671035" cy="1292662"/>
          </a:xfrm>
          <a:prstGeom prst="rect">
            <a:avLst/>
          </a:prstGeom>
          <a:solidFill>
            <a:srgbClr val="FFFF00"/>
          </a:solidFill>
          <a:ln w="38100">
            <a:solidFill>
              <a:srgbClr val="7030A0"/>
            </a:solidFill>
          </a:ln>
        </p:spPr>
        <p:txBody>
          <a:bodyPr wrap="square" rtlCol="0">
            <a:spAutoFit/>
          </a:bodyPr>
          <a:lstStyle/>
          <a:p>
            <a:r>
              <a:rPr lang="en-US" sz="3000" dirty="0">
                <a:solidFill>
                  <a:srgbClr val="7030A0"/>
                </a:solidFill>
              </a:rPr>
              <a:t>2020: National Endowment for the Humanities (NEH)</a:t>
            </a:r>
          </a:p>
          <a:p>
            <a:r>
              <a:rPr lang="en-US" sz="3000" dirty="0">
                <a:solidFill>
                  <a:srgbClr val="7030A0"/>
                </a:solidFill>
              </a:rPr>
              <a:t>           Digital Projects for Public Discovery -- $29,999</a:t>
            </a:r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8505584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815890"/>
            <a:ext cx="9144000" cy="540964"/>
          </a:xfrm>
        </p:spPr>
        <p:txBody>
          <a:bodyPr>
            <a:normAutofit fontScale="90000"/>
          </a:bodyPr>
          <a:lstStyle/>
          <a:p>
            <a:r>
              <a:rPr lang="en-US" dirty="0"/>
              <a:t>Writing a Compelling Grant Argument​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6192"/>
            <a:ext cx="8229600" cy="4525963"/>
          </a:xfrm>
        </p:spPr>
        <p:txBody>
          <a:bodyPr>
            <a:normAutofit/>
          </a:bodyPr>
          <a:lstStyle/>
          <a:p>
            <a:pPr fontAlgn="base"/>
            <a:r>
              <a:rPr lang="en-US" dirty="0"/>
              <a:t>Passion about your project will translate ​</a:t>
            </a:r>
          </a:p>
          <a:p>
            <a:pPr fontAlgn="base"/>
            <a:r>
              <a:rPr lang="en-US" dirty="0"/>
              <a:t>Highlight the uniqueness and importance of your project​</a:t>
            </a:r>
          </a:p>
          <a:p>
            <a:pPr fontAlgn="base"/>
            <a:r>
              <a:rPr lang="en-US" dirty="0"/>
              <a:t>Study the RFP &amp; mimic its language ​</a:t>
            </a:r>
          </a:p>
          <a:p>
            <a:pPr fontAlgn="base"/>
            <a:r>
              <a:rPr lang="en-US" dirty="0"/>
              <a:t>Demographics &amp; Statistics </a:t>
            </a:r>
          </a:p>
          <a:p>
            <a:pPr fontAlgn="base"/>
            <a:r>
              <a:rPr lang="en-US" dirty="0"/>
              <a:t>Know the subject of your grant or bring in someone who’s an expert   </a:t>
            </a:r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991355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080733"/>
            <a:ext cx="9144000" cy="655528"/>
          </a:xfrm>
        </p:spPr>
        <p:txBody>
          <a:bodyPr>
            <a:normAutofit fontScale="90000"/>
          </a:bodyPr>
          <a:lstStyle/>
          <a:p>
            <a:r>
              <a:rPr lang="en-US" dirty="0"/>
              <a:t>Finding Scholars to Support Your Work​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69432"/>
            <a:ext cx="8229600" cy="2665631"/>
          </a:xfrm>
        </p:spPr>
        <p:txBody>
          <a:bodyPr vert="horz" lIns="91440" tIns="45720" rIns="91440" bIns="45720" rtlCol="0" anchor="t">
            <a:normAutofit/>
          </a:bodyPr>
          <a:lstStyle/>
          <a:p>
            <a:pPr fontAlgn="base"/>
            <a:r>
              <a:rPr lang="en-US" dirty="0"/>
              <a:t>Go beyond the world of libraries</a:t>
            </a:r>
          </a:p>
          <a:p>
            <a:pPr fontAlgn="base"/>
            <a:r>
              <a:rPr lang="en-US" dirty="0"/>
              <a:t>Our work is multi-disciplinary by nature </a:t>
            </a:r>
          </a:p>
          <a:p>
            <a:pPr fontAlgn="base"/>
            <a:r>
              <a:rPr lang="en-US" dirty="0"/>
              <a:t>Network, network, network! </a:t>
            </a:r>
          </a:p>
          <a:p>
            <a:pPr fontAlgn="base"/>
            <a:r>
              <a:rPr lang="en-US" dirty="0"/>
              <a:t>Get creative, and don't be afraid to ask  </a:t>
            </a:r>
            <a:endParaRPr lang="en-US" dirty="0">
              <a:cs typeface="Calibri"/>
            </a:endParaRPr>
          </a:p>
          <a:p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177583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44476"/>
            <a:ext cx="9144000" cy="852804"/>
          </a:xfrm>
        </p:spPr>
        <p:txBody>
          <a:bodyPr/>
          <a:lstStyle/>
          <a:p>
            <a:r>
              <a:rPr lang="en-US" dirty="0">
                <a:cs typeface="Calibri"/>
              </a:rPr>
              <a:t>Road to NEH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36040"/>
            <a:ext cx="8229600" cy="4525963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dirty="0">
                <a:cs typeface="Calibri"/>
              </a:rPr>
              <a:t>Slowly made our way through the history / repositories around the nation </a:t>
            </a:r>
          </a:p>
          <a:p>
            <a:r>
              <a:rPr lang="en-US" dirty="0">
                <a:cs typeface="Calibri"/>
              </a:rPr>
              <a:t>Made contacts at conferences &amp; those contacts remembered us! </a:t>
            </a:r>
          </a:p>
          <a:p>
            <a:r>
              <a:rPr lang="en-US" dirty="0">
                <a:cs typeface="Calibri"/>
              </a:rPr>
              <a:t>Considered an IMLS grant: </a:t>
            </a:r>
            <a:r>
              <a:rPr lang="en-US" i="1" dirty="0">
                <a:cs typeface="Calibri"/>
              </a:rPr>
              <a:t>Accelerating Promising Practices for Small Libraries (APP) </a:t>
            </a:r>
          </a:p>
          <a:p>
            <a:r>
              <a:rPr lang="en-US" dirty="0">
                <a:ea typeface="+mn-lt"/>
                <a:cs typeface="+mn-lt"/>
              </a:rPr>
              <a:t>We decided to go all in and apply for the NEH Digital Projects for the Public Discovery grant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064855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1"/>
          <p:cNvSpPr txBox="1">
            <a:spLocks/>
          </p:cNvSpPr>
          <p:nvPr/>
        </p:nvSpPr>
        <p:spPr>
          <a:xfrm>
            <a:off x="0" y="2404272"/>
            <a:ext cx="9144000" cy="85280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rgbClr val="350D68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>
                <a:cs typeface="Calibri"/>
              </a:rPr>
              <a:t>Grants and Social Justice Work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8183945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1"/>
          <p:cNvSpPr txBox="1">
            <a:spLocks/>
          </p:cNvSpPr>
          <p:nvPr/>
        </p:nvSpPr>
        <p:spPr>
          <a:xfrm>
            <a:off x="0" y="2404272"/>
            <a:ext cx="9144000" cy="85280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rgbClr val="350D68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>
                <a:cs typeface="Calibri"/>
              </a:rPr>
              <a:t>Grants </a:t>
            </a:r>
            <a:r>
              <a:rPr lang="en-US" i="1" dirty="0">
                <a:cs typeface="Calibri"/>
              </a:rPr>
              <a:t>fund</a:t>
            </a:r>
            <a:r>
              <a:rPr lang="en-US" dirty="0">
                <a:cs typeface="Calibri"/>
              </a:rPr>
              <a:t> Social Justice Work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491418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1"/>
          <p:cNvSpPr txBox="1">
            <a:spLocks/>
          </p:cNvSpPr>
          <p:nvPr/>
        </p:nvSpPr>
        <p:spPr>
          <a:xfrm>
            <a:off x="0" y="2404272"/>
            <a:ext cx="9144000" cy="85280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rgbClr val="350D68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>
                <a:cs typeface="Calibri"/>
              </a:rPr>
              <a:t>Grants </a:t>
            </a:r>
            <a:r>
              <a:rPr lang="en-US" i="1" dirty="0">
                <a:cs typeface="Calibri"/>
              </a:rPr>
              <a:t>are</a:t>
            </a:r>
            <a:r>
              <a:rPr lang="en-US" dirty="0">
                <a:cs typeface="Calibri"/>
              </a:rPr>
              <a:t> Social Justice Work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418796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1"/>
          <p:cNvSpPr txBox="1">
            <a:spLocks/>
          </p:cNvSpPr>
          <p:nvPr/>
        </p:nvSpPr>
        <p:spPr>
          <a:xfrm>
            <a:off x="0" y="345440"/>
            <a:ext cx="9144000" cy="49377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 lnSpcReduction="10000"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rgbClr val="350D68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7100" dirty="0">
                <a:cs typeface="Calibri"/>
              </a:rPr>
              <a:t>Contact us! </a:t>
            </a:r>
          </a:p>
          <a:p>
            <a:endParaRPr lang="en-US" dirty="0">
              <a:cs typeface="Calibri"/>
            </a:endParaRPr>
          </a:p>
          <a:p>
            <a:r>
              <a:rPr lang="en-US" dirty="0">
                <a:cs typeface="Calibri"/>
              </a:rPr>
              <a:t>Hayley Johnson </a:t>
            </a:r>
          </a:p>
          <a:p>
            <a:r>
              <a:rPr lang="en-US" dirty="0">
                <a:cs typeface="Calibri"/>
                <a:hlinkClick r:id="rId4"/>
              </a:rPr>
              <a:t>hjohnson1@lsu.edu</a:t>
            </a:r>
            <a:endParaRPr lang="en-US" dirty="0">
              <a:cs typeface="Calibri"/>
            </a:endParaRPr>
          </a:p>
          <a:p>
            <a:endParaRPr lang="en-US" dirty="0">
              <a:cs typeface="Calibri"/>
            </a:endParaRPr>
          </a:p>
          <a:p>
            <a:endParaRPr lang="en-US" dirty="0">
              <a:cs typeface="Calibri"/>
            </a:endParaRPr>
          </a:p>
          <a:p>
            <a:r>
              <a:rPr lang="en-US" dirty="0">
                <a:cs typeface="Calibri"/>
              </a:rPr>
              <a:t>Sarah Simms</a:t>
            </a:r>
          </a:p>
          <a:p>
            <a:r>
              <a:rPr lang="en-US" dirty="0">
                <a:cs typeface="Calibri"/>
                <a:hlinkClick r:id="rId5"/>
              </a:rPr>
              <a:t>sarahlynnsimms@lsu.edu</a:t>
            </a:r>
            <a:r>
              <a:rPr lang="en-US" dirty="0">
                <a:cs typeface="Calibri"/>
              </a:rPr>
              <a:t> </a:t>
            </a:r>
            <a:endParaRPr lang="en-US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6457397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PROJECT_OPEN" val="0"/>
  <p:tag name="ARTICULATE_SLIDE_COUNT" val="14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RTICULATE_SLIDE_THUMBNAIL_REFRESH" val="1"/>
</p:tagLst>
</file>

<file path=ppt/theme/theme1.xml><?xml version="1.0" encoding="utf-8"?>
<a:theme xmlns:a="http://schemas.openxmlformats.org/drawingml/2006/main" name="LSU Templat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LSU Template.potx</Template>
  <TotalTime>4166</TotalTime>
  <Words>298</Words>
  <Application>Microsoft Office PowerPoint</Application>
  <PresentationFormat>On-screen Show (4:3)</PresentationFormat>
  <Paragraphs>51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Calibri</vt:lpstr>
      <vt:lpstr>LSU Template</vt:lpstr>
      <vt:lpstr>Breaking Barriers: ​ Librarians as Public History Scholars​ </vt:lpstr>
      <vt:lpstr>Background of our Project</vt:lpstr>
      <vt:lpstr>Writing a Compelling Grant Argument​ </vt:lpstr>
      <vt:lpstr>Finding Scholars to Support Your Work​ </vt:lpstr>
      <vt:lpstr>Road to NEH</vt:lpstr>
      <vt:lpstr>PowerPoint Presentation</vt:lpstr>
      <vt:lpstr>PowerPoint Presentation</vt:lpstr>
      <vt:lpstr>PowerPoint Presentation</vt:lpstr>
      <vt:lpstr>PowerPoint Presentation</vt:lpstr>
    </vt:vector>
  </TitlesOfParts>
  <Company>Louisiana State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Jewel</dc:creator>
  <cp:lastModifiedBy>Hayley Johnson</cp:lastModifiedBy>
  <cp:revision>389</cp:revision>
  <dcterms:created xsi:type="dcterms:W3CDTF">2015-06-05T16:25:53Z</dcterms:created>
  <dcterms:modified xsi:type="dcterms:W3CDTF">2020-06-29T19:24:08Z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F85C09CE-CF0A-41C8-9B4A-D112C8EC2DDB</vt:lpwstr>
  </property>
  <property fmtid="{D5CDD505-2E9C-101B-9397-08002B2CF9AE}" pid="3" name="ArticulatePath">
    <vt:lpwstr>https://lsumail2-my.sharepoint.com/personal/hjohnson1_lsu_edu/Documents/Breaking%20Barriers%20LSU</vt:lpwstr>
  </property>
</Properties>
</file>

<file path=docProps/thumbnail.jpeg>
</file>