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4"/>
  </p:sldMasterIdLst>
  <p:notesMasterIdLst>
    <p:notesMasterId r:id="rId38"/>
  </p:notesMasterIdLst>
  <p:sldIdLst>
    <p:sldId id="256" r:id="rId5"/>
    <p:sldId id="275" r:id="rId6"/>
    <p:sldId id="261" r:id="rId7"/>
    <p:sldId id="263" r:id="rId8"/>
    <p:sldId id="283" r:id="rId9"/>
    <p:sldId id="271" r:id="rId10"/>
    <p:sldId id="266" r:id="rId11"/>
    <p:sldId id="272" r:id="rId12"/>
    <p:sldId id="273" r:id="rId13"/>
    <p:sldId id="276" r:id="rId14"/>
    <p:sldId id="278" r:id="rId15"/>
    <p:sldId id="284" r:id="rId16"/>
    <p:sldId id="285" r:id="rId17"/>
    <p:sldId id="286" r:id="rId18"/>
    <p:sldId id="277" r:id="rId19"/>
    <p:sldId id="287" r:id="rId20"/>
    <p:sldId id="288" r:id="rId21"/>
    <p:sldId id="289" r:id="rId22"/>
    <p:sldId id="290" r:id="rId23"/>
    <p:sldId id="291" r:id="rId24"/>
    <p:sldId id="293" r:id="rId25"/>
    <p:sldId id="294" r:id="rId26"/>
    <p:sldId id="295" r:id="rId27"/>
    <p:sldId id="296" r:id="rId28"/>
    <p:sldId id="297" r:id="rId29"/>
    <p:sldId id="298" r:id="rId30"/>
    <p:sldId id="299" r:id="rId31"/>
    <p:sldId id="300" r:id="rId32"/>
    <p:sldId id="301" r:id="rId33"/>
    <p:sldId id="274" r:id="rId34"/>
    <p:sldId id="267" r:id="rId35"/>
    <p:sldId id="268" r:id="rId36"/>
    <p:sldId id="269"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5F5C96-BDE3-4486-9F8E-A7CE03B9AF11}" v="347" dt="2023-05-12T15:48:29.6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988" autoAdjust="0"/>
    <p:restoredTop sz="77673" autoAdjust="0"/>
  </p:normalViewPr>
  <p:slideViewPr>
    <p:cSldViewPr snapToGrid="0">
      <p:cViewPr varScale="1">
        <p:scale>
          <a:sx n="69" d="100"/>
          <a:sy n="69" d="100"/>
        </p:scale>
        <p:origin x="384" y="67"/>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y Stevenson" userId="b1a3a375-3009-4653-90e7-aed4706f2059" providerId="ADAL" clId="{7A5F5C96-BDE3-4486-9F8E-A7CE03B9AF11}"/>
    <pc:docChg chg="undo redo custSel addSld delSld modSld sldOrd modMainMaster">
      <pc:chgData name="Cory Stevenson" userId="b1a3a375-3009-4653-90e7-aed4706f2059" providerId="ADAL" clId="{7A5F5C96-BDE3-4486-9F8E-A7CE03B9AF11}" dt="2023-05-12T18:33:27.771" v="3925" actId="20577"/>
      <pc:docMkLst>
        <pc:docMk/>
      </pc:docMkLst>
      <pc:sldChg chg="addSp delSp modSp mod setBg setClrOvrMap delDesignElem">
        <pc:chgData name="Cory Stevenson" userId="b1a3a375-3009-4653-90e7-aed4706f2059" providerId="ADAL" clId="{7A5F5C96-BDE3-4486-9F8E-A7CE03B9AF11}" dt="2023-04-19T14:47:38.099" v="1488"/>
        <pc:sldMkLst>
          <pc:docMk/>
          <pc:sldMk cId="2325399925" sldId="256"/>
        </pc:sldMkLst>
        <pc:spChg chg="mod">
          <ac:chgData name="Cory Stevenson" userId="b1a3a375-3009-4653-90e7-aed4706f2059" providerId="ADAL" clId="{7A5F5C96-BDE3-4486-9F8E-A7CE03B9AF11}" dt="2023-03-29T19:13:12.036" v="4" actId="26606"/>
          <ac:spMkLst>
            <pc:docMk/>
            <pc:sldMk cId="2325399925" sldId="256"/>
            <ac:spMk id="2" creationId="{B6C59499-8755-49F4-82C4-08BF1E1B9419}"/>
          </ac:spMkLst>
        </pc:spChg>
        <pc:spChg chg="mod">
          <ac:chgData name="Cory Stevenson" userId="b1a3a375-3009-4653-90e7-aed4706f2059" providerId="ADAL" clId="{7A5F5C96-BDE3-4486-9F8E-A7CE03B9AF11}" dt="2023-03-29T19:13:21.024" v="15" actId="20577"/>
          <ac:spMkLst>
            <pc:docMk/>
            <pc:sldMk cId="2325399925" sldId="256"/>
            <ac:spMk id="3" creationId="{381F6824-930E-451C-B685-7A8A1FAB6231}"/>
          </ac:spMkLst>
        </pc:spChg>
        <pc:spChg chg="add del">
          <ac:chgData name="Cory Stevenson" userId="b1a3a375-3009-4653-90e7-aed4706f2059" providerId="ADAL" clId="{7A5F5C96-BDE3-4486-9F8E-A7CE03B9AF11}" dt="2023-04-19T14:47:38.099" v="1488"/>
          <ac:spMkLst>
            <pc:docMk/>
            <pc:sldMk cId="2325399925" sldId="256"/>
            <ac:spMk id="10" creationId="{D4995BF0-8E87-4ECF-904C-D047955C15CE}"/>
          </ac:spMkLst>
        </pc:spChg>
        <pc:picChg chg="add mod">
          <ac:chgData name="Cory Stevenson" userId="b1a3a375-3009-4653-90e7-aed4706f2059" providerId="ADAL" clId="{7A5F5C96-BDE3-4486-9F8E-A7CE03B9AF11}" dt="2023-03-29T19:13:12.036" v="4" actId="26606"/>
          <ac:picMkLst>
            <pc:docMk/>
            <pc:sldMk cId="2325399925" sldId="256"/>
            <ac:picMk id="5" creationId="{374379F8-4ED4-F9F6-0312-7DD8ACC66A42}"/>
          </ac:picMkLst>
        </pc:picChg>
      </pc:sldChg>
      <pc:sldChg chg="addSp delSp modSp mod ord setBg delDesignElem">
        <pc:chgData name="Cory Stevenson" userId="b1a3a375-3009-4653-90e7-aed4706f2059" providerId="ADAL" clId="{7A5F5C96-BDE3-4486-9F8E-A7CE03B9AF11}" dt="2023-05-12T18:22:30.663" v="3913"/>
        <pc:sldMkLst>
          <pc:docMk/>
          <pc:sldMk cId="1911090189" sldId="261"/>
        </pc:sldMkLst>
        <pc:spChg chg="mod">
          <ac:chgData name="Cory Stevenson" userId="b1a3a375-3009-4653-90e7-aed4706f2059" providerId="ADAL" clId="{7A5F5C96-BDE3-4486-9F8E-A7CE03B9AF11}" dt="2023-04-19T15:06:27.712" v="1554" actId="26606"/>
          <ac:spMkLst>
            <pc:docMk/>
            <pc:sldMk cId="1911090189" sldId="261"/>
            <ac:spMk id="2" creationId="{9008058F-52CB-4051-861C-C340FA781AA2}"/>
          </ac:spMkLst>
        </pc:spChg>
        <pc:spChg chg="add del">
          <ac:chgData name="Cory Stevenson" userId="b1a3a375-3009-4653-90e7-aed4706f2059" providerId="ADAL" clId="{7A5F5C96-BDE3-4486-9F8E-A7CE03B9AF11}" dt="2023-04-19T14:47:38.099" v="1488"/>
          <ac:spMkLst>
            <pc:docMk/>
            <pc:sldMk cId="1911090189" sldId="261"/>
            <ac:spMk id="7" creationId="{788D80A3-503A-400A-9D7F-99EC3CE0654D}"/>
          </ac:spMkLst>
        </pc:spChg>
        <pc:spChg chg="add del">
          <ac:chgData name="Cory Stevenson" userId="b1a3a375-3009-4653-90e7-aed4706f2059" providerId="ADAL" clId="{7A5F5C96-BDE3-4486-9F8E-A7CE03B9AF11}" dt="2023-04-19T15:06:21.648" v="1551" actId="26606"/>
          <ac:spMkLst>
            <pc:docMk/>
            <pc:sldMk cId="1911090189" sldId="261"/>
            <ac:spMk id="10" creationId="{8E7CFAA6-1DBB-43B0-BD82-2FB83CF4E4A4}"/>
          </ac:spMkLst>
        </pc:spChg>
        <pc:spChg chg="add del">
          <ac:chgData name="Cory Stevenson" userId="b1a3a375-3009-4653-90e7-aed4706f2059" providerId="ADAL" clId="{7A5F5C96-BDE3-4486-9F8E-A7CE03B9AF11}" dt="2023-04-19T15:18:22.075" v="1589"/>
          <ac:spMkLst>
            <pc:docMk/>
            <pc:sldMk cId="1911090189" sldId="261"/>
            <ac:spMk id="14" creationId="{67218665-EA77-40EC-8172-4F17E2DEDB3D}"/>
          </ac:spMkLst>
        </pc:spChg>
        <pc:graphicFrameChg chg="add del mod modGraphic">
          <ac:chgData name="Cory Stevenson" userId="b1a3a375-3009-4653-90e7-aed4706f2059" providerId="ADAL" clId="{7A5F5C96-BDE3-4486-9F8E-A7CE03B9AF11}" dt="2023-04-19T15:06:27.712" v="1554" actId="26606"/>
          <ac:graphicFrameMkLst>
            <pc:docMk/>
            <pc:sldMk cId="1911090189" sldId="261"/>
            <ac:graphicFrameMk id="5" creationId="{4A561C31-A68C-4DAA-AB62-66F9FEA0C537}"/>
          </ac:graphicFrameMkLst>
        </pc:graphicFrameChg>
        <pc:graphicFrameChg chg="add del">
          <ac:chgData name="Cory Stevenson" userId="b1a3a375-3009-4653-90e7-aed4706f2059" providerId="ADAL" clId="{7A5F5C96-BDE3-4486-9F8E-A7CE03B9AF11}" dt="2023-04-19T15:06:27.687" v="1553" actId="26606"/>
          <ac:graphicFrameMkLst>
            <pc:docMk/>
            <pc:sldMk cId="1911090189" sldId="261"/>
            <ac:graphicFrameMk id="12" creationId="{37704C0A-50BE-4E22-2D46-7D5559E3A990}"/>
          </ac:graphicFrameMkLst>
        </pc:graphicFrameChg>
        <pc:graphicFrameChg chg="add">
          <ac:chgData name="Cory Stevenson" userId="b1a3a375-3009-4653-90e7-aed4706f2059" providerId="ADAL" clId="{7A5F5C96-BDE3-4486-9F8E-A7CE03B9AF11}" dt="2023-04-19T15:06:27.712" v="1554" actId="26606"/>
          <ac:graphicFrameMkLst>
            <pc:docMk/>
            <pc:sldMk cId="1911090189" sldId="261"/>
            <ac:graphicFrameMk id="15" creationId="{4A561C31-A68C-4DAA-AB62-66F9FEA0C537}"/>
          </ac:graphicFrameMkLst>
        </pc:graphicFrameChg>
      </pc:sldChg>
      <pc:sldChg chg="addSp delSp modSp mod setBg delDesignElem modNotesTx">
        <pc:chgData name="Cory Stevenson" userId="b1a3a375-3009-4653-90e7-aed4706f2059" providerId="ADAL" clId="{7A5F5C96-BDE3-4486-9F8E-A7CE03B9AF11}" dt="2023-04-19T16:05:44.567" v="1850" actId="207"/>
        <pc:sldMkLst>
          <pc:docMk/>
          <pc:sldMk cId="2760782766" sldId="263"/>
        </pc:sldMkLst>
        <pc:spChg chg="mod">
          <ac:chgData name="Cory Stevenson" userId="b1a3a375-3009-4653-90e7-aed4706f2059" providerId="ADAL" clId="{7A5F5C96-BDE3-4486-9F8E-A7CE03B9AF11}" dt="2023-04-19T15:12:04.117" v="1564" actId="1076"/>
          <ac:spMkLst>
            <pc:docMk/>
            <pc:sldMk cId="2760782766" sldId="263"/>
            <ac:spMk id="2" creationId="{EE0D6ABE-B93E-4E19-85D9-1BD7B65912DA}"/>
          </ac:spMkLst>
        </pc:spChg>
        <pc:spChg chg="add mod">
          <ac:chgData name="Cory Stevenson" userId="b1a3a375-3009-4653-90e7-aed4706f2059" providerId="ADAL" clId="{7A5F5C96-BDE3-4486-9F8E-A7CE03B9AF11}" dt="2023-04-19T16:05:44.567" v="1850" actId="207"/>
          <ac:spMkLst>
            <pc:docMk/>
            <pc:sldMk cId="2760782766" sldId="263"/>
            <ac:spMk id="5" creationId="{EB0A82F9-A863-9304-D40F-0D78733FA9A6}"/>
          </ac:spMkLst>
        </pc:spChg>
        <pc:spChg chg="add del">
          <ac:chgData name="Cory Stevenson" userId="b1a3a375-3009-4653-90e7-aed4706f2059" providerId="ADAL" clId="{7A5F5C96-BDE3-4486-9F8E-A7CE03B9AF11}" dt="2023-04-19T14:47:38.099" v="1488"/>
          <ac:spMkLst>
            <pc:docMk/>
            <pc:sldMk cId="2760782766" sldId="263"/>
            <ac:spMk id="13" creationId="{D6EA1A26-163F-4F15-91F4-F2C51AC9C106}"/>
          </ac:spMkLst>
        </pc:spChg>
        <pc:spChg chg="add del">
          <ac:chgData name="Cory Stevenson" userId="b1a3a375-3009-4653-90e7-aed4706f2059" providerId="ADAL" clId="{7A5F5C96-BDE3-4486-9F8E-A7CE03B9AF11}" dt="2023-04-19T15:18:22.075" v="1589"/>
          <ac:spMkLst>
            <pc:docMk/>
            <pc:sldMk cId="2760782766" sldId="263"/>
            <ac:spMk id="2055" creationId="{D6EA1A26-163F-4F15-91F4-F2C51AC9C106}"/>
          </ac:spMkLst>
        </pc:spChg>
        <pc:picChg chg="add del mod">
          <ac:chgData name="Cory Stevenson" userId="b1a3a375-3009-4653-90e7-aed4706f2059" providerId="ADAL" clId="{7A5F5C96-BDE3-4486-9F8E-A7CE03B9AF11}" dt="2023-04-19T15:08:57.353" v="1560" actId="478"/>
          <ac:picMkLst>
            <pc:docMk/>
            <pc:sldMk cId="2760782766" sldId="263"/>
            <ac:picMk id="4" creationId="{77B92BE5-1692-C0C0-130F-8BA3EA7898C9}"/>
          </ac:picMkLst>
        </pc:picChg>
        <pc:picChg chg="del">
          <ac:chgData name="Cory Stevenson" userId="b1a3a375-3009-4653-90e7-aed4706f2059" providerId="ADAL" clId="{7A5F5C96-BDE3-4486-9F8E-A7CE03B9AF11}" dt="2023-03-29T20:14:44.806" v="85" actId="478"/>
          <ac:picMkLst>
            <pc:docMk/>
            <pc:sldMk cId="2760782766" sldId="263"/>
            <ac:picMk id="8" creationId="{212168B0-43B3-4EF3-BAC0-22FEDB8F6CA8}"/>
          </ac:picMkLst>
        </pc:picChg>
        <pc:picChg chg="add mod">
          <ac:chgData name="Cory Stevenson" userId="b1a3a375-3009-4653-90e7-aed4706f2059" providerId="ADAL" clId="{7A5F5C96-BDE3-4486-9F8E-A7CE03B9AF11}" dt="2023-04-19T15:09:06.992" v="1561" actId="26606"/>
          <ac:picMkLst>
            <pc:docMk/>
            <pc:sldMk cId="2760782766" sldId="263"/>
            <ac:picMk id="2050" creationId="{C73AFD10-B051-520C-EDEF-456A4628254D}"/>
          </ac:picMkLst>
        </pc:picChg>
      </pc:sldChg>
      <pc:sldChg chg="del setBg">
        <pc:chgData name="Cory Stevenson" userId="b1a3a375-3009-4653-90e7-aed4706f2059" providerId="ADAL" clId="{7A5F5C96-BDE3-4486-9F8E-A7CE03B9AF11}" dt="2023-03-29T20:09:00.046" v="79" actId="2696"/>
        <pc:sldMkLst>
          <pc:docMk/>
          <pc:sldMk cId="2507355113" sldId="264"/>
        </pc:sldMkLst>
      </pc:sldChg>
      <pc:sldChg chg="addSp delSp modSp mod setBg">
        <pc:chgData name="Cory Stevenson" userId="b1a3a375-3009-4653-90e7-aed4706f2059" providerId="ADAL" clId="{7A5F5C96-BDE3-4486-9F8E-A7CE03B9AF11}" dt="2023-03-29T20:52:13.976" v="271" actId="1076"/>
        <pc:sldMkLst>
          <pc:docMk/>
          <pc:sldMk cId="2746288144" sldId="266"/>
        </pc:sldMkLst>
        <pc:spChg chg="mod">
          <ac:chgData name="Cory Stevenson" userId="b1a3a375-3009-4653-90e7-aed4706f2059" providerId="ADAL" clId="{7A5F5C96-BDE3-4486-9F8E-A7CE03B9AF11}" dt="2023-03-29T20:47:35.373" v="268" actId="1076"/>
          <ac:spMkLst>
            <pc:docMk/>
            <pc:sldMk cId="2746288144" sldId="266"/>
            <ac:spMk id="2" creationId="{9ED16795-4B4F-4C53-9A2B-1FF1176D9045}"/>
          </ac:spMkLst>
        </pc:spChg>
        <pc:spChg chg="add del">
          <ac:chgData name="Cory Stevenson" userId="b1a3a375-3009-4653-90e7-aed4706f2059" providerId="ADAL" clId="{7A5F5C96-BDE3-4486-9F8E-A7CE03B9AF11}" dt="2023-03-29T20:46:16.274" v="264" actId="26606"/>
          <ac:spMkLst>
            <pc:docMk/>
            <pc:sldMk cId="2746288144" sldId="266"/>
            <ac:spMk id="3" creationId="{A758C1B1-1049-41A7-8ED1-713356ECE7CC}"/>
          </ac:spMkLst>
        </pc:spChg>
        <pc:spChg chg="add del">
          <ac:chgData name="Cory Stevenson" userId="b1a3a375-3009-4653-90e7-aed4706f2059" providerId="ADAL" clId="{7A5F5C96-BDE3-4486-9F8E-A7CE03B9AF11}" dt="2023-03-29T20:46:16.274" v="264" actId="26606"/>
          <ac:spMkLst>
            <pc:docMk/>
            <pc:sldMk cId="2746288144" sldId="266"/>
            <ac:spMk id="9" creationId="{B1CCD5EF-766D-43B9-A25D-19122E5FB181}"/>
          </ac:spMkLst>
        </pc:spChg>
        <pc:spChg chg="add del">
          <ac:chgData name="Cory Stevenson" userId="b1a3a375-3009-4653-90e7-aed4706f2059" providerId="ADAL" clId="{7A5F5C96-BDE3-4486-9F8E-A7CE03B9AF11}" dt="2023-03-29T20:46:16.274" v="264" actId="26606"/>
          <ac:spMkLst>
            <pc:docMk/>
            <pc:sldMk cId="2746288144" sldId="266"/>
            <ac:spMk id="11" creationId="{FD9699C9-77F1-4E33-A750-CB78C7EA29E6}"/>
          </ac:spMkLst>
        </pc:spChg>
        <pc:graphicFrameChg chg="add del">
          <ac:chgData name="Cory Stevenson" userId="b1a3a375-3009-4653-90e7-aed4706f2059" providerId="ADAL" clId="{7A5F5C96-BDE3-4486-9F8E-A7CE03B9AF11}" dt="2023-03-29T20:45:10.637" v="259" actId="26606"/>
          <ac:graphicFrameMkLst>
            <pc:docMk/>
            <pc:sldMk cId="2746288144" sldId="266"/>
            <ac:graphicFrameMk id="13" creationId="{491375EB-7A4E-6C07-68DC-F957991F8D17}"/>
          </ac:graphicFrameMkLst>
        </pc:graphicFrameChg>
        <pc:graphicFrameChg chg="add del">
          <ac:chgData name="Cory Stevenson" userId="b1a3a375-3009-4653-90e7-aed4706f2059" providerId="ADAL" clId="{7A5F5C96-BDE3-4486-9F8E-A7CE03B9AF11}" dt="2023-03-29T20:46:06.015" v="261" actId="26606"/>
          <ac:graphicFrameMkLst>
            <pc:docMk/>
            <pc:sldMk cId="2746288144" sldId="266"/>
            <ac:graphicFrameMk id="14" creationId="{B88D7D8B-BE3A-22D3-1481-5F7D14DD2682}"/>
          </ac:graphicFrameMkLst>
        </pc:graphicFrameChg>
        <pc:graphicFrameChg chg="add del">
          <ac:chgData name="Cory Stevenson" userId="b1a3a375-3009-4653-90e7-aed4706f2059" providerId="ADAL" clId="{7A5F5C96-BDE3-4486-9F8E-A7CE03B9AF11}" dt="2023-03-29T20:46:16.255" v="263" actId="26606"/>
          <ac:graphicFrameMkLst>
            <pc:docMk/>
            <pc:sldMk cId="2746288144" sldId="266"/>
            <ac:graphicFrameMk id="16" creationId="{26FD4FBC-F575-ED18-303C-2E56CE8FE4E2}"/>
          </ac:graphicFrameMkLst>
        </pc:graphicFrameChg>
        <pc:graphicFrameChg chg="add mod">
          <ac:chgData name="Cory Stevenson" userId="b1a3a375-3009-4653-90e7-aed4706f2059" providerId="ADAL" clId="{7A5F5C96-BDE3-4486-9F8E-A7CE03B9AF11}" dt="2023-03-29T20:47:17.289" v="267" actId="1076"/>
          <ac:graphicFrameMkLst>
            <pc:docMk/>
            <pc:sldMk cId="2746288144" sldId="266"/>
            <ac:graphicFrameMk id="18" creationId="{B88D7D8B-BE3A-22D3-1481-5F7D14DD2682}"/>
          </ac:graphicFrameMkLst>
        </pc:graphicFrameChg>
        <pc:picChg chg="add mod">
          <ac:chgData name="Cory Stevenson" userId="b1a3a375-3009-4653-90e7-aed4706f2059" providerId="ADAL" clId="{7A5F5C96-BDE3-4486-9F8E-A7CE03B9AF11}" dt="2023-03-29T20:52:13.976" v="271" actId="1076"/>
          <ac:picMkLst>
            <pc:docMk/>
            <pc:sldMk cId="2746288144" sldId="266"/>
            <ac:picMk id="4" creationId="{3DDFC11A-4E74-6928-7815-FA9487BF2A5C}"/>
          </ac:picMkLst>
        </pc:picChg>
      </pc:sldChg>
      <pc:sldChg chg="addSp delSp modSp mod setBg">
        <pc:chgData name="Cory Stevenson" userId="b1a3a375-3009-4653-90e7-aed4706f2059" providerId="ADAL" clId="{7A5F5C96-BDE3-4486-9F8E-A7CE03B9AF11}" dt="2023-04-19T17:37:39.333" v="2349" actId="14100"/>
        <pc:sldMkLst>
          <pc:docMk/>
          <pc:sldMk cId="1858121695" sldId="267"/>
        </pc:sldMkLst>
        <pc:spChg chg="mod">
          <ac:chgData name="Cory Stevenson" userId="b1a3a375-3009-4653-90e7-aed4706f2059" providerId="ADAL" clId="{7A5F5C96-BDE3-4486-9F8E-A7CE03B9AF11}" dt="2023-04-19T17:36:56.009" v="2341" actId="26606"/>
          <ac:spMkLst>
            <pc:docMk/>
            <pc:sldMk cId="1858121695" sldId="267"/>
            <ac:spMk id="2" creationId="{7BE3E7F3-4693-41B7-A029-B15C34921334}"/>
          </ac:spMkLst>
        </pc:spChg>
        <pc:spChg chg="mod ord">
          <ac:chgData name="Cory Stevenson" userId="b1a3a375-3009-4653-90e7-aed4706f2059" providerId="ADAL" clId="{7A5F5C96-BDE3-4486-9F8E-A7CE03B9AF11}" dt="2023-04-19T17:37:39.333" v="2349" actId="14100"/>
          <ac:spMkLst>
            <pc:docMk/>
            <pc:sldMk cId="1858121695" sldId="267"/>
            <ac:spMk id="6" creationId="{8D8BE9A1-E4BF-43AE-B6EE-37885389D807}"/>
          </ac:spMkLst>
        </pc:spChg>
        <pc:spChg chg="add del">
          <ac:chgData name="Cory Stevenson" userId="b1a3a375-3009-4653-90e7-aed4706f2059" providerId="ADAL" clId="{7A5F5C96-BDE3-4486-9F8E-A7CE03B9AF11}" dt="2023-04-19T17:36:56.009" v="2341" actId="26606"/>
          <ac:spMkLst>
            <pc:docMk/>
            <pc:sldMk cId="1858121695" sldId="267"/>
            <ac:spMk id="14344" creationId="{61B2A784-4501-42A8-86DF-DB27DE395089}"/>
          </ac:spMkLst>
        </pc:spChg>
        <pc:spChg chg="add del">
          <ac:chgData name="Cory Stevenson" userId="b1a3a375-3009-4653-90e7-aed4706f2059" providerId="ADAL" clId="{7A5F5C96-BDE3-4486-9F8E-A7CE03B9AF11}" dt="2023-04-19T17:36:56.009" v="2341" actId="26606"/>
          <ac:spMkLst>
            <pc:docMk/>
            <pc:sldMk cId="1858121695" sldId="267"/>
            <ac:spMk id="14345" creationId="{8A330AB8-A767-46C8-ABEF-2477854EF61D}"/>
          </ac:spMkLst>
        </pc:spChg>
        <pc:spChg chg="add del">
          <ac:chgData name="Cory Stevenson" userId="b1a3a375-3009-4653-90e7-aed4706f2059" providerId="ADAL" clId="{7A5F5C96-BDE3-4486-9F8E-A7CE03B9AF11}" dt="2023-04-19T17:36:56.009" v="2341" actId="26606"/>
          <ac:spMkLst>
            <pc:docMk/>
            <pc:sldMk cId="1858121695" sldId="267"/>
            <ac:spMk id="14346" creationId="{9BCC826D-E368-4D93-867E-47BA6A78AA9D}"/>
          </ac:spMkLst>
        </pc:spChg>
        <pc:spChg chg="add del">
          <ac:chgData name="Cory Stevenson" userId="b1a3a375-3009-4653-90e7-aed4706f2059" providerId="ADAL" clId="{7A5F5C96-BDE3-4486-9F8E-A7CE03B9AF11}" dt="2023-04-19T17:33:57.023" v="2325" actId="26606"/>
          <ac:spMkLst>
            <pc:docMk/>
            <pc:sldMk cId="1858121695" sldId="267"/>
            <ac:spMk id="14347" creationId="{DB104EA2-5D98-4973-A140-322FA7D0E7D8}"/>
          </ac:spMkLst>
        </pc:spChg>
        <pc:spChg chg="add del">
          <ac:chgData name="Cory Stevenson" userId="b1a3a375-3009-4653-90e7-aed4706f2059" providerId="ADAL" clId="{7A5F5C96-BDE3-4486-9F8E-A7CE03B9AF11}" dt="2023-04-19T17:36:56.009" v="2341" actId="26606"/>
          <ac:spMkLst>
            <pc:docMk/>
            <pc:sldMk cId="1858121695" sldId="267"/>
            <ac:spMk id="14348" creationId="{88E62604-C40E-4D56-9D66-FD94B0CA40CB}"/>
          </ac:spMkLst>
        </pc:spChg>
        <pc:spChg chg="add del">
          <ac:chgData name="Cory Stevenson" userId="b1a3a375-3009-4653-90e7-aed4706f2059" providerId="ADAL" clId="{7A5F5C96-BDE3-4486-9F8E-A7CE03B9AF11}" dt="2023-04-19T17:33:57.023" v="2325" actId="26606"/>
          <ac:spMkLst>
            <pc:docMk/>
            <pc:sldMk cId="1858121695" sldId="267"/>
            <ac:spMk id="14349" creationId="{8EB3235F-297B-4A24-8A9C-EB379982A76A}"/>
          </ac:spMkLst>
        </pc:spChg>
        <pc:spChg chg="add del">
          <ac:chgData name="Cory Stevenson" userId="b1a3a375-3009-4653-90e7-aed4706f2059" providerId="ADAL" clId="{7A5F5C96-BDE3-4486-9F8E-A7CE03B9AF11}" dt="2023-04-19T17:33:57.023" v="2325" actId="26606"/>
          <ac:spMkLst>
            <pc:docMk/>
            <pc:sldMk cId="1858121695" sldId="267"/>
            <ac:spMk id="14351" creationId="{CB923DB6-2EA7-4DEB-BDB6-35A502415B99}"/>
          </ac:spMkLst>
        </pc:spChg>
        <pc:spChg chg="add del">
          <ac:chgData name="Cory Stevenson" userId="b1a3a375-3009-4653-90e7-aed4706f2059" providerId="ADAL" clId="{7A5F5C96-BDE3-4486-9F8E-A7CE03B9AF11}" dt="2023-04-19T17:33:57.023" v="2325" actId="26606"/>
          <ac:spMkLst>
            <pc:docMk/>
            <pc:sldMk cId="1858121695" sldId="267"/>
            <ac:spMk id="14353" creationId="{46328B5B-8EB8-41FF-A2B5-39EDFE008822}"/>
          </ac:spMkLst>
        </pc:spChg>
        <pc:spChg chg="add del">
          <ac:chgData name="Cory Stevenson" userId="b1a3a375-3009-4653-90e7-aed4706f2059" providerId="ADAL" clId="{7A5F5C96-BDE3-4486-9F8E-A7CE03B9AF11}" dt="2023-04-19T17:36:56.009" v="2341" actId="26606"/>
          <ac:spMkLst>
            <pc:docMk/>
            <pc:sldMk cId="1858121695" sldId="267"/>
            <ac:spMk id="14355" creationId="{B3D444CF-66C9-4D8B-8F07-B99490CBDC3F}"/>
          </ac:spMkLst>
        </pc:spChg>
        <pc:spChg chg="add del">
          <ac:chgData name="Cory Stevenson" userId="b1a3a375-3009-4653-90e7-aed4706f2059" providerId="ADAL" clId="{7A5F5C96-BDE3-4486-9F8E-A7CE03B9AF11}" dt="2023-04-19T17:36:56.009" v="2341" actId="26606"/>
          <ac:spMkLst>
            <pc:docMk/>
            <pc:sldMk cId="1858121695" sldId="267"/>
            <ac:spMk id="14357" creationId="{057426C9-BA75-4FF0-984A-E94823AF7911}"/>
          </ac:spMkLst>
        </pc:spChg>
        <pc:spChg chg="add del">
          <ac:chgData name="Cory Stevenson" userId="b1a3a375-3009-4653-90e7-aed4706f2059" providerId="ADAL" clId="{7A5F5C96-BDE3-4486-9F8E-A7CE03B9AF11}" dt="2023-04-19T17:36:56.009" v="2341" actId="26606"/>
          <ac:spMkLst>
            <pc:docMk/>
            <pc:sldMk cId="1858121695" sldId="267"/>
            <ac:spMk id="14359" creationId="{10E5AB32-7D58-4FAC-8B91-5833068C311E}"/>
          </ac:spMkLst>
        </pc:spChg>
        <pc:picChg chg="add mod">
          <ac:chgData name="Cory Stevenson" userId="b1a3a375-3009-4653-90e7-aed4706f2059" providerId="ADAL" clId="{7A5F5C96-BDE3-4486-9F8E-A7CE03B9AF11}" dt="2023-04-19T17:37:18.967" v="2344" actId="1076"/>
          <ac:picMkLst>
            <pc:docMk/>
            <pc:sldMk cId="1858121695" sldId="267"/>
            <ac:picMk id="3" creationId="{31A51E32-6586-AB3A-F9A4-82BE4AA4C65E}"/>
          </ac:picMkLst>
        </pc:picChg>
        <pc:picChg chg="del">
          <ac:chgData name="Cory Stevenson" userId="b1a3a375-3009-4653-90e7-aed4706f2059" providerId="ADAL" clId="{7A5F5C96-BDE3-4486-9F8E-A7CE03B9AF11}" dt="2023-04-19T17:22:47.241" v="2289" actId="478"/>
          <ac:picMkLst>
            <pc:docMk/>
            <pc:sldMk cId="1858121695" sldId="267"/>
            <ac:picMk id="8" creationId="{D2B45731-D001-40F3-8848-F2A7CDE95428}"/>
          </ac:picMkLst>
        </pc:picChg>
        <pc:picChg chg="del mod">
          <ac:chgData name="Cory Stevenson" userId="b1a3a375-3009-4653-90e7-aed4706f2059" providerId="ADAL" clId="{7A5F5C96-BDE3-4486-9F8E-A7CE03B9AF11}" dt="2023-04-19T17:25:46.365" v="2307" actId="478"/>
          <ac:picMkLst>
            <pc:docMk/>
            <pc:sldMk cId="1858121695" sldId="267"/>
            <ac:picMk id="9" creationId="{7A8F1D05-3508-48F7-BC40-99FE4A10F1B1}"/>
          </ac:picMkLst>
        </pc:picChg>
        <pc:picChg chg="add mod">
          <ac:chgData name="Cory Stevenson" userId="b1a3a375-3009-4653-90e7-aed4706f2059" providerId="ADAL" clId="{7A5F5C96-BDE3-4486-9F8E-A7CE03B9AF11}" dt="2023-04-19T17:37:26.974" v="2346" actId="1076"/>
          <ac:picMkLst>
            <pc:docMk/>
            <pc:sldMk cId="1858121695" sldId="267"/>
            <ac:picMk id="14338" creationId="{A1894384-CF23-EF52-ED86-9C42B4D89EB9}"/>
          </ac:picMkLst>
        </pc:picChg>
        <pc:picChg chg="add del">
          <ac:chgData name="Cory Stevenson" userId="b1a3a375-3009-4653-90e7-aed4706f2059" providerId="ADAL" clId="{7A5F5C96-BDE3-4486-9F8E-A7CE03B9AF11}" dt="2023-04-19T17:31:46.963" v="2311" actId="478"/>
          <ac:picMkLst>
            <pc:docMk/>
            <pc:sldMk cId="1858121695" sldId="267"/>
            <ac:picMk id="14340" creationId="{7EDF8E28-7CCE-9CF8-BD8D-1E2B2A96006E}"/>
          </ac:picMkLst>
        </pc:picChg>
        <pc:picChg chg="add mod ord">
          <ac:chgData name="Cory Stevenson" userId="b1a3a375-3009-4653-90e7-aed4706f2059" providerId="ADAL" clId="{7A5F5C96-BDE3-4486-9F8E-A7CE03B9AF11}" dt="2023-04-19T17:36:56.009" v="2341" actId="26606"/>
          <ac:picMkLst>
            <pc:docMk/>
            <pc:sldMk cId="1858121695" sldId="267"/>
            <ac:picMk id="14342" creationId="{8BF180DE-95F3-9C59-7150-297A5448425D}"/>
          </ac:picMkLst>
        </pc:picChg>
      </pc:sldChg>
      <pc:sldChg chg="addSp delSp modSp mod setBg setClrOvrMap delDesignElem">
        <pc:chgData name="Cory Stevenson" userId="b1a3a375-3009-4653-90e7-aed4706f2059" providerId="ADAL" clId="{7A5F5C96-BDE3-4486-9F8E-A7CE03B9AF11}" dt="2023-04-19T17:16:02.443" v="2288" actId="20577"/>
        <pc:sldMkLst>
          <pc:docMk/>
          <pc:sldMk cId="625394976" sldId="268"/>
        </pc:sldMkLst>
        <pc:spChg chg="mod">
          <ac:chgData name="Cory Stevenson" userId="b1a3a375-3009-4653-90e7-aed4706f2059" providerId="ADAL" clId="{7A5F5C96-BDE3-4486-9F8E-A7CE03B9AF11}" dt="2023-04-19T16:55:17.614" v="2060" actId="207"/>
          <ac:spMkLst>
            <pc:docMk/>
            <pc:sldMk cId="625394976" sldId="268"/>
            <ac:spMk id="2" creationId="{F2455342-197E-4494-878D-EF49FF3B2A23}"/>
          </ac:spMkLst>
        </pc:spChg>
        <pc:spChg chg="mod ord">
          <ac:chgData name="Cory Stevenson" userId="b1a3a375-3009-4653-90e7-aed4706f2059" providerId="ADAL" clId="{7A5F5C96-BDE3-4486-9F8E-A7CE03B9AF11}" dt="2023-04-19T17:16:02.443" v="2288" actId="20577"/>
          <ac:spMkLst>
            <pc:docMk/>
            <pc:sldMk cId="625394976" sldId="268"/>
            <ac:spMk id="3" creationId="{41BE7791-486B-435A-8EC3-CF25B707DBB6}"/>
          </ac:spMkLst>
        </pc:spChg>
        <pc:spChg chg="add del">
          <ac:chgData name="Cory Stevenson" userId="b1a3a375-3009-4653-90e7-aed4706f2059" providerId="ADAL" clId="{7A5F5C96-BDE3-4486-9F8E-A7CE03B9AF11}" dt="2023-04-19T14:47:38.099" v="1488"/>
          <ac:spMkLst>
            <pc:docMk/>
            <pc:sldMk cId="625394976" sldId="268"/>
            <ac:spMk id="5" creationId="{8E7CFAA6-1DBB-43B0-BD82-2FB83CF4E4A4}"/>
          </ac:spMkLst>
        </pc:spChg>
        <pc:spChg chg="add del">
          <ac:chgData name="Cory Stevenson" userId="b1a3a375-3009-4653-90e7-aed4706f2059" providerId="ADAL" clId="{7A5F5C96-BDE3-4486-9F8E-A7CE03B9AF11}" dt="2023-03-31T21:18:13.209" v="1090" actId="26606"/>
          <ac:spMkLst>
            <pc:docMk/>
            <pc:sldMk cId="625394976" sldId="268"/>
            <ac:spMk id="12" creationId="{7D2BFFD5-490F-4B45-91F2-6B826FBAD4E3}"/>
          </ac:spMkLst>
        </pc:spChg>
        <pc:picChg chg="add mod ord">
          <ac:chgData name="Cory Stevenson" userId="b1a3a375-3009-4653-90e7-aed4706f2059" providerId="ADAL" clId="{7A5F5C96-BDE3-4486-9F8E-A7CE03B9AF11}" dt="2023-04-19T14:48:10.499" v="1490" actId="26606"/>
          <ac:picMkLst>
            <pc:docMk/>
            <pc:sldMk cId="625394976" sldId="268"/>
            <ac:picMk id="7" creationId="{40BE9EFF-56FC-A576-5041-DC5D0102B944}"/>
          </ac:picMkLst>
        </pc:picChg>
        <pc:cxnChg chg="add del">
          <ac:chgData name="Cory Stevenson" userId="b1a3a375-3009-4653-90e7-aed4706f2059" providerId="ADAL" clId="{7A5F5C96-BDE3-4486-9F8E-A7CE03B9AF11}" dt="2023-04-19T14:47:38.099" v="1488"/>
          <ac:cxnSpMkLst>
            <pc:docMk/>
            <pc:sldMk cId="625394976" sldId="268"/>
            <ac:cxnSpMk id="6" creationId="{9E13708B-D2E3-41E3-BD49-F910056473ED}"/>
          </ac:cxnSpMkLst>
        </pc:cxnChg>
      </pc:sldChg>
      <pc:sldChg chg="addSp delSp modSp mod setBg delDesignElem">
        <pc:chgData name="Cory Stevenson" userId="b1a3a375-3009-4653-90e7-aed4706f2059" providerId="ADAL" clId="{7A5F5C96-BDE3-4486-9F8E-A7CE03B9AF11}" dt="2023-04-19T14:50:25.534" v="1496" actId="14100"/>
        <pc:sldMkLst>
          <pc:docMk/>
          <pc:sldMk cId="451348972" sldId="269"/>
        </pc:sldMkLst>
        <pc:spChg chg="mod">
          <ac:chgData name="Cory Stevenson" userId="b1a3a375-3009-4653-90e7-aed4706f2059" providerId="ADAL" clId="{7A5F5C96-BDE3-4486-9F8E-A7CE03B9AF11}" dt="2023-04-19T14:50:00.188" v="1492" actId="26606"/>
          <ac:spMkLst>
            <pc:docMk/>
            <pc:sldMk cId="451348972" sldId="269"/>
            <ac:spMk id="2" creationId="{D4BEAEFE-56DB-4114-8334-4008A679FFD9}"/>
          </ac:spMkLst>
        </pc:spChg>
        <pc:spChg chg="del mod">
          <ac:chgData name="Cory Stevenson" userId="b1a3a375-3009-4653-90e7-aed4706f2059" providerId="ADAL" clId="{7A5F5C96-BDE3-4486-9F8E-A7CE03B9AF11}" dt="2023-04-19T14:50:00.208" v="1493" actId="26606"/>
          <ac:spMkLst>
            <pc:docMk/>
            <pc:sldMk cId="451348972" sldId="269"/>
            <ac:spMk id="3" creationId="{2002BB99-378B-4E59-9F27-9CD43EC9613E}"/>
          </ac:spMkLst>
        </pc:spChg>
        <pc:spChg chg="add del">
          <ac:chgData name="Cory Stevenson" userId="b1a3a375-3009-4653-90e7-aed4706f2059" providerId="ADAL" clId="{7A5F5C96-BDE3-4486-9F8E-A7CE03B9AF11}" dt="2023-04-19T14:47:38.099" v="1488"/>
          <ac:spMkLst>
            <pc:docMk/>
            <pc:sldMk cId="451348972" sldId="269"/>
            <ac:spMk id="5" creationId="{B1CCD5EF-766D-43B9-A25D-19122E5FB181}"/>
          </ac:spMkLst>
        </pc:spChg>
        <pc:spChg chg="add del">
          <ac:chgData name="Cory Stevenson" userId="b1a3a375-3009-4653-90e7-aed4706f2059" providerId="ADAL" clId="{7A5F5C96-BDE3-4486-9F8E-A7CE03B9AF11}" dt="2023-04-19T14:47:38.099" v="1488"/>
          <ac:spMkLst>
            <pc:docMk/>
            <pc:sldMk cId="451348972" sldId="269"/>
            <ac:spMk id="6" creationId="{FD9699C9-77F1-4E33-A750-CB78C7EA29E6}"/>
          </ac:spMkLst>
        </pc:spChg>
        <pc:spChg chg="add del">
          <ac:chgData name="Cory Stevenson" userId="b1a3a375-3009-4653-90e7-aed4706f2059" providerId="ADAL" clId="{7A5F5C96-BDE3-4486-9F8E-A7CE03B9AF11}" dt="2023-04-19T14:50:00.188" v="1492" actId="26606"/>
          <ac:spMkLst>
            <pc:docMk/>
            <pc:sldMk cId="451348972" sldId="269"/>
            <ac:spMk id="8" creationId="{AD6F6937-3B5A-4391-9F37-58A571B362A9}"/>
          </ac:spMkLst>
        </pc:spChg>
        <pc:graphicFrameChg chg="add mod">
          <ac:chgData name="Cory Stevenson" userId="b1a3a375-3009-4653-90e7-aed4706f2059" providerId="ADAL" clId="{7A5F5C96-BDE3-4486-9F8E-A7CE03B9AF11}" dt="2023-04-19T14:50:25.534" v="1496" actId="14100"/>
          <ac:graphicFrameMkLst>
            <pc:docMk/>
            <pc:sldMk cId="451348972" sldId="269"/>
            <ac:graphicFrameMk id="10" creationId="{27FEDF92-25CA-BF44-65EC-425B08771FAC}"/>
          </ac:graphicFrameMkLst>
        </pc:graphicFrameChg>
        <pc:picChg chg="add mod">
          <ac:chgData name="Cory Stevenson" userId="b1a3a375-3009-4653-90e7-aed4706f2059" providerId="ADAL" clId="{7A5F5C96-BDE3-4486-9F8E-A7CE03B9AF11}" dt="2023-04-19T14:50:10.068" v="1494"/>
          <ac:picMkLst>
            <pc:docMk/>
            <pc:sldMk cId="451348972" sldId="269"/>
            <ac:picMk id="4" creationId="{8F94A101-1B16-6B49-A244-E9AB720F6E96}"/>
          </ac:picMkLst>
        </pc:picChg>
      </pc:sldChg>
      <pc:sldChg chg="addSp delSp modSp mod setBg delDesignElem modNotesTx">
        <pc:chgData name="Cory Stevenson" userId="b1a3a375-3009-4653-90e7-aed4706f2059" providerId="ADAL" clId="{7A5F5C96-BDE3-4486-9F8E-A7CE03B9AF11}" dt="2023-05-12T18:21:39.986" v="3911"/>
        <pc:sldMkLst>
          <pc:docMk/>
          <pc:sldMk cId="2616591433" sldId="271"/>
        </pc:sldMkLst>
        <pc:spChg chg="mod">
          <ac:chgData name="Cory Stevenson" userId="b1a3a375-3009-4653-90e7-aed4706f2059" providerId="ADAL" clId="{7A5F5C96-BDE3-4486-9F8E-A7CE03B9AF11}" dt="2023-03-29T20:27:25.066" v="190" actId="1076"/>
          <ac:spMkLst>
            <pc:docMk/>
            <pc:sldMk cId="2616591433" sldId="271"/>
            <ac:spMk id="2" creationId="{0E1AED6B-C3BD-43EF-805E-659BE6F48C79}"/>
          </ac:spMkLst>
        </pc:spChg>
        <pc:spChg chg="add del mod">
          <ac:chgData name="Cory Stevenson" userId="b1a3a375-3009-4653-90e7-aed4706f2059" providerId="ADAL" clId="{7A5F5C96-BDE3-4486-9F8E-A7CE03B9AF11}" dt="2023-05-12T18:21:39.986" v="3911"/>
          <ac:spMkLst>
            <pc:docMk/>
            <pc:sldMk cId="2616591433" sldId="271"/>
            <ac:spMk id="3" creationId="{48205BBC-217D-6FC8-414B-6476DD29CB6C}"/>
          </ac:spMkLst>
        </pc:spChg>
        <pc:spChg chg="add del mod">
          <ac:chgData name="Cory Stevenson" userId="b1a3a375-3009-4653-90e7-aed4706f2059" providerId="ADAL" clId="{7A5F5C96-BDE3-4486-9F8E-A7CE03B9AF11}" dt="2023-03-29T20:27:54.132" v="192" actId="478"/>
          <ac:spMkLst>
            <pc:docMk/>
            <pc:sldMk cId="2616591433" sldId="271"/>
            <ac:spMk id="6" creationId="{DE5BBBC3-77EE-1B5F-2BC9-3F4E1C45654C}"/>
          </ac:spMkLst>
        </pc:spChg>
        <pc:spChg chg="add del mod">
          <ac:chgData name="Cory Stevenson" userId="b1a3a375-3009-4653-90e7-aed4706f2059" providerId="ADAL" clId="{7A5F5C96-BDE3-4486-9F8E-A7CE03B9AF11}" dt="2023-03-29T20:27:58.608" v="194" actId="478"/>
          <ac:spMkLst>
            <pc:docMk/>
            <pc:sldMk cId="2616591433" sldId="271"/>
            <ac:spMk id="9" creationId="{7A1CBCA3-8482-7F38-A203-1262B13EEC93}"/>
          </ac:spMkLst>
        </pc:spChg>
        <pc:spChg chg="add mod">
          <ac:chgData name="Cory Stevenson" userId="b1a3a375-3009-4653-90e7-aed4706f2059" providerId="ADAL" clId="{7A5F5C96-BDE3-4486-9F8E-A7CE03B9AF11}" dt="2023-03-29T20:57:52.365" v="395" actId="1038"/>
          <ac:spMkLst>
            <pc:docMk/>
            <pc:sldMk cId="2616591433" sldId="271"/>
            <ac:spMk id="10" creationId="{9567F80E-54E1-BCD8-85FB-1C42843F8118}"/>
          </ac:spMkLst>
        </pc:spChg>
        <pc:spChg chg="add mod">
          <ac:chgData name="Cory Stevenson" userId="b1a3a375-3009-4653-90e7-aed4706f2059" providerId="ADAL" clId="{7A5F5C96-BDE3-4486-9F8E-A7CE03B9AF11}" dt="2023-03-29T20:57:08.064" v="383" actId="1036"/>
          <ac:spMkLst>
            <pc:docMk/>
            <pc:sldMk cId="2616591433" sldId="271"/>
            <ac:spMk id="11" creationId="{D2D120FB-E88E-CDA7-E589-DB9426D17A67}"/>
          </ac:spMkLst>
        </pc:spChg>
        <pc:spChg chg="add del">
          <ac:chgData name="Cory Stevenson" userId="b1a3a375-3009-4653-90e7-aed4706f2059" providerId="ADAL" clId="{7A5F5C96-BDE3-4486-9F8E-A7CE03B9AF11}" dt="2023-04-19T14:47:38.099" v="1488"/>
          <ac:spMkLst>
            <pc:docMk/>
            <pc:sldMk cId="2616591433" sldId="271"/>
            <ac:spMk id="37" creationId="{5D4BBAA4-5350-4225-A232-680E7C33436B}"/>
          </ac:spMkLst>
        </pc:spChg>
        <pc:spChg chg="add del">
          <ac:chgData name="Cory Stevenson" userId="b1a3a375-3009-4653-90e7-aed4706f2059" providerId="ADAL" clId="{7A5F5C96-BDE3-4486-9F8E-A7CE03B9AF11}" dt="2023-04-19T14:47:38.099" v="1488"/>
          <ac:spMkLst>
            <pc:docMk/>
            <pc:sldMk cId="2616591433" sldId="271"/>
            <ac:spMk id="38" creationId="{80574B87-291D-42D5-849E-368485E048A1}"/>
          </ac:spMkLst>
        </pc:spChg>
        <pc:spChg chg="add del">
          <ac:chgData name="Cory Stevenson" userId="b1a3a375-3009-4653-90e7-aed4706f2059" providerId="ADAL" clId="{7A5F5C96-BDE3-4486-9F8E-A7CE03B9AF11}" dt="2023-04-19T14:47:38.099" v="1488"/>
          <ac:spMkLst>
            <pc:docMk/>
            <pc:sldMk cId="2616591433" sldId="271"/>
            <ac:spMk id="39" creationId="{DDBB8A1B-F478-46E3-B3D4-FC7E87D51182}"/>
          </ac:spMkLst>
        </pc:spChg>
        <pc:picChg chg="add mod ord modCrop">
          <ac:chgData name="Cory Stevenson" userId="b1a3a375-3009-4653-90e7-aed4706f2059" providerId="ADAL" clId="{7A5F5C96-BDE3-4486-9F8E-A7CE03B9AF11}" dt="2023-03-29T20:52:29.052" v="272"/>
          <ac:picMkLst>
            <pc:docMk/>
            <pc:sldMk cId="2616591433" sldId="271"/>
            <ac:picMk id="4" creationId="{7261BF3A-4F3C-34F3-0935-4A621F893755}"/>
          </ac:picMkLst>
        </pc:picChg>
        <pc:picChg chg="del mod">
          <ac:chgData name="Cory Stevenson" userId="b1a3a375-3009-4653-90e7-aed4706f2059" providerId="ADAL" clId="{7A5F5C96-BDE3-4486-9F8E-A7CE03B9AF11}" dt="2023-03-29T20:27:55.067" v="193" actId="478"/>
          <ac:picMkLst>
            <pc:docMk/>
            <pc:sldMk cId="2616591433" sldId="271"/>
            <ac:picMk id="7" creationId="{380F61A9-C66A-4FED-B00B-6F58175F8D1C}"/>
          </ac:picMkLst>
        </pc:picChg>
        <pc:picChg chg="del">
          <ac:chgData name="Cory Stevenson" userId="b1a3a375-3009-4653-90e7-aed4706f2059" providerId="ADAL" clId="{7A5F5C96-BDE3-4486-9F8E-A7CE03B9AF11}" dt="2023-03-29T20:27:52.489" v="191" actId="478"/>
          <ac:picMkLst>
            <pc:docMk/>
            <pc:sldMk cId="2616591433" sldId="271"/>
            <ac:picMk id="40" creationId="{59FF9020-C11D-437F-8461-E9D004D3CA59}"/>
          </ac:picMkLst>
        </pc:picChg>
        <pc:picChg chg="add mod">
          <ac:chgData name="Cory Stevenson" userId="b1a3a375-3009-4653-90e7-aed4706f2059" providerId="ADAL" clId="{7A5F5C96-BDE3-4486-9F8E-A7CE03B9AF11}" dt="2023-03-29T20:30:28.555" v="204" actId="1076"/>
          <ac:picMkLst>
            <pc:docMk/>
            <pc:sldMk cId="2616591433" sldId="271"/>
            <ac:picMk id="3074" creationId="{DB4667D0-177D-5CEC-591B-C678D1B44A9F}"/>
          </ac:picMkLst>
        </pc:picChg>
        <pc:picChg chg="add mod">
          <ac:chgData name="Cory Stevenson" userId="b1a3a375-3009-4653-90e7-aed4706f2059" providerId="ADAL" clId="{7A5F5C96-BDE3-4486-9F8E-A7CE03B9AF11}" dt="2023-03-29T20:57:23.864" v="384" actId="14100"/>
          <ac:picMkLst>
            <pc:docMk/>
            <pc:sldMk cId="2616591433" sldId="271"/>
            <ac:picMk id="3076" creationId="{5DBDC8D6-C663-9722-E823-CFDA6C387B35}"/>
          </ac:picMkLst>
        </pc:picChg>
      </pc:sldChg>
      <pc:sldChg chg="addSp delSp modSp mod setBg delDesignElem modNotesTx">
        <pc:chgData name="Cory Stevenson" userId="b1a3a375-3009-4653-90e7-aed4706f2059" providerId="ADAL" clId="{7A5F5C96-BDE3-4486-9F8E-A7CE03B9AF11}" dt="2023-04-19T14:55:10.906" v="1513"/>
        <pc:sldMkLst>
          <pc:docMk/>
          <pc:sldMk cId="1490345992" sldId="272"/>
        </pc:sldMkLst>
        <pc:spChg chg="mod">
          <ac:chgData name="Cory Stevenson" userId="b1a3a375-3009-4653-90e7-aed4706f2059" providerId="ADAL" clId="{7A5F5C96-BDE3-4486-9F8E-A7CE03B9AF11}" dt="2023-03-31T20:53:50.137" v="414" actId="1035"/>
          <ac:spMkLst>
            <pc:docMk/>
            <pc:sldMk cId="1490345992" sldId="272"/>
            <ac:spMk id="2" creationId="{EA206E23-9B7F-47CE-BBF5-B02931961785}"/>
          </ac:spMkLst>
        </pc:spChg>
        <pc:spChg chg="add del mod">
          <ac:chgData name="Cory Stevenson" userId="b1a3a375-3009-4653-90e7-aed4706f2059" providerId="ADAL" clId="{7A5F5C96-BDE3-4486-9F8E-A7CE03B9AF11}" dt="2023-03-31T21:01:38.128" v="416"/>
          <ac:spMkLst>
            <pc:docMk/>
            <pc:sldMk cId="1490345992" sldId="272"/>
            <ac:spMk id="7" creationId="{8EE8ECBB-7447-A356-E13D-ABF46869DB82}"/>
          </ac:spMkLst>
        </pc:spChg>
        <pc:spChg chg="add del">
          <ac:chgData name="Cory Stevenson" userId="b1a3a375-3009-4653-90e7-aed4706f2059" providerId="ADAL" clId="{7A5F5C96-BDE3-4486-9F8E-A7CE03B9AF11}" dt="2023-04-19T14:47:38.099" v="1488"/>
          <ac:spMkLst>
            <pc:docMk/>
            <pc:sldMk cId="1490345992" sldId="272"/>
            <ac:spMk id="10" creationId="{5D4BBAA4-5350-4225-A232-680E7C33436B}"/>
          </ac:spMkLst>
        </pc:spChg>
        <pc:spChg chg="add del">
          <ac:chgData name="Cory Stevenson" userId="b1a3a375-3009-4653-90e7-aed4706f2059" providerId="ADAL" clId="{7A5F5C96-BDE3-4486-9F8E-A7CE03B9AF11}" dt="2023-04-19T14:47:38.099" v="1488"/>
          <ac:spMkLst>
            <pc:docMk/>
            <pc:sldMk cId="1490345992" sldId="272"/>
            <ac:spMk id="12" creationId="{80574B87-291D-42D5-849E-368485E048A1}"/>
          </ac:spMkLst>
        </pc:spChg>
        <pc:spChg chg="add del">
          <ac:chgData name="Cory Stevenson" userId="b1a3a375-3009-4653-90e7-aed4706f2059" providerId="ADAL" clId="{7A5F5C96-BDE3-4486-9F8E-A7CE03B9AF11}" dt="2023-04-19T14:47:38.099" v="1488"/>
          <ac:spMkLst>
            <pc:docMk/>
            <pc:sldMk cId="1490345992" sldId="272"/>
            <ac:spMk id="14" creationId="{DDBB8A1B-F478-46E3-B3D4-FC7E87D51182}"/>
          </ac:spMkLst>
        </pc:spChg>
        <pc:picChg chg="add mod ord">
          <ac:chgData name="Cory Stevenson" userId="b1a3a375-3009-4653-90e7-aed4706f2059" providerId="ADAL" clId="{7A5F5C96-BDE3-4486-9F8E-A7CE03B9AF11}" dt="2023-03-31T20:53:38.946" v="400" actId="170"/>
          <ac:picMkLst>
            <pc:docMk/>
            <pc:sldMk cId="1490345992" sldId="272"/>
            <ac:picMk id="3" creationId="{1F4C1859-14D0-B298-1CB9-D89025D1A568}"/>
          </ac:picMkLst>
        </pc:picChg>
        <pc:picChg chg="del">
          <ac:chgData name="Cory Stevenson" userId="b1a3a375-3009-4653-90e7-aed4706f2059" providerId="ADAL" clId="{7A5F5C96-BDE3-4486-9F8E-A7CE03B9AF11}" dt="2023-03-31T21:01:27.916" v="415" actId="478"/>
          <ac:picMkLst>
            <pc:docMk/>
            <pc:sldMk cId="1490345992" sldId="272"/>
            <ac:picMk id="4" creationId="{AF6FA5B8-4CEB-47EE-8FE3-5F986C98A91E}"/>
          </ac:picMkLst>
        </pc:picChg>
        <pc:picChg chg="add mod">
          <ac:chgData name="Cory Stevenson" userId="b1a3a375-3009-4653-90e7-aed4706f2059" providerId="ADAL" clId="{7A5F5C96-BDE3-4486-9F8E-A7CE03B9AF11}" dt="2023-03-31T21:02:30.045" v="422" actId="732"/>
          <ac:picMkLst>
            <pc:docMk/>
            <pc:sldMk cId="1490345992" sldId="272"/>
            <ac:picMk id="4098" creationId="{4C47C039-6AA6-0405-9CE7-0041433587BD}"/>
          </ac:picMkLst>
        </pc:picChg>
      </pc:sldChg>
      <pc:sldChg chg="addSp delSp modSp mod setBg delDesignElem">
        <pc:chgData name="Cory Stevenson" userId="b1a3a375-3009-4653-90e7-aed4706f2059" providerId="ADAL" clId="{7A5F5C96-BDE3-4486-9F8E-A7CE03B9AF11}" dt="2023-04-19T15:05:22.413" v="1548" actId="14100"/>
        <pc:sldMkLst>
          <pc:docMk/>
          <pc:sldMk cId="3643956976" sldId="273"/>
        </pc:sldMkLst>
        <pc:spChg chg="mod">
          <ac:chgData name="Cory Stevenson" userId="b1a3a375-3009-4653-90e7-aed4706f2059" providerId="ADAL" clId="{7A5F5C96-BDE3-4486-9F8E-A7CE03B9AF11}" dt="2023-03-31T22:00:53.185" v="1174" actId="20577"/>
          <ac:spMkLst>
            <pc:docMk/>
            <pc:sldMk cId="3643956976" sldId="273"/>
            <ac:spMk id="9" creationId="{D034E02E-F1CC-46DB-9D62-1D28EB1C71B2}"/>
          </ac:spMkLst>
        </pc:spChg>
        <pc:spChg chg="add del">
          <ac:chgData name="Cory Stevenson" userId="b1a3a375-3009-4653-90e7-aed4706f2059" providerId="ADAL" clId="{7A5F5C96-BDE3-4486-9F8E-A7CE03B9AF11}" dt="2023-04-19T14:47:38.099" v="1488"/>
          <ac:spMkLst>
            <pc:docMk/>
            <pc:sldMk cId="3643956976" sldId="273"/>
            <ac:spMk id="28" creationId="{D87AB319-64C0-4E2D-B1CD-0A970301BEEA}"/>
          </ac:spMkLst>
        </pc:spChg>
        <pc:spChg chg="add del">
          <ac:chgData name="Cory Stevenson" userId="b1a3a375-3009-4653-90e7-aed4706f2059" providerId="ADAL" clId="{7A5F5C96-BDE3-4486-9F8E-A7CE03B9AF11}" dt="2023-04-19T14:47:38.099" v="1488"/>
          <ac:spMkLst>
            <pc:docMk/>
            <pc:sldMk cId="3643956976" sldId="273"/>
            <ac:spMk id="30" creationId="{CC4A892D-088E-4414-965D-1F8C4212F602}"/>
          </ac:spMkLst>
        </pc:spChg>
        <pc:spChg chg="add del">
          <ac:chgData name="Cory Stevenson" userId="b1a3a375-3009-4653-90e7-aed4706f2059" providerId="ADAL" clId="{7A5F5C96-BDE3-4486-9F8E-A7CE03B9AF11}" dt="2023-04-19T14:47:38.099" v="1488"/>
          <ac:spMkLst>
            <pc:docMk/>
            <pc:sldMk cId="3643956976" sldId="273"/>
            <ac:spMk id="32" creationId="{472BC85F-BF83-4D6D-A1BC-8EE5822F0804}"/>
          </ac:spMkLst>
        </pc:spChg>
        <pc:picChg chg="del">
          <ac:chgData name="Cory Stevenson" userId="b1a3a375-3009-4653-90e7-aed4706f2059" providerId="ADAL" clId="{7A5F5C96-BDE3-4486-9F8E-A7CE03B9AF11}" dt="2023-03-31T21:59:49.700" v="1136" actId="478"/>
          <ac:picMkLst>
            <pc:docMk/>
            <pc:sldMk cId="3643956976" sldId="273"/>
            <ac:picMk id="3" creationId="{3F2A4DF6-8F0A-4906-988D-821E493F0EFB}"/>
          </ac:picMkLst>
        </pc:picChg>
        <pc:picChg chg="add mod ord">
          <ac:chgData name="Cory Stevenson" userId="b1a3a375-3009-4653-90e7-aed4706f2059" providerId="ADAL" clId="{7A5F5C96-BDE3-4486-9F8E-A7CE03B9AF11}" dt="2023-04-19T15:05:22.413" v="1548" actId="14100"/>
          <ac:picMkLst>
            <pc:docMk/>
            <pc:sldMk cId="3643956976" sldId="273"/>
            <ac:picMk id="4" creationId="{2E1B8495-7738-CDB9-2008-A636F85582B3}"/>
          </ac:picMkLst>
        </pc:picChg>
        <pc:picChg chg="add mod">
          <ac:chgData name="Cory Stevenson" userId="b1a3a375-3009-4653-90e7-aed4706f2059" providerId="ADAL" clId="{7A5F5C96-BDE3-4486-9F8E-A7CE03B9AF11}" dt="2023-03-31T22:00:15.237" v="1139" actId="1076"/>
          <ac:picMkLst>
            <pc:docMk/>
            <pc:sldMk cId="3643956976" sldId="273"/>
            <ac:picMk id="6146" creationId="{ECDCE087-7C73-6D43-C1DA-4F1254DC0FBC}"/>
          </ac:picMkLst>
        </pc:picChg>
      </pc:sldChg>
      <pc:sldChg chg="addSp delSp mod setBg delDesignElem">
        <pc:chgData name="Cory Stevenson" userId="b1a3a375-3009-4653-90e7-aed4706f2059" providerId="ADAL" clId="{7A5F5C96-BDE3-4486-9F8E-A7CE03B9AF11}" dt="2023-04-19T15:18:22.075" v="1589"/>
        <pc:sldMkLst>
          <pc:docMk/>
          <pc:sldMk cId="3397080183" sldId="274"/>
        </pc:sldMkLst>
        <pc:spChg chg="add del">
          <ac:chgData name="Cory Stevenson" userId="b1a3a375-3009-4653-90e7-aed4706f2059" providerId="ADAL" clId="{7A5F5C96-BDE3-4486-9F8E-A7CE03B9AF11}" dt="2023-04-19T15:18:22.075" v="1589"/>
          <ac:spMkLst>
            <pc:docMk/>
            <pc:sldMk cId="3397080183" sldId="274"/>
            <ac:spMk id="12" creationId="{D87AB319-64C0-4E2D-B1CD-0A970301BEEA}"/>
          </ac:spMkLst>
        </pc:spChg>
        <pc:spChg chg="add del">
          <ac:chgData name="Cory Stevenson" userId="b1a3a375-3009-4653-90e7-aed4706f2059" providerId="ADAL" clId="{7A5F5C96-BDE3-4486-9F8E-A7CE03B9AF11}" dt="2023-04-19T15:18:22.075" v="1589"/>
          <ac:spMkLst>
            <pc:docMk/>
            <pc:sldMk cId="3397080183" sldId="274"/>
            <ac:spMk id="14" creationId="{F4AA0C77-4ECE-4BEE-B093-4D8E915D17CE}"/>
          </ac:spMkLst>
        </pc:spChg>
        <pc:spChg chg="add del">
          <ac:chgData name="Cory Stevenson" userId="b1a3a375-3009-4653-90e7-aed4706f2059" providerId="ADAL" clId="{7A5F5C96-BDE3-4486-9F8E-A7CE03B9AF11}" dt="2023-04-19T15:18:22.075" v="1589"/>
          <ac:spMkLst>
            <pc:docMk/>
            <pc:sldMk cId="3397080183" sldId="274"/>
            <ac:spMk id="16" creationId="{F5586C31-848B-4D51-83B1-B9FD594E31ED}"/>
          </ac:spMkLst>
        </pc:spChg>
        <pc:spChg chg="add del">
          <ac:chgData name="Cory Stevenson" userId="b1a3a375-3009-4653-90e7-aed4706f2059" providerId="ADAL" clId="{7A5F5C96-BDE3-4486-9F8E-A7CE03B9AF11}" dt="2023-04-19T14:47:38.099" v="1488"/>
          <ac:spMkLst>
            <pc:docMk/>
            <pc:sldMk cId="3397080183" sldId="274"/>
            <ac:spMk id="48" creationId="{D87AB319-64C0-4E2D-B1CD-0A970301BEEA}"/>
          </ac:spMkLst>
        </pc:spChg>
        <pc:spChg chg="add del">
          <ac:chgData name="Cory Stevenson" userId="b1a3a375-3009-4653-90e7-aed4706f2059" providerId="ADAL" clId="{7A5F5C96-BDE3-4486-9F8E-A7CE03B9AF11}" dt="2023-04-19T14:47:38.099" v="1488"/>
          <ac:spMkLst>
            <pc:docMk/>
            <pc:sldMk cId="3397080183" sldId="274"/>
            <ac:spMk id="50" creationId="{F4AA0C77-4ECE-4BEE-B093-4D8E915D17CE}"/>
          </ac:spMkLst>
        </pc:spChg>
        <pc:spChg chg="add del">
          <ac:chgData name="Cory Stevenson" userId="b1a3a375-3009-4653-90e7-aed4706f2059" providerId="ADAL" clId="{7A5F5C96-BDE3-4486-9F8E-A7CE03B9AF11}" dt="2023-04-19T14:47:38.099" v="1488"/>
          <ac:spMkLst>
            <pc:docMk/>
            <pc:sldMk cId="3397080183" sldId="274"/>
            <ac:spMk id="52" creationId="{F5586C31-848B-4D51-83B1-B9FD594E31ED}"/>
          </ac:spMkLst>
        </pc:spChg>
      </pc:sldChg>
      <pc:sldChg chg="addSp delSp modSp mod setBg setClrOvrMap delDesignElem">
        <pc:chgData name="Cory Stevenson" userId="b1a3a375-3009-4653-90e7-aed4706f2059" providerId="ADAL" clId="{7A5F5C96-BDE3-4486-9F8E-A7CE03B9AF11}" dt="2023-04-19T16:06:09.008" v="1853" actId="27636"/>
        <pc:sldMkLst>
          <pc:docMk/>
          <pc:sldMk cId="126359111" sldId="275"/>
        </pc:sldMkLst>
        <pc:spChg chg="mod">
          <ac:chgData name="Cory Stevenson" userId="b1a3a375-3009-4653-90e7-aed4706f2059" providerId="ADAL" clId="{7A5F5C96-BDE3-4486-9F8E-A7CE03B9AF11}" dt="2023-04-19T15:05:52.771" v="1549" actId="26606"/>
          <ac:spMkLst>
            <pc:docMk/>
            <pc:sldMk cId="126359111" sldId="275"/>
            <ac:spMk id="2" creationId="{840DA9AF-C9D7-4B8A-AA76-06B07C6D8611}"/>
          </ac:spMkLst>
        </pc:spChg>
        <pc:spChg chg="mod ord">
          <ac:chgData name="Cory Stevenson" userId="b1a3a375-3009-4653-90e7-aed4706f2059" providerId="ADAL" clId="{7A5F5C96-BDE3-4486-9F8E-A7CE03B9AF11}" dt="2023-04-19T16:06:09.008" v="1853" actId="27636"/>
          <ac:spMkLst>
            <pc:docMk/>
            <pc:sldMk cId="126359111" sldId="275"/>
            <ac:spMk id="3" creationId="{97047CAE-4459-4CA7-9DE8-23285670834D}"/>
          </ac:spMkLst>
        </pc:spChg>
        <pc:spChg chg="add del">
          <ac:chgData name="Cory Stevenson" userId="b1a3a375-3009-4653-90e7-aed4706f2059" providerId="ADAL" clId="{7A5F5C96-BDE3-4486-9F8E-A7CE03B9AF11}" dt="2023-04-19T15:18:22.075" v="1589"/>
          <ac:spMkLst>
            <pc:docMk/>
            <pc:sldMk cId="126359111" sldId="275"/>
            <ac:spMk id="7" creationId="{07CEFFDD-605F-41E2-8017-6484074C5CAA}"/>
          </ac:spMkLst>
        </pc:spChg>
        <pc:spChg chg="add del">
          <ac:chgData name="Cory Stevenson" userId="b1a3a375-3009-4653-90e7-aed4706f2059" providerId="ADAL" clId="{7A5F5C96-BDE3-4486-9F8E-A7CE03B9AF11}" dt="2023-03-29T19:14:09.289" v="20" actId="26606"/>
          <ac:spMkLst>
            <pc:docMk/>
            <pc:sldMk cId="126359111" sldId="275"/>
            <ac:spMk id="10" creationId="{7D2BFFD5-490F-4B45-91F2-6B826FBAD4E3}"/>
          </ac:spMkLst>
        </pc:spChg>
        <pc:spChg chg="add del">
          <ac:chgData name="Cory Stevenson" userId="b1a3a375-3009-4653-90e7-aed4706f2059" providerId="ADAL" clId="{7A5F5C96-BDE3-4486-9F8E-A7CE03B9AF11}" dt="2023-04-19T14:47:38.099" v="1488"/>
          <ac:spMkLst>
            <pc:docMk/>
            <pc:sldMk cId="126359111" sldId="275"/>
            <ac:spMk id="15" creationId="{D6EA1A26-163F-4F15-91F4-F2C51AC9C106}"/>
          </ac:spMkLst>
        </pc:spChg>
        <pc:picChg chg="add mod ord">
          <ac:chgData name="Cory Stevenson" userId="b1a3a375-3009-4653-90e7-aed4706f2059" providerId="ADAL" clId="{7A5F5C96-BDE3-4486-9F8E-A7CE03B9AF11}" dt="2023-03-29T19:14:09.289" v="20" actId="26606"/>
          <ac:picMkLst>
            <pc:docMk/>
            <pc:sldMk cId="126359111" sldId="275"/>
            <ac:picMk id="5" creationId="{57ED41CB-197D-24AA-1786-D02D88D7DA1D}"/>
          </ac:picMkLst>
        </pc:picChg>
      </pc:sldChg>
      <pc:sldChg chg="addSp delSp modSp mod setBg delDesignElem">
        <pc:chgData name="Cory Stevenson" userId="b1a3a375-3009-4653-90e7-aed4706f2059" providerId="ADAL" clId="{7A5F5C96-BDE3-4486-9F8E-A7CE03B9AF11}" dt="2023-04-19T15:05:15.149" v="1547" actId="14100"/>
        <pc:sldMkLst>
          <pc:docMk/>
          <pc:sldMk cId="1326235210" sldId="276"/>
        </pc:sldMkLst>
        <pc:spChg chg="mod">
          <ac:chgData name="Cory Stevenson" userId="b1a3a375-3009-4653-90e7-aed4706f2059" providerId="ADAL" clId="{7A5F5C96-BDE3-4486-9F8E-A7CE03B9AF11}" dt="2023-03-31T21:34:30.611" v="1134" actId="1036"/>
          <ac:spMkLst>
            <pc:docMk/>
            <pc:sldMk cId="1326235210" sldId="276"/>
            <ac:spMk id="2" creationId="{059C53C2-D3A6-4AE3-966A-9EB3540E2B5B}"/>
          </ac:spMkLst>
        </pc:spChg>
        <pc:spChg chg="del">
          <ac:chgData name="Cory Stevenson" userId="b1a3a375-3009-4653-90e7-aed4706f2059" providerId="ADAL" clId="{7A5F5C96-BDE3-4486-9F8E-A7CE03B9AF11}" dt="2023-03-31T21:33:42.334" v="1117" actId="478"/>
          <ac:spMkLst>
            <pc:docMk/>
            <pc:sldMk cId="1326235210" sldId="276"/>
            <ac:spMk id="3" creationId="{1C77F0B6-041D-40D3-B0A7-94D4023431CB}"/>
          </ac:spMkLst>
        </pc:spChg>
        <pc:spChg chg="add del">
          <ac:chgData name="Cory Stevenson" userId="b1a3a375-3009-4653-90e7-aed4706f2059" providerId="ADAL" clId="{7A5F5C96-BDE3-4486-9F8E-A7CE03B9AF11}" dt="2023-04-19T14:47:38.099" v="1488"/>
          <ac:spMkLst>
            <pc:docMk/>
            <pc:sldMk cId="1326235210" sldId="276"/>
            <ac:spMk id="16" creationId="{D87AB319-64C0-4E2D-B1CD-0A970301BEEA}"/>
          </ac:spMkLst>
        </pc:spChg>
        <pc:spChg chg="add del">
          <ac:chgData name="Cory Stevenson" userId="b1a3a375-3009-4653-90e7-aed4706f2059" providerId="ADAL" clId="{7A5F5C96-BDE3-4486-9F8E-A7CE03B9AF11}" dt="2023-04-19T14:47:38.099" v="1488"/>
          <ac:spMkLst>
            <pc:docMk/>
            <pc:sldMk cId="1326235210" sldId="276"/>
            <ac:spMk id="17" creationId="{CC4A892D-088E-4414-965D-1F8C4212F602}"/>
          </ac:spMkLst>
        </pc:spChg>
        <pc:spChg chg="add del">
          <ac:chgData name="Cory Stevenson" userId="b1a3a375-3009-4653-90e7-aed4706f2059" providerId="ADAL" clId="{7A5F5C96-BDE3-4486-9F8E-A7CE03B9AF11}" dt="2023-04-19T14:47:38.099" v="1488"/>
          <ac:spMkLst>
            <pc:docMk/>
            <pc:sldMk cId="1326235210" sldId="276"/>
            <ac:spMk id="18" creationId="{472BC85F-BF83-4D6D-A1BC-8EE5822F0804}"/>
          </ac:spMkLst>
        </pc:spChg>
        <pc:picChg chg="add mod">
          <ac:chgData name="Cory Stevenson" userId="b1a3a375-3009-4653-90e7-aed4706f2059" providerId="ADAL" clId="{7A5F5C96-BDE3-4486-9F8E-A7CE03B9AF11}" dt="2023-03-31T21:36:08.630" v="1135" actId="14826"/>
          <ac:picMkLst>
            <pc:docMk/>
            <pc:sldMk cId="1326235210" sldId="276"/>
            <ac:picMk id="5" creationId="{641FE716-6A53-6AC8-8FA7-1736A204B973}"/>
          </ac:picMkLst>
        </pc:picChg>
        <pc:picChg chg="add mod ord">
          <ac:chgData name="Cory Stevenson" userId="b1a3a375-3009-4653-90e7-aed4706f2059" providerId="ADAL" clId="{7A5F5C96-BDE3-4486-9F8E-A7CE03B9AF11}" dt="2023-04-19T15:05:15.149" v="1547" actId="14100"/>
          <ac:picMkLst>
            <pc:docMk/>
            <pc:sldMk cId="1326235210" sldId="276"/>
            <ac:picMk id="6" creationId="{B696BD8C-CA25-7D82-7790-828250DAA3FE}"/>
          </ac:picMkLst>
        </pc:picChg>
        <pc:picChg chg="del">
          <ac:chgData name="Cory Stevenson" userId="b1a3a375-3009-4653-90e7-aed4706f2059" providerId="ADAL" clId="{7A5F5C96-BDE3-4486-9F8E-A7CE03B9AF11}" dt="2023-03-31T21:32:28.881" v="1110" actId="478"/>
          <ac:picMkLst>
            <pc:docMk/>
            <pc:sldMk cId="1326235210" sldId="276"/>
            <ac:picMk id="19" creationId="{6F3E144C-93F9-492A-8325-3775FD742C0F}"/>
          </ac:picMkLst>
        </pc:picChg>
      </pc:sldChg>
      <pc:sldChg chg="addSp delSp modSp mod setBg delDesignElem">
        <pc:chgData name="Cory Stevenson" userId="b1a3a375-3009-4653-90e7-aed4706f2059" providerId="ADAL" clId="{7A5F5C96-BDE3-4486-9F8E-A7CE03B9AF11}" dt="2023-04-19T16:49:03.804" v="2053" actId="14861"/>
        <pc:sldMkLst>
          <pc:docMk/>
          <pc:sldMk cId="3062016576" sldId="277"/>
        </pc:sldMkLst>
        <pc:spChg chg="mod">
          <ac:chgData name="Cory Stevenson" userId="b1a3a375-3009-4653-90e7-aed4706f2059" providerId="ADAL" clId="{7A5F5C96-BDE3-4486-9F8E-A7CE03B9AF11}" dt="2023-04-19T15:45:28.942" v="1670" actId="26606"/>
          <ac:spMkLst>
            <pc:docMk/>
            <pc:sldMk cId="3062016576" sldId="277"/>
            <ac:spMk id="2" creationId="{19D7528C-BC84-4FD3-8609-E33D9294F01B}"/>
          </ac:spMkLst>
        </pc:spChg>
        <pc:spChg chg="del mod ord">
          <ac:chgData name="Cory Stevenson" userId="b1a3a375-3009-4653-90e7-aed4706f2059" providerId="ADAL" clId="{7A5F5C96-BDE3-4486-9F8E-A7CE03B9AF11}" dt="2023-04-19T15:29:03.164" v="1609"/>
          <ac:spMkLst>
            <pc:docMk/>
            <pc:sldMk cId="3062016576" sldId="277"/>
            <ac:spMk id="6" creationId="{F0E33ED9-CCE8-42AB-8845-2F7662F0A97D}"/>
          </ac:spMkLst>
        </pc:spChg>
        <pc:spChg chg="add mod ord">
          <ac:chgData name="Cory Stevenson" userId="b1a3a375-3009-4653-90e7-aed4706f2059" providerId="ADAL" clId="{7A5F5C96-BDE3-4486-9F8E-A7CE03B9AF11}" dt="2023-04-19T15:46:56.924" v="1674" actId="207"/>
          <ac:spMkLst>
            <pc:docMk/>
            <pc:sldMk cId="3062016576" sldId="277"/>
            <ac:spMk id="7" creationId="{B447F8D2-AFE2-CC45-E9E7-8CCD9C7317CF}"/>
          </ac:spMkLst>
        </pc:spChg>
        <pc:spChg chg="add del">
          <ac:chgData name="Cory Stevenson" userId="b1a3a375-3009-4653-90e7-aed4706f2059" providerId="ADAL" clId="{7A5F5C96-BDE3-4486-9F8E-A7CE03B9AF11}" dt="2023-04-19T14:47:38.099" v="1488"/>
          <ac:spMkLst>
            <pc:docMk/>
            <pc:sldMk cId="3062016576" sldId="277"/>
            <ac:spMk id="10" creationId="{5D4BBAA4-5350-4225-A232-680E7C33436B}"/>
          </ac:spMkLst>
        </pc:spChg>
        <pc:spChg chg="del mod">
          <ac:chgData name="Cory Stevenson" userId="b1a3a375-3009-4653-90e7-aed4706f2059" providerId="ADAL" clId="{7A5F5C96-BDE3-4486-9F8E-A7CE03B9AF11}" dt="2023-04-19T15:21:23.463" v="1592" actId="478"/>
          <ac:spMkLst>
            <pc:docMk/>
            <pc:sldMk cId="3062016576" sldId="277"/>
            <ac:spMk id="11" creationId="{1BB3AF23-D7FA-402A-AEF5-A2B44C510D9C}"/>
          </ac:spMkLst>
        </pc:spChg>
        <pc:spChg chg="add del">
          <ac:chgData name="Cory Stevenson" userId="b1a3a375-3009-4653-90e7-aed4706f2059" providerId="ADAL" clId="{7A5F5C96-BDE3-4486-9F8E-A7CE03B9AF11}" dt="2023-04-19T14:47:38.099" v="1488"/>
          <ac:spMkLst>
            <pc:docMk/>
            <pc:sldMk cId="3062016576" sldId="277"/>
            <ac:spMk id="12" creationId="{80574B87-291D-42D5-849E-368485E048A1}"/>
          </ac:spMkLst>
        </pc:spChg>
        <pc:spChg chg="add del">
          <ac:chgData name="Cory Stevenson" userId="b1a3a375-3009-4653-90e7-aed4706f2059" providerId="ADAL" clId="{7A5F5C96-BDE3-4486-9F8E-A7CE03B9AF11}" dt="2023-04-19T14:47:38.099" v="1488"/>
          <ac:spMkLst>
            <pc:docMk/>
            <pc:sldMk cId="3062016576" sldId="277"/>
            <ac:spMk id="14" creationId="{DDBB8A1B-F478-46E3-B3D4-FC7E87D51182}"/>
          </ac:spMkLst>
        </pc:spChg>
        <pc:spChg chg="add del">
          <ac:chgData name="Cory Stevenson" userId="b1a3a375-3009-4653-90e7-aed4706f2059" providerId="ADAL" clId="{7A5F5C96-BDE3-4486-9F8E-A7CE03B9AF11}" dt="2023-04-19T15:45:28.942" v="1670" actId="26606"/>
          <ac:spMkLst>
            <pc:docMk/>
            <pc:sldMk cId="3062016576" sldId="277"/>
            <ac:spMk id="5127" creationId="{D6EA1A26-163F-4F15-91F4-F2C51AC9C106}"/>
          </ac:spMkLst>
        </pc:spChg>
        <pc:spChg chg="add del">
          <ac:chgData name="Cory Stevenson" userId="b1a3a375-3009-4653-90e7-aed4706f2059" providerId="ADAL" clId="{7A5F5C96-BDE3-4486-9F8E-A7CE03B9AF11}" dt="2023-04-19T15:45:28.942" v="1670" actId="26606"/>
          <ac:spMkLst>
            <pc:docMk/>
            <pc:sldMk cId="3062016576" sldId="277"/>
            <ac:spMk id="5132" creationId="{D6EA1A26-163F-4F15-91F4-F2C51AC9C106}"/>
          </ac:spMkLst>
        </pc:spChg>
        <pc:picChg chg="del">
          <ac:chgData name="Cory Stevenson" userId="b1a3a375-3009-4653-90e7-aed4706f2059" providerId="ADAL" clId="{7A5F5C96-BDE3-4486-9F8E-A7CE03B9AF11}" dt="2023-04-19T15:21:19.556" v="1591" actId="478"/>
          <ac:picMkLst>
            <pc:docMk/>
            <pc:sldMk cId="3062016576" sldId="277"/>
            <ac:picMk id="4" creationId="{B077F70F-285D-4C72-B9AD-19433465B54B}"/>
          </ac:picMkLst>
        </pc:picChg>
        <pc:picChg chg="del">
          <ac:chgData name="Cory Stevenson" userId="b1a3a375-3009-4653-90e7-aed4706f2059" providerId="ADAL" clId="{7A5F5C96-BDE3-4486-9F8E-A7CE03B9AF11}" dt="2023-04-19T15:21:25.322" v="1593" actId="478"/>
          <ac:picMkLst>
            <pc:docMk/>
            <pc:sldMk cId="3062016576" sldId="277"/>
            <ac:picMk id="5" creationId="{A9B1BA34-4F5E-408C-A210-1DA2F00F2A5E}"/>
          </ac:picMkLst>
        </pc:picChg>
        <pc:picChg chg="add del mod">
          <ac:chgData name="Cory Stevenson" userId="b1a3a375-3009-4653-90e7-aed4706f2059" providerId="ADAL" clId="{7A5F5C96-BDE3-4486-9F8E-A7CE03B9AF11}" dt="2023-04-19T15:29:03.159" v="1607" actId="478"/>
          <ac:picMkLst>
            <pc:docMk/>
            <pc:sldMk cId="3062016576" sldId="277"/>
            <ac:picMk id="5122" creationId="{096A62E9-772F-C9B6-D139-3FD0B0D36834}"/>
          </ac:picMkLst>
        </pc:picChg>
        <pc:picChg chg="add mod">
          <ac:chgData name="Cory Stevenson" userId="b1a3a375-3009-4653-90e7-aed4706f2059" providerId="ADAL" clId="{7A5F5C96-BDE3-4486-9F8E-A7CE03B9AF11}" dt="2023-04-19T16:49:03.804" v="2053" actId="14861"/>
          <ac:picMkLst>
            <pc:docMk/>
            <pc:sldMk cId="3062016576" sldId="277"/>
            <ac:picMk id="5124" creationId="{A1D12376-895D-853F-DBE2-CE6382553C13}"/>
          </ac:picMkLst>
        </pc:picChg>
      </pc:sldChg>
      <pc:sldChg chg="addSp delSp modSp mod setBg delDesignElem">
        <pc:chgData name="Cory Stevenson" userId="b1a3a375-3009-4653-90e7-aed4706f2059" providerId="ADAL" clId="{7A5F5C96-BDE3-4486-9F8E-A7CE03B9AF11}" dt="2023-04-19T15:18:22.075" v="1589"/>
        <pc:sldMkLst>
          <pc:docMk/>
          <pc:sldMk cId="3738767177" sldId="278"/>
        </pc:sldMkLst>
        <pc:spChg chg="mod">
          <ac:chgData name="Cory Stevenson" userId="b1a3a375-3009-4653-90e7-aed4706f2059" providerId="ADAL" clId="{7A5F5C96-BDE3-4486-9F8E-A7CE03B9AF11}" dt="2023-04-19T15:04:41.991" v="1542" actId="1076"/>
          <ac:spMkLst>
            <pc:docMk/>
            <pc:sldMk cId="3738767177" sldId="278"/>
            <ac:spMk id="2" creationId="{23E2C525-1DB2-44A4-8F58-68B2DDCE489A}"/>
          </ac:spMkLst>
        </pc:spChg>
        <pc:spChg chg="add del">
          <ac:chgData name="Cory Stevenson" userId="b1a3a375-3009-4653-90e7-aed4706f2059" providerId="ADAL" clId="{7A5F5C96-BDE3-4486-9F8E-A7CE03B9AF11}" dt="2023-04-19T14:47:38.099" v="1488"/>
          <ac:spMkLst>
            <pc:docMk/>
            <pc:sldMk cId="3738767177" sldId="278"/>
            <ac:spMk id="8" creationId="{D87AB319-64C0-4E2D-B1CD-0A970301BEEA}"/>
          </ac:spMkLst>
        </pc:spChg>
        <pc:spChg chg="add del">
          <ac:chgData name="Cory Stevenson" userId="b1a3a375-3009-4653-90e7-aed4706f2059" providerId="ADAL" clId="{7A5F5C96-BDE3-4486-9F8E-A7CE03B9AF11}" dt="2023-04-19T14:47:38.099" v="1488"/>
          <ac:spMkLst>
            <pc:docMk/>
            <pc:sldMk cId="3738767177" sldId="278"/>
            <ac:spMk id="10" creationId="{285F7A45-ECC3-40F0-8C9D-1C145290E2FB}"/>
          </ac:spMkLst>
        </pc:spChg>
        <pc:spChg chg="add del">
          <ac:chgData name="Cory Stevenson" userId="b1a3a375-3009-4653-90e7-aed4706f2059" providerId="ADAL" clId="{7A5F5C96-BDE3-4486-9F8E-A7CE03B9AF11}" dt="2023-04-19T15:18:22.075" v="1589"/>
          <ac:spMkLst>
            <pc:docMk/>
            <pc:sldMk cId="3738767177" sldId="278"/>
            <ac:spMk id="3079" creationId="{D87AB319-64C0-4E2D-B1CD-0A970301BEEA}"/>
          </ac:spMkLst>
        </pc:spChg>
        <pc:spChg chg="add del">
          <ac:chgData name="Cory Stevenson" userId="b1a3a375-3009-4653-90e7-aed4706f2059" providerId="ADAL" clId="{7A5F5C96-BDE3-4486-9F8E-A7CE03B9AF11}" dt="2023-04-19T15:18:22.075" v="1589"/>
          <ac:spMkLst>
            <pc:docMk/>
            <pc:sldMk cId="3738767177" sldId="278"/>
            <ac:spMk id="3081" creationId="{CC4A892D-088E-4414-965D-1F8C4212F602}"/>
          </ac:spMkLst>
        </pc:spChg>
        <pc:spChg chg="add del">
          <ac:chgData name="Cory Stevenson" userId="b1a3a375-3009-4653-90e7-aed4706f2059" providerId="ADAL" clId="{7A5F5C96-BDE3-4486-9F8E-A7CE03B9AF11}" dt="2023-04-19T15:18:22.075" v="1589"/>
          <ac:spMkLst>
            <pc:docMk/>
            <pc:sldMk cId="3738767177" sldId="278"/>
            <ac:spMk id="3083" creationId="{472BC85F-BF83-4D6D-A1BC-8EE5822F0804}"/>
          </ac:spMkLst>
        </pc:spChg>
        <pc:picChg chg="del">
          <ac:chgData name="Cory Stevenson" userId="b1a3a375-3009-4653-90e7-aed4706f2059" providerId="ADAL" clId="{7A5F5C96-BDE3-4486-9F8E-A7CE03B9AF11}" dt="2023-04-19T14:17:24.895" v="1390" actId="478"/>
          <ac:picMkLst>
            <pc:docMk/>
            <pc:sldMk cId="3738767177" sldId="278"/>
            <ac:picMk id="3" creationId="{21F70E68-6D0E-41E2-8E0D-82A17F162557}"/>
          </ac:picMkLst>
        </pc:picChg>
        <pc:picChg chg="add del mod ord">
          <ac:chgData name="Cory Stevenson" userId="b1a3a375-3009-4653-90e7-aed4706f2059" providerId="ADAL" clId="{7A5F5C96-BDE3-4486-9F8E-A7CE03B9AF11}" dt="2023-04-19T14:58:27.967" v="1531"/>
          <ac:picMkLst>
            <pc:docMk/>
            <pc:sldMk cId="3738767177" sldId="278"/>
            <ac:picMk id="4" creationId="{ADFCE50C-86BC-3FA2-8DEF-57ED4A73173D}"/>
          </ac:picMkLst>
        </pc:picChg>
        <pc:picChg chg="add mod ord">
          <ac:chgData name="Cory Stevenson" userId="b1a3a375-3009-4653-90e7-aed4706f2059" providerId="ADAL" clId="{7A5F5C96-BDE3-4486-9F8E-A7CE03B9AF11}" dt="2023-04-19T15:05:00.021" v="1545" actId="14100"/>
          <ac:picMkLst>
            <pc:docMk/>
            <pc:sldMk cId="3738767177" sldId="278"/>
            <ac:picMk id="5" creationId="{9F2F278A-6B9B-D490-C766-3C5B1D982103}"/>
          </ac:picMkLst>
        </pc:picChg>
        <pc:picChg chg="add mod">
          <ac:chgData name="Cory Stevenson" userId="b1a3a375-3009-4653-90e7-aed4706f2059" providerId="ADAL" clId="{7A5F5C96-BDE3-4486-9F8E-A7CE03B9AF11}" dt="2023-04-19T15:02:45.830" v="1537" actId="26606"/>
          <ac:picMkLst>
            <pc:docMk/>
            <pc:sldMk cId="3738767177" sldId="278"/>
            <ac:picMk id="3074" creationId="{49532B96-6846-BD2C-511E-D56CB3F20C07}"/>
          </ac:picMkLst>
        </pc:picChg>
      </pc:sldChg>
      <pc:sldChg chg="addSp delSp del mod setBg delDesignElem modNotesTx">
        <pc:chgData name="Cory Stevenson" userId="b1a3a375-3009-4653-90e7-aed4706f2059" providerId="ADAL" clId="{7A5F5C96-BDE3-4486-9F8E-A7CE03B9AF11}" dt="2023-04-19T17:12:17.418" v="2252" actId="47"/>
        <pc:sldMkLst>
          <pc:docMk/>
          <pc:sldMk cId="3219560045" sldId="279"/>
        </pc:sldMkLst>
        <pc:spChg chg="add del">
          <ac:chgData name="Cory Stevenson" userId="b1a3a375-3009-4653-90e7-aed4706f2059" providerId="ADAL" clId="{7A5F5C96-BDE3-4486-9F8E-A7CE03B9AF11}" dt="2023-04-19T14:47:38.099" v="1488"/>
          <ac:spMkLst>
            <pc:docMk/>
            <pc:sldMk cId="3219560045" sldId="279"/>
            <ac:spMk id="38" creationId="{485B976C-17EF-415B-B03C-BAF9443B9DDB}"/>
          </ac:spMkLst>
        </pc:spChg>
        <pc:spChg chg="add del">
          <ac:chgData name="Cory Stevenson" userId="b1a3a375-3009-4653-90e7-aed4706f2059" providerId="ADAL" clId="{7A5F5C96-BDE3-4486-9F8E-A7CE03B9AF11}" dt="2023-04-19T14:47:38.099" v="1488"/>
          <ac:spMkLst>
            <pc:docMk/>
            <pc:sldMk cId="3219560045" sldId="279"/>
            <ac:spMk id="39" creationId="{0FCF240B-952B-40E0-A969-924B20B668B8}"/>
          </ac:spMkLst>
        </pc:spChg>
        <pc:picChg chg="del">
          <ac:chgData name="Cory Stevenson" userId="b1a3a375-3009-4653-90e7-aed4706f2059" providerId="ADAL" clId="{7A5F5C96-BDE3-4486-9F8E-A7CE03B9AF11}" dt="2023-04-19T14:27:10.010" v="1400" actId="478"/>
          <ac:picMkLst>
            <pc:docMk/>
            <pc:sldMk cId="3219560045" sldId="279"/>
            <ac:picMk id="5" creationId="{E251065B-AE35-416F-9D90-62847D1FD231}"/>
          </ac:picMkLst>
        </pc:picChg>
        <pc:picChg chg="del">
          <ac:chgData name="Cory Stevenson" userId="b1a3a375-3009-4653-90e7-aed4706f2059" providerId="ADAL" clId="{7A5F5C96-BDE3-4486-9F8E-A7CE03B9AF11}" dt="2023-04-19T14:27:11.414" v="1401" actId="478"/>
          <ac:picMkLst>
            <pc:docMk/>
            <pc:sldMk cId="3219560045" sldId="279"/>
            <ac:picMk id="6" creationId="{47A81416-9522-4551-8331-EEE5494EE11A}"/>
          </ac:picMkLst>
        </pc:picChg>
        <pc:picChg chg="del">
          <ac:chgData name="Cory Stevenson" userId="b1a3a375-3009-4653-90e7-aed4706f2059" providerId="ADAL" clId="{7A5F5C96-BDE3-4486-9F8E-A7CE03B9AF11}" dt="2023-04-19T14:27:12.635" v="1402" actId="478"/>
          <ac:picMkLst>
            <pc:docMk/>
            <pc:sldMk cId="3219560045" sldId="279"/>
            <ac:picMk id="7" creationId="{3C099938-3AC5-4C25-BBD2-8A5AD0E1D520}"/>
          </ac:picMkLst>
        </pc:picChg>
      </pc:sldChg>
      <pc:sldChg chg="del">
        <pc:chgData name="Cory Stevenson" userId="b1a3a375-3009-4653-90e7-aed4706f2059" providerId="ADAL" clId="{7A5F5C96-BDE3-4486-9F8E-A7CE03B9AF11}" dt="2023-04-19T14:22:49.286" v="1399" actId="47"/>
        <pc:sldMkLst>
          <pc:docMk/>
          <pc:sldMk cId="1710514474" sldId="280"/>
        </pc:sldMkLst>
      </pc:sldChg>
      <pc:sldChg chg="addSp delSp del setBg delDesignElem">
        <pc:chgData name="Cory Stevenson" userId="b1a3a375-3009-4653-90e7-aed4706f2059" providerId="ADAL" clId="{7A5F5C96-BDE3-4486-9F8E-A7CE03B9AF11}" dt="2023-04-19T17:12:18.873" v="2253" actId="47"/>
        <pc:sldMkLst>
          <pc:docMk/>
          <pc:sldMk cId="3764778751" sldId="281"/>
        </pc:sldMkLst>
        <pc:spChg chg="add del">
          <ac:chgData name="Cory Stevenson" userId="b1a3a375-3009-4653-90e7-aed4706f2059" providerId="ADAL" clId="{7A5F5C96-BDE3-4486-9F8E-A7CE03B9AF11}" dt="2023-04-19T14:47:38.099" v="1488"/>
          <ac:spMkLst>
            <pc:docMk/>
            <pc:sldMk cId="3764778751" sldId="281"/>
            <ac:spMk id="13" creationId="{7D2BFFD5-490F-4B45-91F2-6B826FBAD4E3}"/>
          </ac:spMkLst>
        </pc:spChg>
        <pc:cxnChg chg="add del">
          <ac:chgData name="Cory Stevenson" userId="b1a3a375-3009-4653-90e7-aed4706f2059" providerId="ADAL" clId="{7A5F5C96-BDE3-4486-9F8E-A7CE03B9AF11}" dt="2023-04-19T14:47:38.099" v="1488"/>
          <ac:cxnSpMkLst>
            <pc:docMk/>
            <pc:sldMk cId="3764778751" sldId="281"/>
            <ac:cxnSpMk id="12" creationId="{6C6CF9A5-BEA4-4284-A8B5-D033E5B4BE3F}"/>
          </ac:cxnSpMkLst>
        </pc:cxnChg>
      </pc:sldChg>
      <pc:sldChg chg="addSp delSp del setBg delDesignElem">
        <pc:chgData name="Cory Stevenson" userId="b1a3a375-3009-4653-90e7-aed4706f2059" providerId="ADAL" clId="{7A5F5C96-BDE3-4486-9F8E-A7CE03B9AF11}" dt="2023-04-19T17:12:21.779" v="2254" actId="47"/>
        <pc:sldMkLst>
          <pc:docMk/>
          <pc:sldMk cId="3871134052" sldId="282"/>
        </pc:sldMkLst>
        <pc:spChg chg="add del">
          <ac:chgData name="Cory Stevenson" userId="b1a3a375-3009-4653-90e7-aed4706f2059" providerId="ADAL" clId="{7A5F5C96-BDE3-4486-9F8E-A7CE03B9AF11}" dt="2023-04-19T14:47:38.099" v="1488"/>
          <ac:spMkLst>
            <pc:docMk/>
            <pc:sldMk cId="3871134052" sldId="282"/>
            <ac:spMk id="24" creationId="{7D2BFFD5-490F-4B45-91F2-6B826FBAD4E3}"/>
          </ac:spMkLst>
        </pc:spChg>
        <pc:cxnChg chg="add del">
          <ac:chgData name="Cory Stevenson" userId="b1a3a375-3009-4653-90e7-aed4706f2059" providerId="ADAL" clId="{7A5F5C96-BDE3-4486-9F8E-A7CE03B9AF11}" dt="2023-04-19T14:47:38.099" v="1488"/>
          <ac:cxnSpMkLst>
            <pc:docMk/>
            <pc:sldMk cId="3871134052" sldId="282"/>
            <ac:cxnSpMk id="25" creationId="{6C6CF9A5-BEA4-4284-A8B5-D033E5B4BE3F}"/>
          </ac:cxnSpMkLst>
        </pc:cxnChg>
      </pc:sldChg>
      <pc:sldChg chg="add del">
        <pc:chgData name="Cory Stevenson" userId="b1a3a375-3009-4653-90e7-aed4706f2059" providerId="ADAL" clId="{7A5F5C96-BDE3-4486-9F8E-A7CE03B9AF11}" dt="2023-03-29T20:00:44.749" v="56" actId="47"/>
        <pc:sldMkLst>
          <pc:docMk/>
          <pc:sldMk cId="2795681089" sldId="283"/>
        </pc:sldMkLst>
      </pc:sldChg>
      <pc:sldChg chg="addSp delSp modSp add mod setBg delDesignElem modNotesTx">
        <pc:chgData name="Cory Stevenson" userId="b1a3a375-3009-4653-90e7-aed4706f2059" providerId="ADAL" clId="{7A5F5C96-BDE3-4486-9F8E-A7CE03B9AF11}" dt="2023-04-19T16:07:32.016" v="1862" actId="1076"/>
        <pc:sldMkLst>
          <pc:docMk/>
          <pc:sldMk cId="3769893354" sldId="283"/>
        </pc:sldMkLst>
        <pc:spChg chg="del">
          <ac:chgData name="Cory Stevenson" userId="b1a3a375-3009-4653-90e7-aed4706f2059" providerId="ADAL" clId="{7A5F5C96-BDE3-4486-9F8E-A7CE03B9AF11}" dt="2023-03-29T20:08:36.549" v="74" actId="478"/>
          <ac:spMkLst>
            <pc:docMk/>
            <pc:sldMk cId="3769893354" sldId="283"/>
            <ac:spMk id="2" creationId="{EE0D6ABE-B93E-4E19-85D9-1BD7B65912DA}"/>
          </ac:spMkLst>
        </pc:spChg>
        <pc:spChg chg="add del mod">
          <ac:chgData name="Cory Stevenson" userId="b1a3a375-3009-4653-90e7-aed4706f2059" providerId="ADAL" clId="{7A5F5C96-BDE3-4486-9F8E-A7CE03B9AF11}" dt="2023-03-29T20:08:52.143" v="77" actId="478"/>
          <ac:spMkLst>
            <pc:docMk/>
            <pc:sldMk cId="3769893354" sldId="283"/>
            <ac:spMk id="5" creationId="{19F5EBBE-DBF3-D07F-D5D9-3A4964F867FA}"/>
          </ac:spMkLst>
        </pc:spChg>
        <pc:spChg chg="add mod">
          <ac:chgData name="Cory Stevenson" userId="b1a3a375-3009-4653-90e7-aed4706f2059" providerId="ADAL" clId="{7A5F5C96-BDE3-4486-9F8E-A7CE03B9AF11}" dt="2023-04-19T15:18:21.572" v="1588" actId="26606"/>
          <ac:spMkLst>
            <pc:docMk/>
            <pc:sldMk cId="3769893354" sldId="283"/>
            <ac:spMk id="6" creationId="{AD198B05-65FF-D35D-7841-88D783EE2A74}"/>
          </ac:spMkLst>
        </pc:spChg>
        <pc:spChg chg="add del">
          <ac:chgData name="Cory Stevenson" userId="b1a3a375-3009-4653-90e7-aed4706f2059" providerId="ADAL" clId="{7A5F5C96-BDE3-4486-9F8E-A7CE03B9AF11}" dt="2023-04-19T14:47:38.099" v="1488"/>
          <ac:spMkLst>
            <pc:docMk/>
            <pc:sldMk cId="3769893354" sldId="283"/>
            <ac:spMk id="13" creationId="{D6EA1A26-163F-4F15-91F4-F2C51AC9C106}"/>
          </ac:spMkLst>
        </pc:spChg>
        <pc:spChg chg="add del">
          <ac:chgData name="Cory Stevenson" userId="b1a3a375-3009-4653-90e7-aed4706f2059" providerId="ADAL" clId="{7A5F5C96-BDE3-4486-9F8E-A7CE03B9AF11}" dt="2023-04-19T15:18:21.572" v="1588" actId="26606"/>
          <ac:spMkLst>
            <pc:docMk/>
            <pc:sldMk cId="3769893354" sldId="283"/>
            <ac:spMk id="1028" creationId="{485B976C-17EF-415B-B03C-BAF9443B9DDB}"/>
          </ac:spMkLst>
        </pc:spChg>
        <pc:spChg chg="add del">
          <ac:chgData name="Cory Stevenson" userId="b1a3a375-3009-4653-90e7-aed4706f2059" providerId="ADAL" clId="{7A5F5C96-BDE3-4486-9F8E-A7CE03B9AF11}" dt="2023-04-19T15:18:21.572" v="1588" actId="26606"/>
          <ac:spMkLst>
            <pc:docMk/>
            <pc:sldMk cId="3769893354" sldId="283"/>
            <ac:spMk id="1029" creationId="{70FB2C90-ED23-4A88-A264-6E2E84575561}"/>
          </ac:spMkLst>
        </pc:spChg>
        <pc:spChg chg="add del">
          <ac:chgData name="Cory Stevenson" userId="b1a3a375-3009-4653-90e7-aed4706f2059" providerId="ADAL" clId="{7A5F5C96-BDE3-4486-9F8E-A7CE03B9AF11}" dt="2023-04-19T15:18:22.075" v="1589"/>
          <ac:spMkLst>
            <pc:docMk/>
            <pc:sldMk cId="3769893354" sldId="283"/>
            <ac:spMk id="1031" creationId="{5D4BBAA4-5350-4225-A232-680E7C33436B}"/>
          </ac:spMkLst>
        </pc:spChg>
        <pc:spChg chg="add del">
          <ac:chgData name="Cory Stevenson" userId="b1a3a375-3009-4653-90e7-aed4706f2059" providerId="ADAL" clId="{7A5F5C96-BDE3-4486-9F8E-A7CE03B9AF11}" dt="2023-04-19T15:18:22.075" v="1589"/>
          <ac:spMkLst>
            <pc:docMk/>
            <pc:sldMk cId="3769893354" sldId="283"/>
            <ac:spMk id="1033" creationId="{80574B87-291D-42D5-849E-368485E048A1}"/>
          </ac:spMkLst>
        </pc:spChg>
        <pc:spChg chg="add del">
          <ac:chgData name="Cory Stevenson" userId="b1a3a375-3009-4653-90e7-aed4706f2059" providerId="ADAL" clId="{7A5F5C96-BDE3-4486-9F8E-A7CE03B9AF11}" dt="2023-04-19T15:18:22.075" v="1589"/>
          <ac:spMkLst>
            <pc:docMk/>
            <pc:sldMk cId="3769893354" sldId="283"/>
            <ac:spMk id="1035" creationId="{DDBB8A1B-F478-46E3-B3D4-FC7E87D51182}"/>
          </ac:spMkLst>
        </pc:spChg>
        <pc:picChg chg="add mod ord">
          <ac:chgData name="Cory Stevenson" userId="b1a3a375-3009-4653-90e7-aed4706f2059" providerId="ADAL" clId="{7A5F5C96-BDE3-4486-9F8E-A7CE03B9AF11}" dt="2023-04-19T16:07:22.416" v="1861" actId="170"/>
          <ac:picMkLst>
            <pc:docMk/>
            <pc:sldMk cId="3769893354" sldId="283"/>
            <ac:picMk id="2" creationId="{65D4C537-8744-10A9-2049-1385291C2685}"/>
          </ac:picMkLst>
        </pc:picChg>
        <pc:picChg chg="mod ord">
          <ac:chgData name="Cory Stevenson" userId="b1a3a375-3009-4653-90e7-aed4706f2059" providerId="ADAL" clId="{7A5F5C96-BDE3-4486-9F8E-A7CE03B9AF11}" dt="2023-04-19T16:07:32.016" v="1862" actId="1076"/>
          <ac:picMkLst>
            <pc:docMk/>
            <pc:sldMk cId="3769893354" sldId="283"/>
            <ac:picMk id="4" creationId="{77B92BE5-1692-C0C0-130F-8BA3EA7898C9}"/>
          </ac:picMkLst>
        </pc:picChg>
        <pc:picChg chg="add del mod">
          <ac:chgData name="Cory Stevenson" userId="b1a3a375-3009-4653-90e7-aed4706f2059" providerId="ADAL" clId="{7A5F5C96-BDE3-4486-9F8E-A7CE03B9AF11}" dt="2023-03-29T20:14:16.010" v="81" actId="478"/>
          <ac:picMkLst>
            <pc:docMk/>
            <pc:sldMk cId="3769893354" sldId="283"/>
            <ac:picMk id="7" creationId="{AA5247E8-293C-746F-E5F1-20F2EF6C3BC9}"/>
          </ac:picMkLst>
        </pc:picChg>
        <pc:picChg chg="del">
          <ac:chgData name="Cory Stevenson" userId="b1a3a375-3009-4653-90e7-aed4706f2059" providerId="ADAL" clId="{7A5F5C96-BDE3-4486-9F8E-A7CE03B9AF11}" dt="2023-03-29T20:08:48.998" v="76" actId="478"/>
          <ac:picMkLst>
            <pc:docMk/>
            <pc:sldMk cId="3769893354" sldId="283"/>
            <ac:picMk id="8" creationId="{212168B0-43B3-4EF3-BAC0-22FEDB8F6CA8}"/>
          </ac:picMkLst>
        </pc:picChg>
        <pc:picChg chg="add mod">
          <ac:chgData name="Cory Stevenson" userId="b1a3a375-3009-4653-90e7-aed4706f2059" providerId="ADAL" clId="{7A5F5C96-BDE3-4486-9F8E-A7CE03B9AF11}" dt="2023-04-19T15:18:21.572" v="1588" actId="26606"/>
          <ac:picMkLst>
            <pc:docMk/>
            <pc:sldMk cId="3769893354" sldId="283"/>
            <ac:picMk id="1026" creationId="{220CB3BA-81FD-A1FB-4E40-45F46B470B7A}"/>
          </ac:picMkLst>
        </pc:picChg>
      </pc:sldChg>
      <pc:sldChg chg="addSp delSp modSp add mod setBg setClrOvrMap delDesignElem">
        <pc:chgData name="Cory Stevenson" userId="b1a3a375-3009-4653-90e7-aed4706f2059" providerId="ADAL" clId="{7A5F5C96-BDE3-4486-9F8E-A7CE03B9AF11}" dt="2023-04-19T15:18:22.075" v="1589"/>
        <pc:sldMkLst>
          <pc:docMk/>
          <pc:sldMk cId="1898800444" sldId="284"/>
        </pc:sldMkLst>
        <pc:spChg chg="del mod">
          <ac:chgData name="Cory Stevenson" userId="b1a3a375-3009-4653-90e7-aed4706f2059" providerId="ADAL" clId="{7A5F5C96-BDE3-4486-9F8E-A7CE03B9AF11}" dt="2023-04-19T13:28:28.186" v="1199" actId="478"/>
          <ac:spMkLst>
            <pc:docMk/>
            <pc:sldMk cId="1898800444" sldId="284"/>
            <ac:spMk id="2" creationId="{B8779B68-3EE0-4ABE-BD64-B0B705DDCA2E}"/>
          </ac:spMkLst>
        </pc:spChg>
        <pc:spChg chg="mod ord">
          <ac:chgData name="Cory Stevenson" userId="b1a3a375-3009-4653-90e7-aed4706f2059" providerId="ADAL" clId="{7A5F5C96-BDE3-4486-9F8E-A7CE03B9AF11}" dt="2023-04-19T15:07:36.569" v="1555" actId="26606"/>
          <ac:spMkLst>
            <pc:docMk/>
            <pc:sldMk cId="1898800444" sldId="284"/>
            <ac:spMk id="3" creationId="{83442897-515E-415E-AFD4-339282F91CC3}"/>
          </ac:spMkLst>
        </pc:spChg>
        <pc:spChg chg="add mod">
          <ac:chgData name="Cory Stevenson" userId="b1a3a375-3009-4653-90e7-aed4706f2059" providerId="ADAL" clId="{7A5F5C96-BDE3-4486-9F8E-A7CE03B9AF11}" dt="2023-04-19T15:07:36.569" v="1555" actId="26606"/>
          <ac:spMkLst>
            <pc:docMk/>
            <pc:sldMk cId="1898800444" sldId="284"/>
            <ac:spMk id="5" creationId="{14976F45-7EC9-627E-69B7-C85981C05683}"/>
          </ac:spMkLst>
        </pc:spChg>
        <pc:spChg chg="add mod">
          <ac:chgData name="Cory Stevenson" userId="b1a3a375-3009-4653-90e7-aed4706f2059" providerId="ADAL" clId="{7A5F5C96-BDE3-4486-9F8E-A7CE03B9AF11}" dt="2023-04-19T13:31:06.817" v="1242" actId="571"/>
          <ac:spMkLst>
            <pc:docMk/>
            <pc:sldMk cId="1898800444" sldId="284"/>
            <ac:spMk id="6" creationId="{A83A691E-53A2-1F7C-3BB1-1FBF33A67530}"/>
          </ac:spMkLst>
        </pc:spChg>
        <pc:spChg chg="add mod">
          <ac:chgData name="Cory Stevenson" userId="b1a3a375-3009-4653-90e7-aed4706f2059" providerId="ADAL" clId="{7A5F5C96-BDE3-4486-9F8E-A7CE03B9AF11}" dt="2023-04-19T13:31:06.817" v="1242" actId="571"/>
          <ac:spMkLst>
            <pc:docMk/>
            <pc:sldMk cId="1898800444" sldId="284"/>
            <ac:spMk id="7" creationId="{875979FC-FD7B-93BD-063B-5E90C33DB4C9}"/>
          </ac:spMkLst>
        </pc:spChg>
        <pc:spChg chg="add del">
          <ac:chgData name="Cory Stevenson" userId="b1a3a375-3009-4653-90e7-aed4706f2059" providerId="ADAL" clId="{7A5F5C96-BDE3-4486-9F8E-A7CE03B9AF11}" dt="2023-04-19T15:18:22.075" v="1589"/>
          <ac:spMkLst>
            <pc:docMk/>
            <pc:sldMk cId="1898800444" sldId="284"/>
            <ac:spMk id="13" creationId="{D6EA1A26-163F-4F15-91F4-F2C51AC9C106}"/>
          </ac:spMkLst>
        </pc:spChg>
        <pc:spChg chg="add del">
          <ac:chgData name="Cory Stevenson" userId="b1a3a375-3009-4653-90e7-aed4706f2059" providerId="ADAL" clId="{7A5F5C96-BDE3-4486-9F8E-A7CE03B9AF11}" dt="2023-04-19T14:47:38.099" v="1488"/>
          <ac:spMkLst>
            <pc:docMk/>
            <pc:sldMk cId="1898800444" sldId="284"/>
            <ac:spMk id="1028" creationId="{D6EA1A26-163F-4F15-91F4-F2C51AC9C106}"/>
          </ac:spMkLst>
        </pc:spChg>
        <pc:spChg chg="add del">
          <ac:chgData name="Cory Stevenson" userId="b1a3a375-3009-4653-90e7-aed4706f2059" providerId="ADAL" clId="{7A5F5C96-BDE3-4486-9F8E-A7CE03B9AF11}" dt="2023-04-19T13:35:27.340" v="1270" actId="26606"/>
          <ac:spMkLst>
            <pc:docMk/>
            <pc:sldMk cId="1898800444" sldId="284"/>
            <ac:spMk id="1031" creationId="{D6EA1A26-163F-4F15-91F4-F2C51AC9C106}"/>
          </ac:spMkLst>
        </pc:spChg>
        <pc:spChg chg="add del">
          <ac:chgData name="Cory Stevenson" userId="b1a3a375-3009-4653-90e7-aed4706f2059" providerId="ADAL" clId="{7A5F5C96-BDE3-4486-9F8E-A7CE03B9AF11}" dt="2023-04-19T13:37:51.856" v="1285" actId="26606"/>
          <ac:spMkLst>
            <pc:docMk/>
            <pc:sldMk cId="1898800444" sldId="284"/>
            <ac:spMk id="1033" creationId="{D6EA1A26-163F-4F15-91F4-F2C51AC9C106}"/>
          </ac:spMkLst>
        </pc:spChg>
        <pc:spChg chg="add del">
          <ac:chgData name="Cory Stevenson" userId="b1a3a375-3009-4653-90e7-aed4706f2059" providerId="ADAL" clId="{7A5F5C96-BDE3-4486-9F8E-A7CE03B9AF11}" dt="2023-04-19T13:37:12.003" v="1280" actId="26606"/>
          <ac:spMkLst>
            <pc:docMk/>
            <pc:sldMk cId="1898800444" sldId="284"/>
            <ac:spMk id="1035" creationId="{D6EA1A26-163F-4F15-91F4-F2C51AC9C106}"/>
          </ac:spMkLst>
        </pc:spChg>
        <pc:spChg chg="add del">
          <ac:chgData name="Cory Stevenson" userId="b1a3a375-3009-4653-90e7-aed4706f2059" providerId="ADAL" clId="{7A5F5C96-BDE3-4486-9F8E-A7CE03B9AF11}" dt="2023-04-19T13:35:17.241" v="1269" actId="26606"/>
          <ac:spMkLst>
            <pc:docMk/>
            <pc:sldMk cId="1898800444" sldId="284"/>
            <ac:spMk id="1036" creationId="{D6EA1A26-163F-4F15-91F4-F2C51AC9C106}"/>
          </ac:spMkLst>
        </pc:spChg>
        <pc:spChg chg="add del">
          <ac:chgData name="Cory Stevenson" userId="b1a3a375-3009-4653-90e7-aed4706f2059" providerId="ADAL" clId="{7A5F5C96-BDE3-4486-9F8E-A7CE03B9AF11}" dt="2023-04-19T13:37:51.852" v="1284" actId="26606"/>
          <ac:spMkLst>
            <pc:docMk/>
            <pc:sldMk cId="1898800444" sldId="284"/>
            <ac:spMk id="1037" creationId="{B5C3FE1E-0A7F-41BE-A568-1BF85E2E8DD8}"/>
          </ac:spMkLst>
        </pc:spChg>
        <pc:spChg chg="add del">
          <ac:chgData name="Cory Stevenson" userId="b1a3a375-3009-4653-90e7-aed4706f2059" providerId="ADAL" clId="{7A5F5C96-BDE3-4486-9F8E-A7CE03B9AF11}" dt="2023-04-19T13:37:12.003" v="1280" actId="26606"/>
          <ac:spMkLst>
            <pc:docMk/>
            <pc:sldMk cId="1898800444" sldId="284"/>
            <ac:spMk id="1038" creationId="{D59FCA44-2536-4018-BE99-9CB7FBDE3A75}"/>
          </ac:spMkLst>
        </pc:spChg>
        <pc:picChg chg="add mod">
          <ac:chgData name="Cory Stevenson" userId="b1a3a375-3009-4653-90e7-aed4706f2059" providerId="ADAL" clId="{7A5F5C96-BDE3-4486-9F8E-A7CE03B9AF11}" dt="2023-04-19T15:07:36.569" v="1555" actId="26606"/>
          <ac:picMkLst>
            <pc:docMk/>
            <pc:sldMk cId="1898800444" sldId="284"/>
            <ac:picMk id="8" creationId="{9B748FD0-8E2C-1303-14D7-4BC9F03BB923}"/>
          </ac:picMkLst>
        </pc:picChg>
        <pc:picChg chg="add del mod ord">
          <ac:chgData name="Cory Stevenson" userId="b1a3a375-3009-4653-90e7-aed4706f2059" providerId="ADAL" clId="{7A5F5C96-BDE3-4486-9F8E-A7CE03B9AF11}" dt="2023-04-19T13:48:32.623" v="1296" actId="478"/>
          <ac:picMkLst>
            <pc:docMk/>
            <pc:sldMk cId="1898800444" sldId="284"/>
            <ac:picMk id="1026" creationId="{8522F17D-7FDD-80F1-804E-37B06DC90132}"/>
          </ac:picMkLst>
        </pc:picChg>
      </pc:sldChg>
      <pc:sldChg chg="addSp delSp modSp add mod">
        <pc:chgData name="Cory Stevenson" userId="b1a3a375-3009-4653-90e7-aed4706f2059" providerId="ADAL" clId="{7A5F5C96-BDE3-4486-9F8E-A7CE03B9AF11}" dt="2023-04-19T14:21:03" v="1398" actId="27614"/>
        <pc:sldMkLst>
          <pc:docMk/>
          <pc:sldMk cId="1073396515" sldId="285"/>
        </pc:sldMkLst>
        <pc:spChg chg="del mod ord">
          <ac:chgData name="Cory Stevenson" userId="b1a3a375-3009-4653-90e7-aed4706f2059" providerId="ADAL" clId="{7A5F5C96-BDE3-4486-9F8E-A7CE03B9AF11}" dt="2023-04-19T14:20:45.382" v="1397" actId="26606"/>
          <ac:spMkLst>
            <pc:docMk/>
            <pc:sldMk cId="1073396515" sldId="285"/>
            <ac:spMk id="3" creationId="{83442897-515E-415E-AFD4-339282F91CC3}"/>
          </ac:spMkLst>
        </pc:spChg>
        <pc:spChg chg="mod">
          <ac:chgData name="Cory Stevenson" userId="b1a3a375-3009-4653-90e7-aed4706f2059" providerId="ADAL" clId="{7A5F5C96-BDE3-4486-9F8E-A7CE03B9AF11}" dt="2023-04-19T14:06:31.978" v="1389" actId="207"/>
          <ac:spMkLst>
            <pc:docMk/>
            <pc:sldMk cId="1073396515" sldId="285"/>
            <ac:spMk id="5" creationId="{14976F45-7EC9-627E-69B7-C85981C05683}"/>
          </ac:spMkLst>
        </pc:spChg>
        <pc:spChg chg="add del">
          <ac:chgData name="Cory Stevenson" userId="b1a3a375-3009-4653-90e7-aed4706f2059" providerId="ADAL" clId="{7A5F5C96-BDE3-4486-9F8E-A7CE03B9AF11}" dt="2023-04-19T14:05:49.197" v="1384" actId="26606"/>
          <ac:spMkLst>
            <pc:docMk/>
            <pc:sldMk cId="1073396515" sldId="285"/>
            <ac:spMk id="1028" creationId="{D6EA1A26-163F-4F15-91F4-F2C51AC9C106}"/>
          </ac:spMkLst>
        </pc:spChg>
        <pc:spChg chg="add del">
          <ac:chgData name="Cory Stevenson" userId="b1a3a375-3009-4653-90e7-aed4706f2059" providerId="ADAL" clId="{7A5F5C96-BDE3-4486-9F8E-A7CE03B9AF11}" dt="2023-04-19T14:04:27.313" v="1373" actId="26606"/>
          <ac:spMkLst>
            <pc:docMk/>
            <pc:sldMk cId="1073396515" sldId="285"/>
            <ac:spMk id="2055" creationId="{B5C3FE1E-0A7F-41BE-A568-1BF85E2E8DD8}"/>
          </ac:spMkLst>
        </pc:spChg>
        <pc:spChg chg="add del">
          <ac:chgData name="Cory Stevenson" userId="b1a3a375-3009-4653-90e7-aed4706f2059" providerId="ADAL" clId="{7A5F5C96-BDE3-4486-9F8E-A7CE03B9AF11}" dt="2023-04-19T14:05:14.236" v="1383" actId="26606"/>
          <ac:spMkLst>
            <pc:docMk/>
            <pc:sldMk cId="1073396515" sldId="285"/>
            <ac:spMk id="2057" creationId="{D6EA1A26-163F-4F15-91F4-F2C51AC9C106}"/>
          </ac:spMkLst>
        </pc:spChg>
        <pc:graphicFrameChg chg="add">
          <ac:chgData name="Cory Stevenson" userId="b1a3a375-3009-4653-90e7-aed4706f2059" providerId="ADAL" clId="{7A5F5C96-BDE3-4486-9F8E-A7CE03B9AF11}" dt="2023-04-19T14:20:45.382" v="1397" actId="26606"/>
          <ac:graphicFrameMkLst>
            <pc:docMk/>
            <pc:sldMk cId="1073396515" sldId="285"/>
            <ac:graphicFrameMk id="2052" creationId="{7C258C59-E41B-2975-38D5-08C4DB70E235}"/>
          </ac:graphicFrameMkLst>
        </pc:graphicFrameChg>
        <pc:picChg chg="del">
          <ac:chgData name="Cory Stevenson" userId="b1a3a375-3009-4653-90e7-aed4706f2059" providerId="ADAL" clId="{7A5F5C96-BDE3-4486-9F8E-A7CE03B9AF11}" dt="2023-04-19T14:00:19.046" v="1365" actId="478"/>
          <ac:picMkLst>
            <pc:docMk/>
            <pc:sldMk cId="1073396515" sldId="285"/>
            <ac:picMk id="8" creationId="{9B748FD0-8E2C-1303-14D7-4BC9F03BB923}"/>
          </ac:picMkLst>
        </pc:picChg>
        <pc:picChg chg="add mod ord">
          <ac:chgData name="Cory Stevenson" userId="b1a3a375-3009-4653-90e7-aed4706f2059" providerId="ADAL" clId="{7A5F5C96-BDE3-4486-9F8E-A7CE03B9AF11}" dt="2023-04-19T14:21:03" v="1398" actId="27614"/>
          <ac:picMkLst>
            <pc:docMk/>
            <pc:sldMk cId="1073396515" sldId="285"/>
            <ac:picMk id="2050" creationId="{7A6A2B90-93C8-800D-5A01-D121A3F757DB}"/>
          </ac:picMkLst>
        </pc:picChg>
      </pc:sldChg>
      <pc:sldChg chg="addSp delSp modSp add mod ord setBg delDesignElem modNotesTx">
        <pc:chgData name="Cory Stevenson" userId="b1a3a375-3009-4653-90e7-aed4706f2059" providerId="ADAL" clId="{7A5F5C96-BDE3-4486-9F8E-A7CE03B9AF11}" dt="2023-04-19T15:18:22.075" v="1589"/>
        <pc:sldMkLst>
          <pc:docMk/>
          <pc:sldMk cId="860142186" sldId="286"/>
        </pc:sldMkLst>
        <pc:spChg chg="mod">
          <ac:chgData name="Cory Stevenson" userId="b1a3a375-3009-4653-90e7-aed4706f2059" providerId="ADAL" clId="{7A5F5C96-BDE3-4486-9F8E-A7CE03B9AF11}" dt="2023-04-19T14:52:01.533" v="1509" actId="26606"/>
          <ac:spMkLst>
            <pc:docMk/>
            <pc:sldMk cId="860142186" sldId="286"/>
            <ac:spMk id="2" creationId="{19C8DCE7-43E6-4046-8A62-BF084E77B49D}"/>
          </ac:spMkLst>
        </pc:spChg>
        <pc:spChg chg="add del mod">
          <ac:chgData name="Cory Stevenson" userId="b1a3a375-3009-4653-90e7-aed4706f2059" providerId="ADAL" clId="{7A5F5C96-BDE3-4486-9F8E-A7CE03B9AF11}" dt="2023-04-19T14:50:58.348" v="1497" actId="26606"/>
          <ac:spMkLst>
            <pc:docMk/>
            <pc:sldMk cId="860142186" sldId="286"/>
            <ac:spMk id="3" creationId="{DE3F8E2B-C914-9F00-F99A-87E1648B2579}"/>
          </ac:spMkLst>
        </pc:spChg>
        <pc:spChg chg="add mod">
          <ac:chgData name="Cory Stevenson" userId="b1a3a375-3009-4653-90e7-aed4706f2059" providerId="ADAL" clId="{7A5F5C96-BDE3-4486-9F8E-A7CE03B9AF11}" dt="2023-04-19T15:01:45.235" v="1535" actId="14100"/>
          <ac:spMkLst>
            <pc:docMk/>
            <pc:sldMk cId="860142186" sldId="286"/>
            <ac:spMk id="4" creationId="{64CE55E1-E79F-6540-0E4E-0B54460056BC}"/>
          </ac:spMkLst>
        </pc:spChg>
        <pc:spChg chg="add del">
          <ac:chgData name="Cory Stevenson" userId="b1a3a375-3009-4653-90e7-aed4706f2059" providerId="ADAL" clId="{7A5F5C96-BDE3-4486-9F8E-A7CE03B9AF11}" dt="2023-04-19T14:47:38.099" v="1488"/>
          <ac:spMkLst>
            <pc:docMk/>
            <pc:sldMk cId="860142186" sldId="286"/>
            <ac:spMk id="38" creationId="{485B976C-17EF-415B-B03C-BAF9443B9DDB}"/>
          </ac:spMkLst>
        </pc:spChg>
        <pc:spChg chg="add del">
          <ac:chgData name="Cory Stevenson" userId="b1a3a375-3009-4653-90e7-aed4706f2059" providerId="ADAL" clId="{7A5F5C96-BDE3-4486-9F8E-A7CE03B9AF11}" dt="2023-04-19T14:47:38.099" v="1488"/>
          <ac:spMkLst>
            <pc:docMk/>
            <pc:sldMk cId="860142186" sldId="286"/>
            <ac:spMk id="39" creationId="{0FCF240B-952B-40E0-A969-924B20B668B8}"/>
          </ac:spMkLst>
        </pc:spChg>
        <pc:spChg chg="add del">
          <ac:chgData name="Cory Stevenson" userId="b1a3a375-3009-4653-90e7-aed4706f2059" providerId="ADAL" clId="{7A5F5C96-BDE3-4486-9F8E-A7CE03B9AF11}" dt="2023-04-19T15:18:22.075" v="1589"/>
          <ac:spMkLst>
            <pc:docMk/>
            <pc:sldMk cId="860142186" sldId="286"/>
            <ac:spMk id="4105" creationId="{F43EFC75-D61F-4CEA-9817-11CC86030557}"/>
          </ac:spMkLst>
        </pc:spChg>
        <pc:spChg chg="add del">
          <ac:chgData name="Cory Stevenson" userId="b1a3a375-3009-4653-90e7-aed4706f2059" providerId="ADAL" clId="{7A5F5C96-BDE3-4486-9F8E-A7CE03B9AF11}" dt="2023-04-19T15:18:22.075" v="1589"/>
          <ac:spMkLst>
            <pc:docMk/>
            <pc:sldMk cId="860142186" sldId="286"/>
            <ac:spMk id="4107" creationId="{3C02F3DD-3E32-4AF8-BFA1-D131A6B4B72D}"/>
          </ac:spMkLst>
        </pc:spChg>
        <pc:graphicFrameChg chg="add mod">
          <ac:chgData name="Cory Stevenson" userId="b1a3a375-3009-4653-90e7-aed4706f2059" providerId="ADAL" clId="{7A5F5C96-BDE3-4486-9F8E-A7CE03B9AF11}" dt="2023-04-19T14:52:01.533" v="1509" actId="26606"/>
          <ac:graphicFrameMkLst>
            <pc:docMk/>
            <pc:sldMk cId="860142186" sldId="286"/>
            <ac:graphicFrameMk id="4100" creationId="{29547992-B2ED-5AFD-F2EC-BD109924628B}"/>
          </ac:graphicFrameMkLst>
        </pc:graphicFrameChg>
        <pc:picChg chg="add mod">
          <ac:chgData name="Cory Stevenson" userId="b1a3a375-3009-4653-90e7-aed4706f2059" providerId="ADAL" clId="{7A5F5C96-BDE3-4486-9F8E-A7CE03B9AF11}" dt="2023-04-19T14:52:34.704" v="1511" actId="14861"/>
          <ac:picMkLst>
            <pc:docMk/>
            <pc:sldMk cId="860142186" sldId="286"/>
            <ac:picMk id="4098" creationId="{0DBCD986-B38A-EE39-5996-2CEFBF781796}"/>
          </ac:picMkLst>
        </pc:picChg>
      </pc:sldChg>
      <pc:sldChg chg="addSp delSp modSp add mod">
        <pc:chgData name="Cory Stevenson" userId="b1a3a375-3009-4653-90e7-aed4706f2059" providerId="ADAL" clId="{7A5F5C96-BDE3-4486-9F8E-A7CE03B9AF11}" dt="2023-04-19T16:48:58.204" v="2052" actId="14861"/>
        <pc:sldMkLst>
          <pc:docMk/>
          <pc:sldMk cId="2071195160" sldId="287"/>
        </pc:sldMkLst>
        <pc:spChg chg="mod">
          <ac:chgData name="Cory Stevenson" userId="b1a3a375-3009-4653-90e7-aed4706f2059" providerId="ADAL" clId="{7A5F5C96-BDE3-4486-9F8E-A7CE03B9AF11}" dt="2023-04-19T15:44:58.899" v="1667" actId="26606"/>
          <ac:spMkLst>
            <pc:docMk/>
            <pc:sldMk cId="2071195160" sldId="287"/>
            <ac:spMk id="2" creationId="{19D7528C-BC84-4FD3-8609-E33D9294F01B}"/>
          </ac:spMkLst>
        </pc:spChg>
        <pc:spChg chg="add del">
          <ac:chgData name="Cory Stevenson" userId="b1a3a375-3009-4653-90e7-aed4706f2059" providerId="ADAL" clId="{7A5F5C96-BDE3-4486-9F8E-A7CE03B9AF11}" dt="2023-04-19T15:44:31.351" v="1664" actId="22"/>
          <ac:spMkLst>
            <pc:docMk/>
            <pc:sldMk cId="2071195160" sldId="287"/>
            <ac:spMk id="4" creationId="{858A052E-EA68-8FC3-23DF-B012A9D4AD8A}"/>
          </ac:spMkLst>
        </pc:spChg>
        <pc:spChg chg="mod ord">
          <ac:chgData name="Cory Stevenson" userId="b1a3a375-3009-4653-90e7-aed4706f2059" providerId="ADAL" clId="{7A5F5C96-BDE3-4486-9F8E-A7CE03B9AF11}" dt="2023-04-19T15:44:58.899" v="1667" actId="26606"/>
          <ac:spMkLst>
            <pc:docMk/>
            <pc:sldMk cId="2071195160" sldId="287"/>
            <ac:spMk id="7" creationId="{B447F8D2-AFE2-CC45-E9E7-8CCD9C7317CF}"/>
          </ac:spMkLst>
        </pc:spChg>
        <pc:spChg chg="del">
          <ac:chgData name="Cory Stevenson" userId="b1a3a375-3009-4653-90e7-aed4706f2059" providerId="ADAL" clId="{7A5F5C96-BDE3-4486-9F8E-A7CE03B9AF11}" dt="2023-04-19T15:44:58.899" v="1667" actId="26606"/>
          <ac:spMkLst>
            <pc:docMk/>
            <pc:sldMk cId="2071195160" sldId="287"/>
            <ac:spMk id="5127" creationId="{D6EA1A26-163F-4F15-91F4-F2C51AC9C106}"/>
          </ac:spMkLst>
        </pc:spChg>
        <pc:spChg chg="add">
          <ac:chgData name="Cory Stevenson" userId="b1a3a375-3009-4653-90e7-aed4706f2059" providerId="ADAL" clId="{7A5F5C96-BDE3-4486-9F8E-A7CE03B9AF11}" dt="2023-04-19T15:44:58.899" v="1667" actId="26606"/>
          <ac:spMkLst>
            <pc:docMk/>
            <pc:sldMk cId="2071195160" sldId="287"/>
            <ac:spMk id="6151" creationId="{07CEFFDD-605F-41E2-8017-6484074C5CAA}"/>
          </ac:spMkLst>
        </pc:spChg>
        <pc:picChg chg="del">
          <ac:chgData name="Cory Stevenson" userId="b1a3a375-3009-4653-90e7-aed4706f2059" providerId="ADAL" clId="{7A5F5C96-BDE3-4486-9F8E-A7CE03B9AF11}" dt="2023-04-19T15:44:29.034" v="1662" actId="478"/>
          <ac:picMkLst>
            <pc:docMk/>
            <pc:sldMk cId="2071195160" sldId="287"/>
            <ac:picMk id="5124" creationId="{A1D12376-895D-853F-DBE2-CE6382553C13}"/>
          </ac:picMkLst>
        </pc:picChg>
        <pc:picChg chg="add mod">
          <ac:chgData name="Cory Stevenson" userId="b1a3a375-3009-4653-90e7-aed4706f2059" providerId="ADAL" clId="{7A5F5C96-BDE3-4486-9F8E-A7CE03B9AF11}" dt="2023-04-19T16:48:58.204" v="2052" actId="14861"/>
          <ac:picMkLst>
            <pc:docMk/>
            <pc:sldMk cId="2071195160" sldId="287"/>
            <ac:picMk id="6146" creationId="{9F3F9B74-E954-BD4F-04BD-B797A4319057}"/>
          </ac:picMkLst>
        </pc:picChg>
      </pc:sldChg>
      <pc:sldChg chg="addSp delSp modSp add mod">
        <pc:chgData name="Cory Stevenson" userId="b1a3a375-3009-4653-90e7-aed4706f2059" providerId="ADAL" clId="{7A5F5C96-BDE3-4486-9F8E-A7CE03B9AF11}" dt="2023-04-19T16:01:13.689" v="1833" actId="1076"/>
        <pc:sldMkLst>
          <pc:docMk/>
          <pc:sldMk cId="714919899" sldId="288"/>
        </pc:sldMkLst>
        <pc:spChg chg="mod">
          <ac:chgData name="Cory Stevenson" userId="b1a3a375-3009-4653-90e7-aed4706f2059" providerId="ADAL" clId="{7A5F5C96-BDE3-4486-9F8E-A7CE03B9AF11}" dt="2023-04-19T15:54:19.376" v="1735" actId="1076"/>
          <ac:spMkLst>
            <pc:docMk/>
            <pc:sldMk cId="714919899" sldId="288"/>
            <ac:spMk id="2" creationId="{19D7528C-BC84-4FD3-8609-E33D9294F01B}"/>
          </ac:spMkLst>
        </pc:spChg>
        <pc:spChg chg="add mod">
          <ac:chgData name="Cory Stevenson" userId="b1a3a375-3009-4653-90e7-aed4706f2059" providerId="ADAL" clId="{7A5F5C96-BDE3-4486-9F8E-A7CE03B9AF11}" dt="2023-04-19T16:01:13.689" v="1833" actId="1076"/>
          <ac:spMkLst>
            <pc:docMk/>
            <pc:sldMk cId="714919899" sldId="288"/>
            <ac:spMk id="4" creationId="{3BD3F703-4703-DF23-8EF2-53FACE1EB0BE}"/>
          </ac:spMkLst>
        </pc:spChg>
        <pc:spChg chg="mod">
          <ac:chgData name="Cory Stevenson" userId="b1a3a375-3009-4653-90e7-aed4706f2059" providerId="ADAL" clId="{7A5F5C96-BDE3-4486-9F8E-A7CE03B9AF11}" dt="2023-04-19T15:57:00.187" v="1754" actId="255"/>
          <ac:spMkLst>
            <pc:docMk/>
            <pc:sldMk cId="714919899" sldId="288"/>
            <ac:spMk id="7" creationId="{B447F8D2-AFE2-CC45-E9E7-8CCD9C7317CF}"/>
          </ac:spMkLst>
        </pc:spChg>
        <pc:picChg chg="del">
          <ac:chgData name="Cory Stevenson" userId="b1a3a375-3009-4653-90e7-aed4706f2059" providerId="ADAL" clId="{7A5F5C96-BDE3-4486-9F8E-A7CE03B9AF11}" dt="2023-04-19T15:54:48.193" v="1738" actId="478"/>
          <ac:picMkLst>
            <pc:docMk/>
            <pc:sldMk cId="714919899" sldId="288"/>
            <ac:picMk id="6146" creationId="{9F3F9B74-E954-BD4F-04BD-B797A4319057}"/>
          </ac:picMkLst>
        </pc:picChg>
        <pc:picChg chg="add mod">
          <ac:chgData name="Cory Stevenson" userId="b1a3a375-3009-4653-90e7-aed4706f2059" providerId="ADAL" clId="{7A5F5C96-BDE3-4486-9F8E-A7CE03B9AF11}" dt="2023-04-19T15:57:07.192" v="1755" actId="1076"/>
          <ac:picMkLst>
            <pc:docMk/>
            <pc:sldMk cId="714919899" sldId="288"/>
            <ac:picMk id="7170" creationId="{ADD58CF0-6B89-3F3E-8FDF-AEC71F4B7C0E}"/>
          </ac:picMkLst>
        </pc:picChg>
      </pc:sldChg>
      <pc:sldChg chg="addSp delSp modSp add mod modNotesTx">
        <pc:chgData name="Cory Stevenson" userId="b1a3a375-3009-4653-90e7-aed4706f2059" providerId="ADAL" clId="{7A5F5C96-BDE3-4486-9F8E-A7CE03B9AF11}" dt="2023-05-12T18:33:27.771" v="3925" actId="20577"/>
        <pc:sldMkLst>
          <pc:docMk/>
          <pc:sldMk cId="3339896154" sldId="289"/>
        </pc:sldMkLst>
        <pc:spChg chg="mod">
          <ac:chgData name="Cory Stevenson" userId="b1a3a375-3009-4653-90e7-aed4706f2059" providerId="ADAL" clId="{7A5F5C96-BDE3-4486-9F8E-A7CE03B9AF11}" dt="2023-04-19T16:02:57.713" v="1840" actId="20577"/>
          <ac:spMkLst>
            <pc:docMk/>
            <pc:sldMk cId="3339896154" sldId="289"/>
            <ac:spMk id="2" creationId="{19D7528C-BC84-4FD3-8609-E33D9294F01B}"/>
          </ac:spMkLst>
        </pc:spChg>
        <pc:spChg chg="mod">
          <ac:chgData name="Cory Stevenson" userId="b1a3a375-3009-4653-90e7-aed4706f2059" providerId="ADAL" clId="{7A5F5C96-BDE3-4486-9F8E-A7CE03B9AF11}" dt="2023-05-12T18:33:27.771" v="3925" actId="20577"/>
          <ac:spMkLst>
            <pc:docMk/>
            <pc:sldMk cId="3339896154" sldId="289"/>
            <ac:spMk id="4" creationId="{3BD3F703-4703-DF23-8EF2-53FACE1EB0BE}"/>
          </ac:spMkLst>
        </pc:spChg>
        <pc:spChg chg="add del">
          <ac:chgData name="Cory Stevenson" userId="b1a3a375-3009-4653-90e7-aed4706f2059" providerId="ADAL" clId="{7A5F5C96-BDE3-4486-9F8E-A7CE03B9AF11}" dt="2023-04-19T16:13:40.199" v="1878" actId="22"/>
          <ac:spMkLst>
            <pc:docMk/>
            <pc:sldMk cId="3339896154" sldId="289"/>
            <ac:spMk id="5" creationId="{61D975BB-9098-C395-58CC-4346ECA96D28}"/>
          </ac:spMkLst>
        </pc:spChg>
        <pc:spChg chg="add del mod">
          <ac:chgData name="Cory Stevenson" userId="b1a3a375-3009-4653-90e7-aed4706f2059" providerId="ADAL" clId="{7A5F5C96-BDE3-4486-9F8E-A7CE03B9AF11}" dt="2023-04-19T16:17:59.097" v="1892"/>
          <ac:spMkLst>
            <pc:docMk/>
            <pc:sldMk cId="3339896154" sldId="289"/>
            <ac:spMk id="6" creationId="{B8F8482F-1FEA-A36D-973B-D3CECEC13AB0}"/>
          </ac:spMkLst>
        </pc:spChg>
        <pc:spChg chg="mod">
          <ac:chgData name="Cory Stevenson" userId="b1a3a375-3009-4653-90e7-aed4706f2059" providerId="ADAL" clId="{7A5F5C96-BDE3-4486-9F8E-A7CE03B9AF11}" dt="2023-04-19T16:04:28.380" v="1847" actId="12"/>
          <ac:spMkLst>
            <pc:docMk/>
            <pc:sldMk cId="3339896154" sldId="289"/>
            <ac:spMk id="7" creationId="{B447F8D2-AFE2-CC45-E9E7-8CCD9C7317CF}"/>
          </ac:spMkLst>
        </pc:spChg>
        <pc:picChg chg="add mod">
          <ac:chgData name="Cory Stevenson" userId="b1a3a375-3009-4653-90e7-aed4706f2059" providerId="ADAL" clId="{7A5F5C96-BDE3-4486-9F8E-A7CE03B9AF11}" dt="2023-04-19T16:21:00.009" v="1927" actId="1035"/>
          <ac:picMkLst>
            <pc:docMk/>
            <pc:sldMk cId="3339896154" sldId="289"/>
            <ac:picMk id="9" creationId="{618908A2-6FC8-DBA2-F63D-6E6BDD1B2214}"/>
          </ac:picMkLst>
        </pc:picChg>
        <pc:picChg chg="add mod">
          <ac:chgData name="Cory Stevenson" userId="b1a3a375-3009-4653-90e7-aed4706f2059" providerId="ADAL" clId="{7A5F5C96-BDE3-4486-9F8E-A7CE03B9AF11}" dt="2023-04-19T16:21:01.393" v="1928" actId="1035"/>
          <ac:picMkLst>
            <pc:docMk/>
            <pc:sldMk cId="3339896154" sldId="289"/>
            <ac:picMk id="10" creationId="{C8C83CCD-B7D3-8858-96D1-8D887BCF751B}"/>
          </ac:picMkLst>
        </pc:picChg>
        <pc:picChg chg="del">
          <ac:chgData name="Cory Stevenson" userId="b1a3a375-3009-4653-90e7-aed4706f2059" providerId="ADAL" clId="{7A5F5C96-BDE3-4486-9F8E-A7CE03B9AF11}" dt="2023-04-19T16:04:34.935" v="1848" actId="478"/>
          <ac:picMkLst>
            <pc:docMk/>
            <pc:sldMk cId="3339896154" sldId="289"/>
            <ac:picMk id="7170" creationId="{ADD58CF0-6B89-3F3E-8FDF-AEC71F4B7C0E}"/>
          </ac:picMkLst>
        </pc:picChg>
        <pc:picChg chg="add mod">
          <ac:chgData name="Cory Stevenson" userId="b1a3a375-3009-4653-90e7-aed4706f2059" providerId="ADAL" clId="{7A5F5C96-BDE3-4486-9F8E-A7CE03B9AF11}" dt="2023-04-19T16:14:09.651" v="1885" actId="1076"/>
          <ac:picMkLst>
            <pc:docMk/>
            <pc:sldMk cId="3339896154" sldId="289"/>
            <ac:picMk id="8194" creationId="{67BB6E71-A6CC-B934-F968-16C304C37081}"/>
          </ac:picMkLst>
        </pc:picChg>
        <pc:picChg chg="add del">
          <ac:chgData name="Cory Stevenson" userId="b1a3a375-3009-4653-90e7-aed4706f2059" providerId="ADAL" clId="{7A5F5C96-BDE3-4486-9F8E-A7CE03B9AF11}" dt="2023-04-19T16:13:20.696" v="1876" actId="478"/>
          <ac:picMkLst>
            <pc:docMk/>
            <pc:sldMk cId="3339896154" sldId="289"/>
            <ac:picMk id="8196" creationId="{2ADA2AE9-5BEF-E735-ED78-0F0811223BE5}"/>
          </ac:picMkLst>
        </pc:picChg>
        <pc:picChg chg="add mod">
          <ac:chgData name="Cory Stevenson" userId="b1a3a375-3009-4653-90e7-aed4706f2059" providerId="ADAL" clId="{7A5F5C96-BDE3-4486-9F8E-A7CE03B9AF11}" dt="2023-04-19T16:20:56.696" v="1924" actId="1035"/>
          <ac:picMkLst>
            <pc:docMk/>
            <pc:sldMk cId="3339896154" sldId="289"/>
            <ac:picMk id="8198" creationId="{D759A3CA-F5FD-31B6-F02B-509F960CC71B}"/>
          </ac:picMkLst>
        </pc:picChg>
      </pc:sldChg>
      <pc:sldChg chg="add del">
        <pc:chgData name="Cory Stevenson" userId="b1a3a375-3009-4653-90e7-aed4706f2059" providerId="ADAL" clId="{7A5F5C96-BDE3-4486-9F8E-A7CE03B9AF11}" dt="2023-04-19T16:06:33.615" v="1855"/>
        <pc:sldMkLst>
          <pc:docMk/>
          <pc:sldMk cId="2702041561" sldId="290"/>
        </pc:sldMkLst>
      </pc:sldChg>
      <pc:sldChg chg="addSp delSp modSp add mod">
        <pc:chgData name="Cory Stevenson" userId="b1a3a375-3009-4653-90e7-aed4706f2059" providerId="ADAL" clId="{7A5F5C96-BDE3-4486-9F8E-A7CE03B9AF11}" dt="2023-04-19T16:48:47.374" v="2051" actId="14861"/>
        <pc:sldMkLst>
          <pc:docMk/>
          <pc:sldMk cId="2976294322" sldId="290"/>
        </pc:sldMkLst>
        <pc:spChg chg="mod">
          <ac:chgData name="Cory Stevenson" userId="b1a3a375-3009-4653-90e7-aed4706f2059" providerId="ADAL" clId="{7A5F5C96-BDE3-4486-9F8E-A7CE03B9AF11}" dt="2023-04-19T16:23:52.790" v="1945" actId="1076"/>
          <ac:spMkLst>
            <pc:docMk/>
            <pc:sldMk cId="2976294322" sldId="290"/>
            <ac:spMk id="2" creationId="{19D7528C-BC84-4FD3-8609-E33D9294F01B}"/>
          </ac:spMkLst>
        </pc:spChg>
        <pc:spChg chg="del">
          <ac:chgData name="Cory Stevenson" userId="b1a3a375-3009-4653-90e7-aed4706f2059" providerId="ADAL" clId="{7A5F5C96-BDE3-4486-9F8E-A7CE03B9AF11}" dt="2023-04-19T16:25:23.636" v="1959" actId="478"/>
          <ac:spMkLst>
            <pc:docMk/>
            <pc:sldMk cId="2976294322" sldId="290"/>
            <ac:spMk id="4" creationId="{3BD3F703-4703-DF23-8EF2-53FACE1EB0BE}"/>
          </ac:spMkLst>
        </pc:spChg>
        <pc:spChg chg="mod">
          <ac:chgData name="Cory Stevenson" userId="b1a3a375-3009-4653-90e7-aed4706f2059" providerId="ADAL" clId="{7A5F5C96-BDE3-4486-9F8E-A7CE03B9AF11}" dt="2023-04-19T16:45:05.797" v="2040" actId="20577"/>
          <ac:spMkLst>
            <pc:docMk/>
            <pc:sldMk cId="2976294322" sldId="290"/>
            <ac:spMk id="7" creationId="{B447F8D2-AFE2-CC45-E9E7-8CCD9C7317CF}"/>
          </ac:spMkLst>
        </pc:spChg>
        <pc:picChg chg="del">
          <ac:chgData name="Cory Stevenson" userId="b1a3a375-3009-4653-90e7-aed4706f2059" providerId="ADAL" clId="{7A5F5C96-BDE3-4486-9F8E-A7CE03B9AF11}" dt="2023-04-19T16:24:02.523" v="1946" actId="478"/>
          <ac:picMkLst>
            <pc:docMk/>
            <pc:sldMk cId="2976294322" sldId="290"/>
            <ac:picMk id="9" creationId="{618908A2-6FC8-DBA2-F63D-6E6BDD1B2214}"/>
          </ac:picMkLst>
        </pc:picChg>
        <pc:picChg chg="del">
          <ac:chgData name="Cory Stevenson" userId="b1a3a375-3009-4653-90e7-aed4706f2059" providerId="ADAL" clId="{7A5F5C96-BDE3-4486-9F8E-A7CE03B9AF11}" dt="2023-04-19T16:24:03.771" v="1947" actId="478"/>
          <ac:picMkLst>
            <pc:docMk/>
            <pc:sldMk cId="2976294322" sldId="290"/>
            <ac:picMk id="10" creationId="{C8C83CCD-B7D3-8858-96D1-8D887BCF751B}"/>
          </ac:picMkLst>
        </pc:picChg>
        <pc:picChg chg="del">
          <ac:chgData name="Cory Stevenson" userId="b1a3a375-3009-4653-90e7-aed4706f2059" providerId="ADAL" clId="{7A5F5C96-BDE3-4486-9F8E-A7CE03B9AF11}" dt="2023-04-19T16:24:04.898" v="1948" actId="478"/>
          <ac:picMkLst>
            <pc:docMk/>
            <pc:sldMk cId="2976294322" sldId="290"/>
            <ac:picMk id="8194" creationId="{67BB6E71-A6CC-B934-F968-16C304C37081}"/>
          </ac:picMkLst>
        </pc:picChg>
        <pc:picChg chg="del">
          <ac:chgData name="Cory Stevenson" userId="b1a3a375-3009-4653-90e7-aed4706f2059" providerId="ADAL" clId="{7A5F5C96-BDE3-4486-9F8E-A7CE03B9AF11}" dt="2023-04-19T16:24:05.843" v="1949" actId="478"/>
          <ac:picMkLst>
            <pc:docMk/>
            <pc:sldMk cId="2976294322" sldId="290"/>
            <ac:picMk id="8198" creationId="{D759A3CA-F5FD-31B6-F02B-509F960CC71B}"/>
          </ac:picMkLst>
        </pc:picChg>
        <pc:picChg chg="add mod">
          <ac:chgData name="Cory Stevenson" userId="b1a3a375-3009-4653-90e7-aed4706f2059" providerId="ADAL" clId="{7A5F5C96-BDE3-4486-9F8E-A7CE03B9AF11}" dt="2023-04-19T16:48:47.374" v="2051" actId="14861"/>
          <ac:picMkLst>
            <pc:docMk/>
            <pc:sldMk cId="2976294322" sldId="290"/>
            <ac:picMk id="9218" creationId="{F2737582-3468-F2E3-9B5B-E404C6BB12C8}"/>
          </ac:picMkLst>
        </pc:picChg>
        <pc:picChg chg="add del mod">
          <ac:chgData name="Cory Stevenson" userId="b1a3a375-3009-4653-90e7-aed4706f2059" providerId="ADAL" clId="{7A5F5C96-BDE3-4486-9F8E-A7CE03B9AF11}" dt="2023-04-19T16:28:00.361" v="1967"/>
          <ac:picMkLst>
            <pc:docMk/>
            <pc:sldMk cId="2976294322" sldId="290"/>
            <ac:picMk id="9220" creationId="{849044C2-251B-7464-BDE2-E8D002FE131B}"/>
          </ac:picMkLst>
        </pc:picChg>
      </pc:sldChg>
      <pc:sldChg chg="addSp delSp modSp add mod modNotesTx">
        <pc:chgData name="Cory Stevenson" userId="b1a3a375-3009-4653-90e7-aed4706f2059" providerId="ADAL" clId="{7A5F5C96-BDE3-4486-9F8E-A7CE03B9AF11}" dt="2023-04-19T16:48:39.009" v="2050" actId="14861"/>
        <pc:sldMkLst>
          <pc:docMk/>
          <pc:sldMk cId="622607" sldId="291"/>
        </pc:sldMkLst>
        <pc:spChg chg="add mod">
          <ac:chgData name="Cory Stevenson" userId="b1a3a375-3009-4653-90e7-aed4706f2059" providerId="ADAL" clId="{7A5F5C96-BDE3-4486-9F8E-A7CE03B9AF11}" dt="2023-04-19T16:44:59.235" v="2039" actId="14100"/>
          <ac:spMkLst>
            <pc:docMk/>
            <pc:sldMk cId="622607" sldId="291"/>
            <ac:spMk id="4" creationId="{94FFAF7E-A0B6-8A14-02A3-0A46834DC9FF}"/>
          </ac:spMkLst>
        </pc:spChg>
        <pc:spChg chg="mod">
          <ac:chgData name="Cory Stevenson" userId="b1a3a375-3009-4653-90e7-aed4706f2059" providerId="ADAL" clId="{7A5F5C96-BDE3-4486-9F8E-A7CE03B9AF11}" dt="2023-04-19T16:29:19.917" v="1975" actId="20577"/>
          <ac:spMkLst>
            <pc:docMk/>
            <pc:sldMk cId="622607" sldId="291"/>
            <ac:spMk id="7" creationId="{B447F8D2-AFE2-CC45-E9E7-8CCD9C7317CF}"/>
          </ac:spMkLst>
        </pc:spChg>
        <pc:picChg chg="del">
          <ac:chgData name="Cory Stevenson" userId="b1a3a375-3009-4653-90e7-aed4706f2059" providerId="ADAL" clId="{7A5F5C96-BDE3-4486-9F8E-A7CE03B9AF11}" dt="2023-04-19T16:28:08.021" v="1969" actId="478"/>
          <ac:picMkLst>
            <pc:docMk/>
            <pc:sldMk cId="622607" sldId="291"/>
            <ac:picMk id="9218" creationId="{F2737582-3468-F2E3-9B5B-E404C6BB12C8}"/>
          </ac:picMkLst>
        </pc:picChg>
        <pc:picChg chg="add mod">
          <ac:chgData name="Cory Stevenson" userId="b1a3a375-3009-4653-90e7-aed4706f2059" providerId="ADAL" clId="{7A5F5C96-BDE3-4486-9F8E-A7CE03B9AF11}" dt="2023-04-19T16:48:39.009" v="2050" actId="14861"/>
          <ac:picMkLst>
            <pc:docMk/>
            <pc:sldMk cId="622607" sldId="291"/>
            <ac:picMk id="10242" creationId="{6F29A221-A993-8421-BB25-8EAF931CC0CF}"/>
          </ac:picMkLst>
        </pc:picChg>
      </pc:sldChg>
      <pc:sldChg chg="modSp add del mod">
        <pc:chgData name="Cory Stevenson" userId="b1a3a375-3009-4653-90e7-aed4706f2059" providerId="ADAL" clId="{7A5F5C96-BDE3-4486-9F8E-A7CE03B9AF11}" dt="2023-04-19T16:37:33.871" v="2016" actId="47"/>
        <pc:sldMkLst>
          <pc:docMk/>
          <pc:sldMk cId="3767048139" sldId="292"/>
        </pc:sldMkLst>
        <pc:spChg chg="mod">
          <ac:chgData name="Cory Stevenson" userId="b1a3a375-3009-4653-90e7-aed4706f2059" providerId="ADAL" clId="{7A5F5C96-BDE3-4486-9F8E-A7CE03B9AF11}" dt="2023-04-19T16:36:15.004" v="2014" actId="20577"/>
          <ac:spMkLst>
            <pc:docMk/>
            <pc:sldMk cId="3767048139" sldId="292"/>
            <ac:spMk id="4" creationId="{94FFAF7E-A0B6-8A14-02A3-0A46834DC9FF}"/>
          </ac:spMkLst>
        </pc:spChg>
      </pc:sldChg>
      <pc:sldChg chg="addSp delSp modSp add mod setBg modNotesTx">
        <pc:chgData name="Cory Stevenson" userId="b1a3a375-3009-4653-90e7-aed4706f2059" providerId="ADAL" clId="{7A5F5C96-BDE3-4486-9F8E-A7CE03B9AF11}" dt="2023-04-19T17:14:23.169" v="2258"/>
        <pc:sldMkLst>
          <pc:docMk/>
          <pc:sldMk cId="2981576501" sldId="293"/>
        </pc:sldMkLst>
        <pc:spChg chg="mod">
          <ac:chgData name="Cory Stevenson" userId="b1a3a375-3009-4653-90e7-aed4706f2059" providerId="ADAL" clId="{7A5F5C96-BDE3-4486-9F8E-A7CE03B9AF11}" dt="2023-04-19T16:48:04.127" v="2043" actId="26606"/>
          <ac:spMkLst>
            <pc:docMk/>
            <pc:sldMk cId="2981576501" sldId="293"/>
            <ac:spMk id="2" creationId="{19D7528C-BC84-4FD3-8609-E33D9294F01B}"/>
          </ac:spMkLst>
        </pc:spChg>
        <pc:spChg chg="mod ord">
          <ac:chgData name="Cory Stevenson" userId="b1a3a375-3009-4653-90e7-aed4706f2059" providerId="ADAL" clId="{7A5F5C96-BDE3-4486-9F8E-A7CE03B9AF11}" dt="2023-04-19T16:49:32.282" v="2056" actId="1076"/>
          <ac:spMkLst>
            <pc:docMk/>
            <pc:sldMk cId="2981576501" sldId="293"/>
            <ac:spMk id="4" creationId="{94FFAF7E-A0B6-8A14-02A3-0A46834DC9FF}"/>
          </ac:spMkLst>
        </pc:spChg>
        <pc:spChg chg="ord">
          <ac:chgData name="Cory Stevenson" userId="b1a3a375-3009-4653-90e7-aed4706f2059" providerId="ADAL" clId="{7A5F5C96-BDE3-4486-9F8E-A7CE03B9AF11}" dt="2023-04-19T16:48:04.127" v="2043" actId="26606"/>
          <ac:spMkLst>
            <pc:docMk/>
            <pc:sldMk cId="2981576501" sldId="293"/>
            <ac:spMk id="7" creationId="{B447F8D2-AFE2-CC45-E9E7-8CCD9C7317CF}"/>
          </ac:spMkLst>
        </pc:spChg>
        <pc:spChg chg="del">
          <ac:chgData name="Cory Stevenson" userId="b1a3a375-3009-4653-90e7-aed4706f2059" providerId="ADAL" clId="{7A5F5C96-BDE3-4486-9F8E-A7CE03B9AF11}" dt="2023-04-19T16:48:04.127" v="2043" actId="26606"/>
          <ac:spMkLst>
            <pc:docMk/>
            <pc:sldMk cId="2981576501" sldId="293"/>
            <ac:spMk id="6151" creationId="{07CEFFDD-605F-41E2-8017-6484074C5CAA}"/>
          </ac:spMkLst>
        </pc:spChg>
        <pc:spChg chg="add">
          <ac:chgData name="Cory Stevenson" userId="b1a3a375-3009-4653-90e7-aed4706f2059" providerId="ADAL" clId="{7A5F5C96-BDE3-4486-9F8E-A7CE03B9AF11}" dt="2023-04-19T16:48:04.127" v="2043" actId="26606"/>
          <ac:spMkLst>
            <pc:docMk/>
            <pc:sldMk cId="2981576501" sldId="293"/>
            <ac:spMk id="11273" creationId="{DB104EA2-5D98-4973-A140-322FA7D0E7D8}"/>
          </ac:spMkLst>
        </pc:spChg>
        <pc:spChg chg="add">
          <ac:chgData name="Cory Stevenson" userId="b1a3a375-3009-4653-90e7-aed4706f2059" providerId="ADAL" clId="{7A5F5C96-BDE3-4486-9F8E-A7CE03B9AF11}" dt="2023-04-19T16:48:04.127" v="2043" actId="26606"/>
          <ac:spMkLst>
            <pc:docMk/>
            <pc:sldMk cId="2981576501" sldId="293"/>
            <ac:spMk id="11275" creationId="{8EB3235F-297B-4A24-8A9C-EB379982A76A}"/>
          </ac:spMkLst>
        </pc:spChg>
        <pc:spChg chg="add">
          <ac:chgData name="Cory Stevenson" userId="b1a3a375-3009-4653-90e7-aed4706f2059" providerId="ADAL" clId="{7A5F5C96-BDE3-4486-9F8E-A7CE03B9AF11}" dt="2023-04-19T16:48:04.127" v="2043" actId="26606"/>
          <ac:spMkLst>
            <pc:docMk/>
            <pc:sldMk cId="2981576501" sldId="293"/>
            <ac:spMk id="11277" creationId="{CB923DB6-2EA7-4DEB-BDB6-35A502415B99}"/>
          </ac:spMkLst>
        </pc:spChg>
        <pc:spChg chg="add">
          <ac:chgData name="Cory Stevenson" userId="b1a3a375-3009-4653-90e7-aed4706f2059" providerId="ADAL" clId="{7A5F5C96-BDE3-4486-9F8E-A7CE03B9AF11}" dt="2023-04-19T16:48:04.127" v="2043" actId="26606"/>
          <ac:spMkLst>
            <pc:docMk/>
            <pc:sldMk cId="2981576501" sldId="293"/>
            <ac:spMk id="11279" creationId="{46328B5B-8EB8-41FF-A2B5-39EDFE008822}"/>
          </ac:spMkLst>
        </pc:spChg>
        <pc:picChg chg="add mod">
          <ac:chgData name="Cory Stevenson" userId="b1a3a375-3009-4653-90e7-aed4706f2059" providerId="ADAL" clId="{7A5F5C96-BDE3-4486-9F8E-A7CE03B9AF11}" dt="2023-04-19T17:14:23.169" v="2258"/>
          <ac:picMkLst>
            <pc:docMk/>
            <pc:sldMk cId="2981576501" sldId="293"/>
            <ac:picMk id="3" creationId="{852BA7F5-B644-C0D1-A45C-D1EACEA758C2}"/>
          </ac:picMkLst>
        </pc:picChg>
        <pc:picChg chg="del">
          <ac:chgData name="Cory Stevenson" userId="b1a3a375-3009-4653-90e7-aed4706f2059" providerId="ADAL" clId="{7A5F5C96-BDE3-4486-9F8E-A7CE03B9AF11}" dt="2023-04-19T16:42:56.990" v="2031" actId="478"/>
          <ac:picMkLst>
            <pc:docMk/>
            <pc:sldMk cId="2981576501" sldId="293"/>
            <ac:picMk id="10242" creationId="{6F29A221-A993-8421-BB25-8EAF931CC0CF}"/>
          </ac:picMkLst>
        </pc:picChg>
        <pc:picChg chg="add mod">
          <ac:chgData name="Cory Stevenson" userId="b1a3a375-3009-4653-90e7-aed4706f2059" providerId="ADAL" clId="{7A5F5C96-BDE3-4486-9F8E-A7CE03B9AF11}" dt="2023-04-19T16:48:25.239" v="2048" actId="962"/>
          <ac:picMkLst>
            <pc:docMk/>
            <pc:sldMk cId="2981576501" sldId="293"/>
            <ac:picMk id="11266" creationId="{51B0A010-96D4-8E51-4F1F-5332AD7FE1A1}"/>
          </ac:picMkLst>
        </pc:picChg>
        <pc:picChg chg="add mod">
          <ac:chgData name="Cory Stevenson" userId="b1a3a375-3009-4653-90e7-aed4706f2059" providerId="ADAL" clId="{7A5F5C96-BDE3-4486-9F8E-A7CE03B9AF11}" dt="2023-04-19T16:48:31.256" v="2049" actId="14861"/>
          <ac:picMkLst>
            <pc:docMk/>
            <pc:sldMk cId="2981576501" sldId="293"/>
            <ac:picMk id="11268" creationId="{B9FB12C7-61F0-107C-AE4A-CD1F78F0A37B}"/>
          </ac:picMkLst>
        </pc:picChg>
      </pc:sldChg>
      <pc:sldChg chg="addSp delSp modSp add mod ord">
        <pc:chgData name="Cory Stevenson" userId="b1a3a375-3009-4653-90e7-aed4706f2059" providerId="ADAL" clId="{7A5F5C96-BDE3-4486-9F8E-A7CE03B9AF11}" dt="2023-04-19T17:08:24.024" v="2242" actId="207"/>
        <pc:sldMkLst>
          <pc:docMk/>
          <pc:sldMk cId="1465006145" sldId="294"/>
        </pc:sldMkLst>
        <pc:spChg chg="mod">
          <ac:chgData name="Cory Stevenson" userId="b1a3a375-3009-4653-90e7-aed4706f2059" providerId="ADAL" clId="{7A5F5C96-BDE3-4486-9F8E-A7CE03B9AF11}" dt="2023-04-19T17:06:45.714" v="2151" actId="1076"/>
          <ac:spMkLst>
            <pc:docMk/>
            <pc:sldMk cId="1465006145" sldId="294"/>
            <ac:spMk id="2" creationId="{19D7528C-BC84-4FD3-8609-E33D9294F01B}"/>
          </ac:spMkLst>
        </pc:spChg>
        <pc:spChg chg="mod">
          <ac:chgData name="Cory Stevenson" userId="b1a3a375-3009-4653-90e7-aed4706f2059" providerId="ADAL" clId="{7A5F5C96-BDE3-4486-9F8E-A7CE03B9AF11}" dt="2023-04-19T17:08:24.024" v="2242" actId="207"/>
          <ac:spMkLst>
            <pc:docMk/>
            <pc:sldMk cId="1465006145" sldId="294"/>
            <ac:spMk id="4" creationId="{94FFAF7E-A0B6-8A14-02A3-0A46834DC9FF}"/>
          </ac:spMkLst>
        </pc:spChg>
        <pc:picChg chg="del">
          <ac:chgData name="Cory Stevenson" userId="b1a3a375-3009-4653-90e7-aed4706f2059" providerId="ADAL" clId="{7A5F5C96-BDE3-4486-9F8E-A7CE03B9AF11}" dt="2023-04-19T17:02:19.648" v="2136" actId="478"/>
          <ac:picMkLst>
            <pc:docMk/>
            <pc:sldMk cId="1465006145" sldId="294"/>
            <ac:picMk id="10242" creationId="{6F29A221-A993-8421-BB25-8EAF931CC0CF}"/>
          </ac:picMkLst>
        </pc:picChg>
        <pc:picChg chg="add mod">
          <ac:chgData name="Cory Stevenson" userId="b1a3a375-3009-4653-90e7-aed4706f2059" providerId="ADAL" clId="{7A5F5C96-BDE3-4486-9F8E-A7CE03B9AF11}" dt="2023-04-19T17:04:21.426" v="2141" actId="14861"/>
          <ac:picMkLst>
            <pc:docMk/>
            <pc:sldMk cId="1465006145" sldId="294"/>
            <ac:picMk id="12290" creationId="{B4AC9EFB-DC63-08CA-0409-7BBF9C08B68F}"/>
          </ac:picMkLst>
        </pc:picChg>
      </pc:sldChg>
      <pc:sldChg chg="addSp delSp modSp add mod">
        <pc:chgData name="Cory Stevenson" userId="b1a3a375-3009-4653-90e7-aed4706f2059" providerId="ADAL" clId="{7A5F5C96-BDE3-4486-9F8E-A7CE03B9AF11}" dt="2023-04-19T17:11:56.379" v="2251" actId="14861"/>
        <pc:sldMkLst>
          <pc:docMk/>
          <pc:sldMk cId="1153945209" sldId="295"/>
        </pc:sldMkLst>
        <pc:spChg chg="del">
          <ac:chgData name="Cory Stevenson" userId="b1a3a375-3009-4653-90e7-aed4706f2059" providerId="ADAL" clId="{7A5F5C96-BDE3-4486-9F8E-A7CE03B9AF11}" dt="2023-04-19T17:07:03.186" v="2193" actId="478"/>
          <ac:spMkLst>
            <pc:docMk/>
            <pc:sldMk cId="1153945209" sldId="295"/>
            <ac:spMk id="2" creationId="{19D7528C-BC84-4FD3-8609-E33D9294F01B}"/>
          </ac:spMkLst>
        </pc:spChg>
        <pc:spChg chg="mod">
          <ac:chgData name="Cory Stevenson" userId="b1a3a375-3009-4653-90e7-aed4706f2059" providerId="ADAL" clId="{7A5F5C96-BDE3-4486-9F8E-A7CE03B9AF11}" dt="2023-04-19T17:08:47.768" v="2243" actId="207"/>
          <ac:spMkLst>
            <pc:docMk/>
            <pc:sldMk cId="1153945209" sldId="295"/>
            <ac:spMk id="4" creationId="{94FFAF7E-A0B6-8A14-02A3-0A46834DC9FF}"/>
          </ac:spMkLst>
        </pc:spChg>
        <pc:spChg chg="add del mod">
          <ac:chgData name="Cory Stevenson" userId="b1a3a375-3009-4653-90e7-aed4706f2059" providerId="ADAL" clId="{7A5F5C96-BDE3-4486-9F8E-A7CE03B9AF11}" dt="2023-04-19T17:07:07.767" v="2194" actId="478"/>
          <ac:spMkLst>
            <pc:docMk/>
            <pc:sldMk cId="1153945209" sldId="295"/>
            <ac:spMk id="5" creationId="{49C8CD9F-FADF-6772-6E0D-7F2D48F8E55B}"/>
          </ac:spMkLst>
        </pc:spChg>
        <pc:spChg chg="add mod">
          <ac:chgData name="Cory Stevenson" userId="b1a3a375-3009-4653-90e7-aed4706f2059" providerId="ADAL" clId="{7A5F5C96-BDE3-4486-9F8E-A7CE03B9AF11}" dt="2023-04-19T17:07:08.892" v="2195"/>
          <ac:spMkLst>
            <pc:docMk/>
            <pc:sldMk cId="1153945209" sldId="295"/>
            <ac:spMk id="6" creationId="{490D86DD-7712-C34A-CFF4-4795B8EF69F5}"/>
          </ac:spMkLst>
        </pc:spChg>
        <pc:picChg chg="del">
          <ac:chgData name="Cory Stevenson" userId="b1a3a375-3009-4653-90e7-aed4706f2059" providerId="ADAL" clId="{7A5F5C96-BDE3-4486-9F8E-A7CE03B9AF11}" dt="2023-04-19T17:10:38.263" v="2244" actId="478"/>
          <ac:picMkLst>
            <pc:docMk/>
            <pc:sldMk cId="1153945209" sldId="295"/>
            <ac:picMk id="12290" creationId="{B4AC9EFB-DC63-08CA-0409-7BBF9C08B68F}"/>
          </ac:picMkLst>
        </pc:picChg>
        <pc:picChg chg="add mod">
          <ac:chgData name="Cory Stevenson" userId="b1a3a375-3009-4653-90e7-aed4706f2059" providerId="ADAL" clId="{7A5F5C96-BDE3-4486-9F8E-A7CE03B9AF11}" dt="2023-04-19T17:11:56.379" v="2251" actId="14861"/>
          <ac:picMkLst>
            <pc:docMk/>
            <pc:sldMk cId="1153945209" sldId="295"/>
            <ac:picMk id="13314" creationId="{C9753222-9FC4-41FD-9B44-6B511A674AAA}"/>
          </ac:picMkLst>
        </pc:picChg>
      </pc:sldChg>
      <pc:sldChg chg="addSp delSp modSp add del mod ord">
        <pc:chgData name="Cory Stevenson" userId="b1a3a375-3009-4653-90e7-aed4706f2059" providerId="ADAL" clId="{7A5F5C96-BDE3-4486-9F8E-A7CE03B9AF11}" dt="2023-04-25T15:27:43.342" v="2376"/>
        <pc:sldMkLst>
          <pc:docMk/>
          <pc:sldMk cId="2417880088" sldId="296"/>
        </pc:sldMkLst>
        <pc:spChg chg="mod">
          <ac:chgData name="Cory Stevenson" userId="b1a3a375-3009-4653-90e7-aed4706f2059" providerId="ADAL" clId="{7A5F5C96-BDE3-4486-9F8E-A7CE03B9AF11}" dt="2023-04-25T15:26:15.454" v="2364" actId="20577"/>
          <ac:spMkLst>
            <pc:docMk/>
            <pc:sldMk cId="2417880088" sldId="296"/>
            <ac:spMk id="2" creationId="{02493B4C-96EA-4794-A1C5-F904EA3B4F75}"/>
          </ac:spMkLst>
        </pc:spChg>
        <pc:picChg chg="add del mod">
          <ac:chgData name="Cory Stevenson" userId="b1a3a375-3009-4653-90e7-aed4706f2059" providerId="ADAL" clId="{7A5F5C96-BDE3-4486-9F8E-A7CE03B9AF11}" dt="2023-04-25T15:25:49.319" v="2358" actId="931"/>
          <ac:picMkLst>
            <pc:docMk/>
            <pc:sldMk cId="2417880088" sldId="296"/>
            <ac:picMk id="5" creationId="{1852B9BE-180D-8129-3E5C-DA99B7B08835}"/>
          </ac:picMkLst>
        </pc:picChg>
        <pc:picChg chg="add del">
          <ac:chgData name="Cory Stevenson" userId="b1a3a375-3009-4653-90e7-aed4706f2059" providerId="ADAL" clId="{7A5F5C96-BDE3-4486-9F8E-A7CE03B9AF11}" dt="2023-04-25T15:26:18.253" v="2365" actId="478"/>
          <ac:picMkLst>
            <pc:docMk/>
            <pc:sldMk cId="2417880088" sldId="296"/>
            <ac:picMk id="7" creationId="{46360F10-8B24-4C77-9FD8-7D1632047C15}"/>
          </ac:picMkLst>
        </pc:picChg>
        <pc:picChg chg="add mod">
          <ac:chgData name="Cory Stevenson" userId="b1a3a375-3009-4653-90e7-aed4706f2059" providerId="ADAL" clId="{7A5F5C96-BDE3-4486-9F8E-A7CE03B9AF11}" dt="2023-04-25T15:27:32.984" v="2374" actId="1076"/>
          <ac:picMkLst>
            <pc:docMk/>
            <pc:sldMk cId="2417880088" sldId="296"/>
            <ac:picMk id="8" creationId="{1687024B-AF95-41A6-C49D-F6D3C809660B}"/>
          </ac:picMkLst>
        </pc:picChg>
      </pc:sldChg>
      <pc:sldChg chg="addSp delSp modSp add mod ord">
        <pc:chgData name="Cory Stevenson" userId="b1a3a375-3009-4653-90e7-aed4706f2059" providerId="ADAL" clId="{7A5F5C96-BDE3-4486-9F8E-A7CE03B9AF11}" dt="2023-04-25T18:30:54.851" v="2415" actId="14861"/>
        <pc:sldMkLst>
          <pc:docMk/>
          <pc:sldMk cId="10848729" sldId="297"/>
        </pc:sldMkLst>
        <pc:spChg chg="mod">
          <ac:chgData name="Cory Stevenson" userId="b1a3a375-3009-4653-90e7-aed4706f2059" providerId="ADAL" clId="{7A5F5C96-BDE3-4486-9F8E-A7CE03B9AF11}" dt="2023-04-25T18:30:14.227" v="2408" actId="2710"/>
          <ac:spMkLst>
            <pc:docMk/>
            <pc:sldMk cId="10848729" sldId="297"/>
            <ac:spMk id="4" creationId="{94FFAF7E-A0B6-8A14-02A3-0A46834DC9FF}"/>
          </ac:spMkLst>
        </pc:spChg>
        <pc:spChg chg="mod">
          <ac:chgData name="Cory Stevenson" userId="b1a3a375-3009-4653-90e7-aed4706f2059" providerId="ADAL" clId="{7A5F5C96-BDE3-4486-9F8E-A7CE03B9AF11}" dt="2023-04-25T18:29:28.448" v="2405" actId="20577"/>
          <ac:spMkLst>
            <pc:docMk/>
            <pc:sldMk cId="10848729" sldId="297"/>
            <ac:spMk id="6" creationId="{490D86DD-7712-C34A-CFF4-4795B8EF69F5}"/>
          </ac:spMkLst>
        </pc:spChg>
        <pc:picChg chg="add mod">
          <ac:chgData name="Cory Stevenson" userId="b1a3a375-3009-4653-90e7-aed4706f2059" providerId="ADAL" clId="{7A5F5C96-BDE3-4486-9F8E-A7CE03B9AF11}" dt="2023-04-25T18:30:54.851" v="2415" actId="14861"/>
          <ac:picMkLst>
            <pc:docMk/>
            <pc:sldMk cId="10848729" sldId="297"/>
            <ac:picMk id="1026" creationId="{0C6D1CA2-761E-2819-0273-3B3BA268000D}"/>
          </ac:picMkLst>
        </pc:picChg>
        <pc:picChg chg="del">
          <ac:chgData name="Cory Stevenson" userId="b1a3a375-3009-4653-90e7-aed4706f2059" providerId="ADAL" clId="{7A5F5C96-BDE3-4486-9F8E-A7CE03B9AF11}" dt="2023-04-25T18:30:17.765" v="2409" actId="478"/>
          <ac:picMkLst>
            <pc:docMk/>
            <pc:sldMk cId="10848729" sldId="297"/>
            <ac:picMk id="13314" creationId="{C9753222-9FC4-41FD-9B44-6B511A674AAA}"/>
          </ac:picMkLst>
        </pc:picChg>
      </pc:sldChg>
      <pc:sldChg chg="addSp delSp modSp add mod">
        <pc:chgData name="Cory Stevenson" userId="b1a3a375-3009-4653-90e7-aed4706f2059" providerId="ADAL" clId="{7A5F5C96-BDE3-4486-9F8E-A7CE03B9AF11}" dt="2023-04-25T18:43:43.690" v="2549" actId="20577"/>
        <pc:sldMkLst>
          <pc:docMk/>
          <pc:sldMk cId="860232401" sldId="298"/>
        </pc:sldMkLst>
        <pc:spChg chg="add mod">
          <ac:chgData name="Cory Stevenson" userId="b1a3a375-3009-4653-90e7-aed4706f2059" providerId="ADAL" clId="{7A5F5C96-BDE3-4486-9F8E-A7CE03B9AF11}" dt="2023-04-25T18:39:24.100" v="2544" actId="20577"/>
          <ac:spMkLst>
            <pc:docMk/>
            <pc:sldMk cId="860232401" sldId="298"/>
            <ac:spMk id="2" creationId="{42CEB71E-9863-BB17-8CEE-DB265356FC05}"/>
          </ac:spMkLst>
        </pc:spChg>
        <pc:spChg chg="mod">
          <ac:chgData name="Cory Stevenson" userId="b1a3a375-3009-4653-90e7-aed4706f2059" providerId="ADAL" clId="{7A5F5C96-BDE3-4486-9F8E-A7CE03B9AF11}" dt="2023-04-25T18:43:43.690" v="2549" actId="20577"/>
          <ac:spMkLst>
            <pc:docMk/>
            <pc:sldMk cId="860232401" sldId="298"/>
            <ac:spMk id="4" creationId="{94FFAF7E-A0B6-8A14-02A3-0A46834DC9FF}"/>
          </ac:spMkLst>
        </pc:spChg>
        <pc:spChg chg="mod">
          <ac:chgData name="Cory Stevenson" userId="b1a3a375-3009-4653-90e7-aed4706f2059" providerId="ADAL" clId="{7A5F5C96-BDE3-4486-9F8E-A7CE03B9AF11}" dt="2023-04-25T18:34:56.813" v="2435" actId="1076"/>
          <ac:spMkLst>
            <pc:docMk/>
            <pc:sldMk cId="860232401" sldId="298"/>
            <ac:spMk id="6" creationId="{490D86DD-7712-C34A-CFF4-4795B8EF69F5}"/>
          </ac:spMkLst>
        </pc:spChg>
        <pc:picChg chg="del">
          <ac:chgData name="Cory Stevenson" userId="b1a3a375-3009-4653-90e7-aed4706f2059" providerId="ADAL" clId="{7A5F5C96-BDE3-4486-9F8E-A7CE03B9AF11}" dt="2023-04-25T18:34:06.104" v="2426" actId="478"/>
          <ac:picMkLst>
            <pc:docMk/>
            <pc:sldMk cId="860232401" sldId="298"/>
            <ac:picMk id="1026" creationId="{0C6D1CA2-761E-2819-0273-3B3BA268000D}"/>
          </ac:picMkLst>
        </pc:picChg>
      </pc:sldChg>
      <pc:sldChg chg="addSp delSp modSp add mod ord">
        <pc:chgData name="Cory Stevenson" userId="b1a3a375-3009-4653-90e7-aed4706f2059" providerId="ADAL" clId="{7A5F5C96-BDE3-4486-9F8E-A7CE03B9AF11}" dt="2023-04-25T19:03:17.217" v="3002" actId="114"/>
        <pc:sldMkLst>
          <pc:docMk/>
          <pc:sldMk cId="3414018193" sldId="299"/>
        </pc:sldMkLst>
        <pc:spChg chg="mod">
          <ac:chgData name="Cory Stevenson" userId="b1a3a375-3009-4653-90e7-aed4706f2059" providerId="ADAL" clId="{7A5F5C96-BDE3-4486-9F8E-A7CE03B9AF11}" dt="2023-04-25T19:03:17.217" v="3002" actId="114"/>
          <ac:spMkLst>
            <pc:docMk/>
            <pc:sldMk cId="3414018193" sldId="299"/>
            <ac:spMk id="4" creationId="{94FFAF7E-A0B6-8A14-02A3-0A46834DC9FF}"/>
          </ac:spMkLst>
        </pc:spChg>
        <pc:spChg chg="mod">
          <ac:chgData name="Cory Stevenson" userId="b1a3a375-3009-4653-90e7-aed4706f2059" providerId="ADAL" clId="{7A5F5C96-BDE3-4486-9F8E-A7CE03B9AF11}" dt="2023-04-25T18:55:36.359" v="2952" actId="20577"/>
          <ac:spMkLst>
            <pc:docMk/>
            <pc:sldMk cId="3414018193" sldId="299"/>
            <ac:spMk id="6" creationId="{490D86DD-7712-C34A-CFF4-4795B8EF69F5}"/>
          </ac:spMkLst>
        </pc:spChg>
        <pc:picChg chg="del">
          <ac:chgData name="Cory Stevenson" userId="b1a3a375-3009-4653-90e7-aed4706f2059" providerId="ADAL" clId="{7A5F5C96-BDE3-4486-9F8E-A7CE03B9AF11}" dt="2023-04-25T18:50:32.797" v="2550" actId="478"/>
          <ac:picMkLst>
            <pc:docMk/>
            <pc:sldMk cId="3414018193" sldId="299"/>
            <ac:picMk id="1026" creationId="{0C6D1CA2-761E-2819-0273-3B3BA268000D}"/>
          </ac:picMkLst>
        </pc:picChg>
        <pc:picChg chg="add mod">
          <ac:chgData name="Cory Stevenson" userId="b1a3a375-3009-4653-90e7-aed4706f2059" providerId="ADAL" clId="{7A5F5C96-BDE3-4486-9F8E-A7CE03B9AF11}" dt="2023-04-25T18:56:01.776" v="2955" actId="14861"/>
          <ac:picMkLst>
            <pc:docMk/>
            <pc:sldMk cId="3414018193" sldId="299"/>
            <ac:picMk id="2050" creationId="{7BE2D04D-BC8A-555F-EA19-F8FD2F93974B}"/>
          </ac:picMkLst>
        </pc:picChg>
      </pc:sldChg>
      <pc:sldChg chg="addSp delSp modSp add mod">
        <pc:chgData name="Cory Stevenson" userId="b1a3a375-3009-4653-90e7-aed4706f2059" providerId="ADAL" clId="{7A5F5C96-BDE3-4486-9F8E-A7CE03B9AF11}" dt="2023-04-25T19:08:19.975" v="3318" actId="14861"/>
        <pc:sldMkLst>
          <pc:docMk/>
          <pc:sldMk cId="1578880942" sldId="300"/>
        </pc:sldMkLst>
        <pc:spChg chg="mod">
          <ac:chgData name="Cory Stevenson" userId="b1a3a375-3009-4653-90e7-aed4706f2059" providerId="ADAL" clId="{7A5F5C96-BDE3-4486-9F8E-A7CE03B9AF11}" dt="2023-04-25T19:06:09.490" v="3317" actId="20577"/>
          <ac:spMkLst>
            <pc:docMk/>
            <pc:sldMk cId="1578880942" sldId="300"/>
            <ac:spMk id="4" creationId="{94FFAF7E-A0B6-8A14-02A3-0A46834DC9FF}"/>
          </ac:spMkLst>
        </pc:spChg>
        <pc:picChg chg="del">
          <ac:chgData name="Cory Stevenson" userId="b1a3a375-3009-4653-90e7-aed4706f2059" providerId="ADAL" clId="{7A5F5C96-BDE3-4486-9F8E-A7CE03B9AF11}" dt="2023-04-25T19:01:26.455" v="2957" actId="478"/>
          <ac:picMkLst>
            <pc:docMk/>
            <pc:sldMk cId="1578880942" sldId="300"/>
            <ac:picMk id="2050" creationId="{7BE2D04D-BC8A-555F-EA19-F8FD2F93974B}"/>
          </ac:picMkLst>
        </pc:picChg>
        <pc:picChg chg="add del">
          <ac:chgData name="Cory Stevenson" userId="b1a3a375-3009-4653-90e7-aed4706f2059" providerId="ADAL" clId="{7A5F5C96-BDE3-4486-9F8E-A7CE03B9AF11}" dt="2023-04-25T19:01:40.162" v="2959" actId="478"/>
          <ac:picMkLst>
            <pc:docMk/>
            <pc:sldMk cId="1578880942" sldId="300"/>
            <ac:picMk id="3074" creationId="{BDECFC3C-7D3A-E440-0ADF-E047AD9AC548}"/>
          </ac:picMkLst>
        </pc:picChg>
        <pc:picChg chg="add mod">
          <ac:chgData name="Cory Stevenson" userId="b1a3a375-3009-4653-90e7-aed4706f2059" providerId="ADAL" clId="{7A5F5C96-BDE3-4486-9F8E-A7CE03B9AF11}" dt="2023-04-25T19:08:19.975" v="3318" actId="14861"/>
          <ac:picMkLst>
            <pc:docMk/>
            <pc:sldMk cId="1578880942" sldId="300"/>
            <ac:picMk id="3076" creationId="{6A78375F-5E00-A282-B451-FCF6C6E9B685}"/>
          </ac:picMkLst>
        </pc:picChg>
      </pc:sldChg>
      <pc:sldChg chg="addSp delSp modSp add mod">
        <pc:chgData name="Cory Stevenson" userId="b1a3a375-3009-4653-90e7-aed4706f2059" providerId="ADAL" clId="{7A5F5C96-BDE3-4486-9F8E-A7CE03B9AF11}" dt="2023-04-25T19:37:19.955" v="3908" actId="14100"/>
        <pc:sldMkLst>
          <pc:docMk/>
          <pc:sldMk cId="3023994057" sldId="301"/>
        </pc:sldMkLst>
        <pc:spChg chg="mod ord">
          <ac:chgData name="Cory Stevenson" userId="b1a3a375-3009-4653-90e7-aed4706f2059" providerId="ADAL" clId="{7A5F5C96-BDE3-4486-9F8E-A7CE03B9AF11}" dt="2023-04-25T19:34:01.835" v="3890" actId="1076"/>
          <ac:spMkLst>
            <pc:docMk/>
            <pc:sldMk cId="3023994057" sldId="301"/>
            <ac:spMk id="4" creationId="{94FFAF7E-A0B6-8A14-02A3-0A46834DC9FF}"/>
          </ac:spMkLst>
        </pc:spChg>
        <pc:spChg chg="mod">
          <ac:chgData name="Cory Stevenson" userId="b1a3a375-3009-4653-90e7-aed4706f2059" providerId="ADAL" clId="{7A5F5C96-BDE3-4486-9F8E-A7CE03B9AF11}" dt="2023-04-25T19:31:45.142" v="3873" actId="1076"/>
          <ac:spMkLst>
            <pc:docMk/>
            <pc:sldMk cId="3023994057" sldId="301"/>
            <ac:spMk id="6" creationId="{490D86DD-7712-C34A-CFF4-4795B8EF69F5}"/>
          </ac:spMkLst>
        </pc:spChg>
        <pc:spChg chg="ord">
          <ac:chgData name="Cory Stevenson" userId="b1a3a375-3009-4653-90e7-aed4706f2059" providerId="ADAL" clId="{7A5F5C96-BDE3-4486-9F8E-A7CE03B9AF11}" dt="2023-04-25T19:30:23.443" v="3865" actId="26606"/>
          <ac:spMkLst>
            <pc:docMk/>
            <pc:sldMk cId="3023994057" sldId="301"/>
            <ac:spMk id="7" creationId="{B447F8D2-AFE2-CC45-E9E7-8CCD9C7317CF}"/>
          </ac:spMkLst>
        </pc:spChg>
        <pc:spChg chg="del">
          <ac:chgData name="Cory Stevenson" userId="b1a3a375-3009-4653-90e7-aed4706f2059" providerId="ADAL" clId="{7A5F5C96-BDE3-4486-9F8E-A7CE03B9AF11}" dt="2023-04-25T19:30:23.443" v="3865" actId="26606"/>
          <ac:spMkLst>
            <pc:docMk/>
            <pc:sldMk cId="3023994057" sldId="301"/>
            <ac:spMk id="6151" creationId="{07CEFFDD-605F-41E2-8017-6484074C5CAA}"/>
          </ac:spMkLst>
        </pc:spChg>
        <pc:spChg chg="add">
          <ac:chgData name="Cory Stevenson" userId="b1a3a375-3009-4653-90e7-aed4706f2059" providerId="ADAL" clId="{7A5F5C96-BDE3-4486-9F8E-A7CE03B9AF11}" dt="2023-04-25T19:30:23.443" v="3865" actId="26606"/>
          <ac:spMkLst>
            <pc:docMk/>
            <pc:sldMk cId="3023994057" sldId="301"/>
            <ac:spMk id="6156" creationId="{D9D9D0AB-1E2F-44A8-B9C6-FA4098301883}"/>
          </ac:spMkLst>
        </pc:spChg>
        <pc:spChg chg="add">
          <ac:chgData name="Cory Stevenson" userId="b1a3a375-3009-4653-90e7-aed4706f2059" providerId="ADAL" clId="{7A5F5C96-BDE3-4486-9F8E-A7CE03B9AF11}" dt="2023-04-25T19:30:23.443" v="3865" actId="26606"/>
          <ac:spMkLst>
            <pc:docMk/>
            <pc:sldMk cId="3023994057" sldId="301"/>
            <ac:spMk id="6158" creationId="{50E2AEF9-3220-4407-B76B-1B6E3952E8E3}"/>
          </ac:spMkLst>
        </pc:spChg>
        <pc:spChg chg="add">
          <ac:chgData name="Cory Stevenson" userId="b1a3a375-3009-4653-90e7-aed4706f2059" providerId="ADAL" clId="{7A5F5C96-BDE3-4486-9F8E-A7CE03B9AF11}" dt="2023-04-25T19:30:23.443" v="3865" actId="26606"/>
          <ac:spMkLst>
            <pc:docMk/>
            <pc:sldMk cId="3023994057" sldId="301"/>
            <ac:spMk id="6160" creationId="{0EA0635C-082E-4188-98D8-A57BEB32A1EC}"/>
          </ac:spMkLst>
        </pc:spChg>
        <pc:spChg chg="add">
          <ac:chgData name="Cory Stevenson" userId="b1a3a375-3009-4653-90e7-aed4706f2059" providerId="ADAL" clId="{7A5F5C96-BDE3-4486-9F8E-A7CE03B9AF11}" dt="2023-04-25T19:30:23.443" v="3865" actId="26606"/>
          <ac:spMkLst>
            <pc:docMk/>
            <pc:sldMk cId="3023994057" sldId="301"/>
            <ac:spMk id="6162" creationId="{2CAFBD32-D3B9-4AA1-8A52-E7788A9556B8}"/>
          </ac:spMkLst>
        </pc:spChg>
        <pc:spChg chg="add">
          <ac:chgData name="Cory Stevenson" userId="b1a3a375-3009-4653-90e7-aed4706f2059" providerId="ADAL" clId="{7A5F5C96-BDE3-4486-9F8E-A7CE03B9AF11}" dt="2023-04-25T19:30:23.443" v="3865" actId="26606"/>
          <ac:spMkLst>
            <pc:docMk/>
            <pc:sldMk cId="3023994057" sldId="301"/>
            <ac:spMk id="6164" creationId="{50AC1A58-C6AB-4539-AB02-426C2B68B095}"/>
          </ac:spMkLst>
        </pc:spChg>
        <pc:spChg chg="add">
          <ac:chgData name="Cory Stevenson" userId="b1a3a375-3009-4653-90e7-aed4706f2059" providerId="ADAL" clId="{7A5F5C96-BDE3-4486-9F8E-A7CE03B9AF11}" dt="2023-04-25T19:30:23.443" v="3865" actId="26606"/>
          <ac:spMkLst>
            <pc:docMk/>
            <pc:sldMk cId="3023994057" sldId="301"/>
            <ac:spMk id="6166" creationId="{7B1FFF1B-D8E7-43C1-963D-013BA4049457}"/>
          </ac:spMkLst>
        </pc:spChg>
        <pc:spChg chg="add">
          <ac:chgData name="Cory Stevenson" userId="b1a3a375-3009-4653-90e7-aed4706f2059" providerId="ADAL" clId="{7A5F5C96-BDE3-4486-9F8E-A7CE03B9AF11}" dt="2023-04-25T19:30:23.443" v="3865" actId="26606"/>
          <ac:spMkLst>
            <pc:docMk/>
            <pc:sldMk cId="3023994057" sldId="301"/>
            <ac:spMk id="6168" creationId="{DC51C9E6-FFDF-4727-8F5F-CE9D2DECE06D}"/>
          </ac:spMkLst>
        </pc:spChg>
        <pc:spChg chg="add">
          <ac:chgData name="Cory Stevenson" userId="b1a3a375-3009-4653-90e7-aed4706f2059" providerId="ADAL" clId="{7A5F5C96-BDE3-4486-9F8E-A7CE03B9AF11}" dt="2023-04-25T19:30:23.443" v="3865" actId="26606"/>
          <ac:spMkLst>
            <pc:docMk/>
            <pc:sldMk cId="3023994057" sldId="301"/>
            <ac:spMk id="6170" creationId="{DB4FA13C-38C9-429E-801A-9C96D213BD39}"/>
          </ac:spMkLst>
        </pc:spChg>
        <pc:spChg chg="add">
          <ac:chgData name="Cory Stevenson" userId="b1a3a375-3009-4653-90e7-aed4706f2059" providerId="ADAL" clId="{7A5F5C96-BDE3-4486-9F8E-A7CE03B9AF11}" dt="2023-04-25T19:30:23.443" v="3865" actId="26606"/>
          <ac:spMkLst>
            <pc:docMk/>
            <pc:sldMk cId="3023994057" sldId="301"/>
            <ac:spMk id="6172" creationId="{D8968742-1D40-4F6B-9272-064FD1631BB9}"/>
          </ac:spMkLst>
        </pc:spChg>
        <pc:spChg chg="add">
          <ac:chgData name="Cory Stevenson" userId="b1a3a375-3009-4653-90e7-aed4706f2059" providerId="ADAL" clId="{7A5F5C96-BDE3-4486-9F8E-A7CE03B9AF11}" dt="2023-04-25T19:30:23.443" v="3865" actId="26606"/>
          <ac:spMkLst>
            <pc:docMk/>
            <pc:sldMk cId="3023994057" sldId="301"/>
            <ac:spMk id="6174" creationId="{BB798712-4608-465F-BAA6-9243123FB383}"/>
          </ac:spMkLst>
        </pc:spChg>
        <pc:picChg chg="add mod ord">
          <ac:chgData name="Cory Stevenson" userId="b1a3a375-3009-4653-90e7-aed4706f2059" providerId="ADAL" clId="{7A5F5C96-BDE3-4486-9F8E-A7CE03B9AF11}" dt="2023-04-25T19:37:09.659" v="3907" actId="1076"/>
          <ac:picMkLst>
            <pc:docMk/>
            <pc:sldMk cId="3023994057" sldId="301"/>
            <ac:picMk id="3" creationId="{93526B0C-C703-4670-2C3A-7BE714202A2C}"/>
          </ac:picMkLst>
        </pc:picChg>
        <pc:picChg chg="add mod ord">
          <ac:chgData name="Cory Stevenson" userId="b1a3a375-3009-4653-90e7-aed4706f2059" providerId="ADAL" clId="{7A5F5C96-BDE3-4486-9F8E-A7CE03B9AF11}" dt="2023-04-25T19:37:19.955" v="3908" actId="14100"/>
          <ac:picMkLst>
            <pc:docMk/>
            <pc:sldMk cId="3023994057" sldId="301"/>
            <ac:picMk id="8" creationId="{C1B2EEA7-B8FD-B358-F7BA-64E482338BD4}"/>
          </ac:picMkLst>
        </pc:picChg>
        <pc:picChg chg="add mod ord">
          <ac:chgData name="Cory Stevenson" userId="b1a3a375-3009-4653-90e7-aed4706f2059" providerId="ADAL" clId="{7A5F5C96-BDE3-4486-9F8E-A7CE03B9AF11}" dt="2023-04-25T19:34:34.045" v="3893" actId="207"/>
          <ac:picMkLst>
            <pc:docMk/>
            <pc:sldMk cId="3023994057" sldId="301"/>
            <ac:picMk id="10" creationId="{821F8CE0-55CC-5973-D899-4033070D2D6A}"/>
          </ac:picMkLst>
        </pc:picChg>
        <pc:picChg chg="add mod ord">
          <ac:chgData name="Cory Stevenson" userId="b1a3a375-3009-4653-90e7-aed4706f2059" providerId="ADAL" clId="{7A5F5C96-BDE3-4486-9F8E-A7CE03B9AF11}" dt="2023-04-25T19:36:57.662" v="3905" actId="1076"/>
          <ac:picMkLst>
            <pc:docMk/>
            <pc:sldMk cId="3023994057" sldId="301"/>
            <ac:picMk id="12" creationId="{4151E7EB-8F40-761F-6288-EA2EA463730A}"/>
          </ac:picMkLst>
        </pc:picChg>
        <pc:picChg chg="del">
          <ac:chgData name="Cory Stevenson" userId="b1a3a375-3009-4653-90e7-aed4706f2059" providerId="ADAL" clId="{7A5F5C96-BDE3-4486-9F8E-A7CE03B9AF11}" dt="2023-04-25T19:15:14.042" v="3393" actId="478"/>
          <ac:picMkLst>
            <pc:docMk/>
            <pc:sldMk cId="3023994057" sldId="301"/>
            <ac:picMk id="3076" creationId="{6A78375F-5E00-A282-B451-FCF6C6E9B685}"/>
          </ac:picMkLst>
        </pc:picChg>
      </pc:sldChg>
      <pc:sldMasterChg chg="setBg modSldLayout">
        <pc:chgData name="Cory Stevenson" userId="b1a3a375-3009-4653-90e7-aed4706f2059" providerId="ADAL" clId="{7A5F5C96-BDE3-4486-9F8E-A7CE03B9AF11}" dt="2023-03-29T20:03:15.023" v="69"/>
        <pc:sldMasterMkLst>
          <pc:docMk/>
          <pc:sldMasterMk cId="3467842508" sldId="2147483708"/>
        </pc:sldMasterMkLst>
        <pc:sldLayoutChg chg="setBg">
          <pc:chgData name="Cory Stevenson" userId="b1a3a375-3009-4653-90e7-aed4706f2059" providerId="ADAL" clId="{7A5F5C96-BDE3-4486-9F8E-A7CE03B9AF11}" dt="2023-03-29T20:03:15.023" v="69"/>
          <pc:sldLayoutMkLst>
            <pc:docMk/>
            <pc:sldMasterMk cId="3467842508" sldId="2147483708"/>
            <pc:sldLayoutMk cId="1164474432" sldId="2147483709"/>
          </pc:sldLayoutMkLst>
        </pc:sldLayoutChg>
        <pc:sldLayoutChg chg="setBg">
          <pc:chgData name="Cory Stevenson" userId="b1a3a375-3009-4653-90e7-aed4706f2059" providerId="ADAL" clId="{7A5F5C96-BDE3-4486-9F8E-A7CE03B9AF11}" dt="2023-03-29T20:03:15.023" v="69"/>
          <pc:sldLayoutMkLst>
            <pc:docMk/>
            <pc:sldMasterMk cId="3467842508" sldId="2147483708"/>
            <pc:sldLayoutMk cId="3483429140" sldId="2147483710"/>
          </pc:sldLayoutMkLst>
        </pc:sldLayoutChg>
        <pc:sldLayoutChg chg="setBg">
          <pc:chgData name="Cory Stevenson" userId="b1a3a375-3009-4653-90e7-aed4706f2059" providerId="ADAL" clId="{7A5F5C96-BDE3-4486-9F8E-A7CE03B9AF11}" dt="2023-03-29T20:03:15.023" v="69"/>
          <pc:sldLayoutMkLst>
            <pc:docMk/>
            <pc:sldMasterMk cId="3467842508" sldId="2147483708"/>
            <pc:sldLayoutMk cId="3729902423" sldId="2147483711"/>
          </pc:sldLayoutMkLst>
        </pc:sldLayoutChg>
        <pc:sldLayoutChg chg="setBg">
          <pc:chgData name="Cory Stevenson" userId="b1a3a375-3009-4653-90e7-aed4706f2059" providerId="ADAL" clId="{7A5F5C96-BDE3-4486-9F8E-A7CE03B9AF11}" dt="2023-03-29T20:03:15.023" v="69"/>
          <pc:sldLayoutMkLst>
            <pc:docMk/>
            <pc:sldMasterMk cId="3467842508" sldId="2147483708"/>
            <pc:sldLayoutMk cId="2057095866" sldId="2147483712"/>
          </pc:sldLayoutMkLst>
        </pc:sldLayoutChg>
        <pc:sldLayoutChg chg="setBg">
          <pc:chgData name="Cory Stevenson" userId="b1a3a375-3009-4653-90e7-aed4706f2059" providerId="ADAL" clId="{7A5F5C96-BDE3-4486-9F8E-A7CE03B9AF11}" dt="2023-03-29T20:03:15.023" v="69"/>
          <pc:sldLayoutMkLst>
            <pc:docMk/>
            <pc:sldMasterMk cId="3467842508" sldId="2147483708"/>
            <pc:sldLayoutMk cId="1911283196" sldId="2147483713"/>
          </pc:sldLayoutMkLst>
        </pc:sldLayoutChg>
        <pc:sldLayoutChg chg="setBg">
          <pc:chgData name="Cory Stevenson" userId="b1a3a375-3009-4653-90e7-aed4706f2059" providerId="ADAL" clId="{7A5F5C96-BDE3-4486-9F8E-A7CE03B9AF11}" dt="2023-03-29T20:03:15.023" v="69"/>
          <pc:sldLayoutMkLst>
            <pc:docMk/>
            <pc:sldMasterMk cId="3467842508" sldId="2147483708"/>
            <pc:sldLayoutMk cId="1360122676" sldId="2147483714"/>
          </pc:sldLayoutMkLst>
        </pc:sldLayoutChg>
        <pc:sldLayoutChg chg="setBg">
          <pc:chgData name="Cory Stevenson" userId="b1a3a375-3009-4653-90e7-aed4706f2059" providerId="ADAL" clId="{7A5F5C96-BDE3-4486-9F8E-A7CE03B9AF11}" dt="2023-03-29T20:03:15.023" v="69"/>
          <pc:sldLayoutMkLst>
            <pc:docMk/>
            <pc:sldMasterMk cId="3467842508" sldId="2147483708"/>
            <pc:sldLayoutMk cId="290163072" sldId="2147483715"/>
          </pc:sldLayoutMkLst>
        </pc:sldLayoutChg>
        <pc:sldLayoutChg chg="setBg">
          <pc:chgData name="Cory Stevenson" userId="b1a3a375-3009-4653-90e7-aed4706f2059" providerId="ADAL" clId="{7A5F5C96-BDE3-4486-9F8E-A7CE03B9AF11}" dt="2023-03-29T20:03:15.023" v="69"/>
          <pc:sldLayoutMkLst>
            <pc:docMk/>
            <pc:sldMasterMk cId="3467842508" sldId="2147483708"/>
            <pc:sldLayoutMk cId="1263154428" sldId="2147483716"/>
          </pc:sldLayoutMkLst>
        </pc:sldLayoutChg>
        <pc:sldLayoutChg chg="setBg">
          <pc:chgData name="Cory Stevenson" userId="b1a3a375-3009-4653-90e7-aed4706f2059" providerId="ADAL" clId="{7A5F5C96-BDE3-4486-9F8E-A7CE03B9AF11}" dt="2023-03-29T20:03:15.023" v="69"/>
          <pc:sldLayoutMkLst>
            <pc:docMk/>
            <pc:sldMasterMk cId="3467842508" sldId="2147483708"/>
            <pc:sldLayoutMk cId="2890838933" sldId="2147483717"/>
          </pc:sldLayoutMkLst>
        </pc:sldLayoutChg>
        <pc:sldLayoutChg chg="setBg">
          <pc:chgData name="Cory Stevenson" userId="b1a3a375-3009-4653-90e7-aed4706f2059" providerId="ADAL" clId="{7A5F5C96-BDE3-4486-9F8E-A7CE03B9AF11}" dt="2023-03-29T20:03:15.023" v="69"/>
          <pc:sldLayoutMkLst>
            <pc:docMk/>
            <pc:sldMasterMk cId="3467842508" sldId="2147483708"/>
            <pc:sldLayoutMk cId="579679840" sldId="2147483718"/>
          </pc:sldLayoutMkLst>
        </pc:sldLayoutChg>
        <pc:sldLayoutChg chg="setBg">
          <pc:chgData name="Cory Stevenson" userId="b1a3a375-3009-4653-90e7-aed4706f2059" providerId="ADAL" clId="{7A5F5C96-BDE3-4486-9F8E-A7CE03B9AF11}" dt="2023-03-29T20:03:15.023" v="69"/>
          <pc:sldLayoutMkLst>
            <pc:docMk/>
            <pc:sldMasterMk cId="3467842508" sldId="2147483708"/>
            <pc:sldLayoutMk cId="3915949238" sldId="2147483719"/>
          </pc:sldLayoutMkLst>
        </pc:sldLayoutChg>
      </pc:sldMaster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ata2.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ata5.xml.rels><?xml version="1.0" encoding="UTF-8" standalone="yes"?>
<Relationships xmlns="http://schemas.openxmlformats.org/package/2006/relationships"><Relationship Id="rId8" Type="http://schemas.openxmlformats.org/officeDocument/2006/relationships/image" Target="../media/image71.sv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image" Target="../media/image65.svg"/><Relationship Id="rId1" Type="http://schemas.openxmlformats.org/officeDocument/2006/relationships/image" Target="../media/image64.png"/><Relationship Id="rId6" Type="http://schemas.openxmlformats.org/officeDocument/2006/relationships/image" Target="../media/image69.svg"/><Relationship Id="rId5" Type="http://schemas.openxmlformats.org/officeDocument/2006/relationships/image" Target="../media/image68.png"/><Relationship Id="rId10" Type="http://schemas.openxmlformats.org/officeDocument/2006/relationships/image" Target="../media/image73.svg"/><Relationship Id="rId4" Type="http://schemas.openxmlformats.org/officeDocument/2006/relationships/image" Target="../media/image67.svg"/><Relationship Id="rId9" Type="http://schemas.openxmlformats.org/officeDocument/2006/relationships/image" Target="../media/image72.pn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2.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rawing5.xml.rels><?xml version="1.0" encoding="UTF-8" standalone="yes"?>
<Relationships xmlns="http://schemas.openxmlformats.org/package/2006/relationships"><Relationship Id="rId8" Type="http://schemas.openxmlformats.org/officeDocument/2006/relationships/image" Target="../media/image71.svg"/><Relationship Id="rId3" Type="http://schemas.openxmlformats.org/officeDocument/2006/relationships/image" Target="../media/image66.png"/><Relationship Id="rId7" Type="http://schemas.openxmlformats.org/officeDocument/2006/relationships/image" Target="../media/image70.png"/><Relationship Id="rId2" Type="http://schemas.openxmlformats.org/officeDocument/2006/relationships/image" Target="../media/image65.svg"/><Relationship Id="rId1" Type="http://schemas.openxmlformats.org/officeDocument/2006/relationships/image" Target="../media/image64.png"/><Relationship Id="rId6" Type="http://schemas.openxmlformats.org/officeDocument/2006/relationships/image" Target="../media/image69.svg"/><Relationship Id="rId5" Type="http://schemas.openxmlformats.org/officeDocument/2006/relationships/image" Target="../media/image68.png"/><Relationship Id="rId10" Type="http://schemas.openxmlformats.org/officeDocument/2006/relationships/image" Target="../media/image73.svg"/><Relationship Id="rId4" Type="http://schemas.openxmlformats.org/officeDocument/2006/relationships/image" Target="../media/image67.svg"/><Relationship Id="rId9" Type="http://schemas.openxmlformats.org/officeDocument/2006/relationships/image" Target="../media/image72.pn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A0E5D9-E907-4493-921C-351868F513B7}"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CA0A6BB6-9C0D-420F-A6C7-40EDD692B033}">
      <dgm:prSet/>
      <dgm:spPr/>
      <dgm:t>
        <a:bodyPr/>
        <a:lstStyle/>
        <a:p>
          <a:r>
            <a:rPr lang="en-US"/>
            <a:t>Email community members of their community</a:t>
          </a:r>
        </a:p>
      </dgm:t>
    </dgm:pt>
    <dgm:pt modelId="{4CD279CC-AEEE-4336-B597-4FAAE8B05F5C}" type="parTrans" cxnId="{03A2BE58-661A-425C-A232-A45135549AEE}">
      <dgm:prSet/>
      <dgm:spPr/>
      <dgm:t>
        <a:bodyPr/>
        <a:lstStyle/>
        <a:p>
          <a:endParaRPr lang="en-US"/>
        </a:p>
      </dgm:t>
    </dgm:pt>
    <dgm:pt modelId="{906BB2F7-BD7E-4C7D-A8CD-82505E639E3E}" type="sibTrans" cxnId="{03A2BE58-661A-425C-A232-A45135549AEE}">
      <dgm:prSet/>
      <dgm:spPr/>
      <dgm:t>
        <a:bodyPr/>
        <a:lstStyle/>
        <a:p>
          <a:endParaRPr lang="en-US"/>
        </a:p>
      </dgm:t>
    </dgm:pt>
    <dgm:pt modelId="{CB4CEF0F-E455-44D9-BC91-4CCA1C8DEBCB}">
      <dgm:prSet/>
      <dgm:spPr/>
      <dgm:t>
        <a:bodyPr/>
        <a:lstStyle/>
        <a:p>
          <a:r>
            <a:rPr lang="en-US"/>
            <a:t>View reports for their community</a:t>
          </a:r>
        </a:p>
      </dgm:t>
    </dgm:pt>
    <dgm:pt modelId="{7FC9FFD0-9A8E-4816-9DE4-790DC00E9EF3}" type="parTrans" cxnId="{F23A4103-667E-4866-A8F0-4A4C4274A14F}">
      <dgm:prSet/>
      <dgm:spPr/>
      <dgm:t>
        <a:bodyPr/>
        <a:lstStyle/>
        <a:p>
          <a:endParaRPr lang="en-US"/>
        </a:p>
      </dgm:t>
    </dgm:pt>
    <dgm:pt modelId="{F5006B5A-8929-46D1-9111-919291616458}" type="sibTrans" cxnId="{F23A4103-667E-4866-A8F0-4A4C4274A14F}">
      <dgm:prSet/>
      <dgm:spPr/>
      <dgm:t>
        <a:bodyPr/>
        <a:lstStyle/>
        <a:p>
          <a:endParaRPr lang="en-US"/>
        </a:p>
      </dgm:t>
    </dgm:pt>
    <dgm:pt modelId="{A7394B4E-B34D-4D64-9AF2-F67EEEB3D63A}">
      <dgm:prSet/>
      <dgm:spPr/>
      <dgm:t>
        <a:bodyPr/>
        <a:lstStyle/>
        <a:p>
          <a:r>
            <a:rPr lang="en-US"/>
            <a:t>Moderate posts, create events, and post announcements in their community</a:t>
          </a:r>
        </a:p>
      </dgm:t>
    </dgm:pt>
    <dgm:pt modelId="{741FC0B8-990B-48A0-9A5C-BA33D2067294}" type="parTrans" cxnId="{D4506CE6-CBDF-49B4-A8DF-E1EB45CDEA1E}">
      <dgm:prSet/>
      <dgm:spPr/>
      <dgm:t>
        <a:bodyPr/>
        <a:lstStyle/>
        <a:p>
          <a:endParaRPr lang="en-US"/>
        </a:p>
      </dgm:t>
    </dgm:pt>
    <dgm:pt modelId="{4307F29F-E74F-4545-909C-234723F3BF48}" type="sibTrans" cxnId="{D4506CE6-CBDF-49B4-A8DF-E1EB45CDEA1E}">
      <dgm:prSet/>
      <dgm:spPr/>
      <dgm:t>
        <a:bodyPr/>
        <a:lstStyle/>
        <a:p>
          <a:endParaRPr lang="en-US"/>
        </a:p>
      </dgm:t>
    </dgm:pt>
    <dgm:pt modelId="{5775B805-D7C1-47F2-91A0-8121C7EC8366}">
      <dgm:prSet/>
      <dgm:spPr/>
      <dgm:t>
        <a:bodyPr/>
        <a:lstStyle/>
        <a:p>
          <a:r>
            <a:rPr lang="en-US"/>
            <a:t>Invite members to join their communities and/or add members immediately</a:t>
          </a:r>
        </a:p>
      </dgm:t>
    </dgm:pt>
    <dgm:pt modelId="{3B68D3FA-8AC4-431C-B94B-C1C54D2B413A}" type="parTrans" cxnId="{742E9DEB-4036-46F7-B04A-5C80C539EC97}">
      <dgm:prSet/>
      <dgm:spPr/>
      <dgm:t>
        <a:bodyPr/>
        <a:lstStyle/>
        <a:p>
          <a:endParaRPr lang="en-US"/>
        </a:p>
      </dgm:t>
    </dgm:pt>
    <dgm:pt modelId="{D59D5D6D-395B-4613-A3E3-9636307CE058}" type="sibTrans" cxnId="{742E9DEB-4036-46F7-B04A-5C80C539EC97}">
      <dgm:prSet/>
      <dgm:spPr/>
      <dgm:t>
        <a:bodyPr/>
        <a:lstStyle/>
        <a:p>
          <a:endParaRPr lang="en-US"/>
        </a:p>
      </dgm:t>
    </dgm:pt>
    <dgm:pt modelId="{246895A2-3224-4E6C-A956-9B9262F5A135}" type="pres">
      <dgm:prSet presAssocID="{24A0E5D9-E907-4493-921C-351868F513B7}" presName="root" presStyleCnt="0">
        <dgm:presLayoutVars>
          <dgm:dir/>
          <dgm:resizeHandles val="exact"/>
        </dgm:presLayoutVars>
      </dgm:prSet>
      <dgm:spPr/>
    </dgm:pt>
    <dgm:pt modelId="{C627A0BD-0DEE-483C-8376-FAD7BFE8BDE1}" type="pres">
      <dgm:prSet presAssocID="{CA0A6BB6-9C0D-420F-A6C7-40EDD692B033}" presName="compNode" presStyleCnt="0"/>
      <dgm:spPr/>
    </dgm:pt>
    <dgm:pt modelId="{210435A5-F04F-4F6B-A341-8A226B781D7B}" type="pres">
      <dgm:prSet presAssocID="{CA0A6BB6-9C0D-420F-A6C7-40EDD692B033}" presName="bgRect" presStyleLbl="bgShp" presStyleIdx="0" presStyleCnt="4"/>
      <dgm:spPr/>
    </dgm:pt>
    <dgm:pt modelId="{F14902F5-F96A-4C3A-BE2C-3AF133E058ED}" type="pres">
      <dgm:prSet presAssocID="{CA0A6BB6-9C0D-420F-A6C7-40EDD692B03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28EEC90E-0028-4A19-9E30-3F585A371623}" type="pres">
      <dgm:prSet presAssocID="{CA0A6BB6-9C0D-420F-A6C7-40EDD692B033}" presName="spaceRect" presStyleCnt="0"/>
      <dgm:spPr/>
    </dgm:pt>
    <dgm:pt modelId="{EF18E2A5-94F0-418B-985A-B4531F19A413}" type="pres">
      <dgm:prSet presAssocID="{CA0A6BB6-9C0D-420F-A6C7-40EDD692B033}" presName="parTx" presStyleLbl="revTx" presStyleIdx="0" presStyleCnt="4">
        <dgm:presLayoutVars>
          <dgm:chMax val="0"/>
          <dgm:chPref val="0"/>
        </dgm:presLayoutVars>
      </dgm:prSet>
      <dgm:spPr/>
    </dgm:pt>
    <dgm:pt modelId="{F762DC07-CC28-45A6-BA23-466852520C42}" type="pres">
      <dgm:prSet presAssocID="{906BB2F7-BD7E-4C7D-A8CD-82505E639E3E}" presName="sibTrans" presStyleCnt="0"/>
      <dgm:spPr/>
    </dgm:pt>
    <dgm:pt modelId="{8C3F33D7-63DB-45BE-BF59-2CB03BA38D58}" type="pres">
      <dgm:prSet presAssocID="{CB4CEF0F-E455-44D9-BC91-4CCA1C8DEBCB}" presName="compNode" presStyleCnt="0"/>
      <dgm:spPr/>
    </dgm:pt>
    <dgm:pt modelId="{CD854B0E-6AEC-4194-AE61-50C285A0BCDC}" type="pres">
      <dgm:prSet presAssocID="{CB4CEF0F-E455-44D9-BC91-4CCA1C8DEBCB}" presName="bgRect" presStyleLbl="bgShp" presStyleIdx="1" presStyleCnt="4"/>
      <dgm:spPr/>
    </dgm:pt>
    <dgm:pt modelId="{A8CB2101-90C6-4526-AD8E-96916FA83E1C}" type="pres">
      <dgm:prSet presAssocID="{CB4CEF0F-E455-44D9-BC91-4CCA1C8DEBCB}"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s"/>
        </a:ext>
      </dgm:extLst>
    </dgm:pt>
    <dgm:pt modelId="{7E62E66B-A8A9-45F3-8097-75CC60F2586A}" type="pres">
      <dgm:prSet presAssocID="{CB4CEF0F-E455-44D9-BC91-4CCA1C8DEBCB}" presName="spaceRect" presStyleCnt="0"/>
      <dgm:spPr/>
    </dgm:pt>
    <dgm:pt modelId="{C230E434-4C32-473B-B452-D21D4CDE9456}" type="pres">
      <dgm:prSet presAssocID="{CB4CEF0F-E455-44D9-BC91-4CCA1C8DEBCB}" presName="parTx" presStyleLbl="revTx" presStyleIdx="1" presStyleCnt="4">
        <dgm:presLayoutVars>
          <dgm:chMax val="0"/>
          <dgm:chPref val="0"/>
        </dgm:presLayoutVars>
      </dgm:prSet>
      <dgm:spPr/>
    </dgm:pt>
    <dgm:pt modelId="{4E06A2DB-2655-4CD8-8AF3-A22F5C17A7AC}" type="pres">
      <dgm:prSet presAssocID="{F5006B5A-8929-46D1-9111-919291616458}" presName="sibTrans" presStyleCnt="0"/>
      <dgm:spPr/>
    </dgm:pt>
    <dgm:pt modelId="{EC3AB400-D8DD-40ED-96E3-0ED37F4D4B7C}" type="pres">
      <dgm:prSet presAssocID="{A7394B4E-B34D-4D64-9AF2-F67EEEB3D63A}" presName="compNode" presStyleCnt="0"/>
      <dgm:spPr/>
    </dgm:pt>
    <dgm:pt modelId="{B744CA9A-6CC5-4286-8C93-435CB7DA5C87}" type="pres">
      <dgm:prSet presAssocID="{A7394B4E-B34D-4D64-9AF2-F67EEEB3D63A}" presName="bgRect" presStyleLbl="bgShp" presStyleIdx="2" presStyleCnt="4"/>
      <dgm:spPr/>
    </dgm:pt>
    <dgm:pt modelId="{37CF2462-7D97-4751-A4C9-C62CDBC6FCE9}" type="pres">
      <dgm:prSet presAssocID="{A7394B4E-B34D-4D64-9AF2-F67EEEB3D63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egaphone"/>
        </a:ext>
      </dgm:extLst>
    </dgm:pt>
    <dgm:pt modelId="{3325812F-67EB-4881-B194-4C8CF60832CD}" type="pres">
      <dgm:prSet presAssocID="{A7394B4E-B34D-4D64-9AF2-F67EEEB3D63A}" presName="spaceRect" presStyleCnt="0"/>
      <dgm:spPr/>
    </dgm:pt>
    <dgm:pt modelId="{FFA5E828-4163-4CC1-ABF5-619C0F0E637B}" type="pres">
      <dgm:prSet presAssocID="{A7394B4E-B34D-4D64-9AF2-F67EEEB3D63A}" presName="parTx" presStyleLbl="revTx" presStyleIdx="2" presStyleCnt="4">
        <dgm:presLayoutVars>
          <dgm:chMax val="0"/>
          <dgm:chPref val="0"/>
        </dgm:presLayoutVars>
      </dgm:prSet>
      <dgm:spPr/>
    </dgm:pt>
    <dgm:pt modelId="{894D457B-05A3-4B33-9917-3E5E415852AD}" type="pres">
      <dgm:prSet presAssocID="{4307F29F-E74F-4545-909C-234723F3BF48}" presName="sibTrans" presStyleCnt="0"/>
      <dgm:spPr/>
    </dgm:pt>
    <dgm:pt modelId="{ED588645-EC9B-43AF-9314-D8111B33433B}" type="pres">
      <dgm:prSet presAssocID="{5775B805-D7C1-47F2-91A0-8121C7EC8366}" presName="compNode" presStyleCnt="0"/>
      <dgm:spPr/>
    </dgm:pt>
    <dgm:pt modelId="{FC72F3E9-CBE7-4E70-B5DD-501564FC1DE0}" type="pres">
      <dgm:prSet presAssocID="{5775B805-D7C1-47F2-91A0-8121C7EC8366}" presName="bgRect" presStyleLbl="bgShp" presStyleIdx="3" presStyleCnt="4"/>
      <dgm:spPr/>
    </dgm:pt>
    <dgm:pt modelId="{5409114E-AD81-471F-A000-EFEB4FAC3E75}" type="pres">
      <dgm:prSet presAssocID="{5775B805-D7C1-47F2-91A0-8121C7EC836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nnections"/>
        </a:ext>
      </dgm:extLst>
    </dgm:pt>
    <dgm:pt modelId="{14B62886-6366-47F8-873B-0AD01C22AB0E}" type="pres">
      <dgm:prSet presAssocID="{5775B805-D7C1-47F2-91A0-8121C7EC8366}" presName="spaceRect" presStyleCnt="0"/>
      <dgm:spPr/>
    </dgm:pt>
    <dgm:pt modelId="{F658DFC4-19B8-4DAB-9695-D7E5347007DC}" type="pres">
      <dgm:prSet presAssocID="{5775B805-D7C1-47F2-91A0-8121C7EC8366}" presName="parTx" presStyleLbl="revTx" presStyleIdx="3" presStyleCnt="4">
        <dgm:presLayoutVars>
          <dgm:chMax val="0"/>
          <dgm:chPref val="0"/>
        </dgm:presLayoutVars>
      </dgm:prSet>
      <dgm:spPr/>
    </dgm:pt>
  </dgm:ptLst>
  <dgm:cxnLst>
    <dgm:cxn modelId="{F23A4103-667E-4866-A8F0-4A4C4274A14F}" srcId="{24A0E5D9-E907-4493-921C-351868F513B7}" destId="{CB4CEF0F-E455-44D9-BC91-4CCA1C8DEBCB}" srcOrd="1" destOrd="0" parTransId="{7FC9FFD0-9A8E-4816-9DE4-790DC00E9EF3}" sibTransId="{F5006B5A-8929-46D1-9111-919291616458}"/>
    <dgm:cxn modelId="{6299DD10-D36E-4D48-9B85-9768BE685EEC}" type="presOf" srcId="{A7394B4E-B34D-4D64-9AF2-F67EEEB3D63A}" destId="{FFA5E828-4163-4CC1-ABF5-619C0F0E637B}" srcOrd="0" destOrd="0" presId="urn:microsoft.com/office/officeart/2018/2/layout/IconVerticalSolidList"/>
    <dgm:cxn modelId="{687D2D19-737C-4CFD-B373-68F86B6F1E2F}" type="presOf" srcId="{24A0E5D9-E907-4493-921C-351868F513B7}" destId="{246895A2-3224-4E6C-A956-9B9262F5A135}" srcOrd="0" destOrd="0" presId="urn:microsoft.com/office/officeart/2018/2/layout/IconVerticalSolidList"/>
    <dgm:cxn modelId="{26644A20-5202-4671-8414-AD1A85D7AF60}" type="presOf" srcId="{CB4CEF0F-E455-44D9-BC91-4CCA1C8DEBCB}" destId="{C230E434-4C32-473B-B452-D21D4CDE9456}" srcOrd="0" destOrd="0" presId="urn:microsoft.com/office/officeart/2018/2/layout/IconVerticalSolidList"/>
    <dgm:cxn modelId="{4061F95F-0346-4FD4-B54C-1F07A0AB3C01}" type="presOf" srcId="{CA0A6BB6-9C0D-420F-A6C7-40EDD692B033}" destId="{EF18E2A5-94F0-418B-985A-B4531F19A413}" srcOrd="0" destOrd="0" presId="urn:microsoft.com/office/officeart/2018/2/layout/IconVerticalSolidList"/>
    <dgm:cxn modelId="{338ADE72-3560-4B9B-B96C-9B5AC296E5E9}" type="presOf" srcId="{5775B805-D7C1-47F2-91A0-8121C7EC8366}" destId="{F658DFC4-19B8-4DAB-9695-D7E5347007DC}" srcOrd="0" destOrd="0" presId="urn:microsoft.com/office/officeart/2018/2/layout/IconVerticalSolidList"/>
    <dgm:cxn modelId="{03A2BE58-661A-425C-A232-A45135549AEE}" srcId="{24A0E5D9-E907-4493-921C-351868F513B7}" destId="{CA0A6BB6-9C0D-420F-A6C7-40EDD692B033}" srcOrd="0" destOrd="0" parTransId="{4CD279CC-AEEE-4336-B597-4FAAE8B05F5C}" sibTransId="{906BB2F7-BD7E-4C7D-A8CD-82505E639E3E}"/>
    <dgm:cxn modelId="{D4506CE6-CBDF-49B4-A8DF-E1EB45CDEA1E}" srcId="{24A0E5D9-E907-4493-921C-351868F513B7}" destId="{A7394B4E-B34D-4D64-9AF2-F67EEEB3D63A}" srcOrd="2" destOrd="0" parTransId="{741FC0B8-990B-48A0-9A5C-BA33D2067294}" sibTransId="{4307F29F-E74F-4545-909C-234723F3BF48}"/>
    <dgm:cxn modelId="{742E9DEB-4036-46F7-B04A-5C80C539EC97}" srcId="{24A0E5D9-E907-4493-921C-351868F513B7}" destId="{5775B805-D7C1-47F2-91A0-8121C7EC8366}" srcOrd="3" destOrd="0" parTransId="{3B68D3FA-8AC4-431C-B94B-C1C54D2B413A}" sibTransId="{D59D5D6D-395B-4613-A3E3-9636307CE058}"/>
    <dgm:cxn modelId="{2EB4C9E2-0374-4151-9414-06FD6E5FD199}" type="presParOf" srcId="{246895A2-3224-4E6C-A956-9B9262F5A135}" destId="{C627A0BD-0DEE-483C-8376-FAD7BFE8BDE1}" srcOrd="0" destOrd="0" presId="urn:microsoft.com/office/officeart/2018/2/layout/IconVerticalSolidList"/>
    <dgm:cxn modelId="{F8988BCE-37F0-4CA0-ABA4-CE9BED54F435}" type="presParOf" srcId="{C627A0BD-0DEE-483C-8376-FAD7BFE8BDE1}" destId="{210435A5-F04F-4F6B-A341-8A226B781D7B}" srcOrd="0" destOrd="0" presId="urn:microsoft.com/office/officeart/2018/2/layout/IconVerticalSolidList"/>
    <dgm:cxn modelId="{449F7398-CE2A-4CAD-8FD1-5671B923D137}" type="presParOf" srcId="{C627A0BD-0DEE-483C-8376-FAD7BFE8BDE1}" destId="{F14902F5-F96A-4C3A-BE2C-3AF133E058ED}" srcOrd="1" destOrd="0" presId="urn:microsoft.com/office/officeart/2018/2/layout/IconVerticalSolidList"/>
    <dgm:cxn modelId="{B4F37E03-8FEF-4A2F-9B34-4403E11AADFB}" type="presParOf" srcId="{C627A0BD-0DEE-483C-8376-FAD7BFE8BDE1}" destId="{28EEC90E-0028-4A19-9E30-3F585A371623}" srcOrd="2" destOrd="0" presId="urn:microsoft.com/office/officeart/2018/2/layout/IconVerticalSolidList"/>
    <dgm:cxn modelId="{5CBA859E-35E1-435B-AE8C-B9F385087AF5}" type="presParOf" srcId="{C627A0BD-0DEE-483C-8376-FAD7BFE8BDE1}" destId="{EF18E2A5-94F0-418B-985A-B4531F19A413}" srcOrd="3" destOrd="0" presId="urn:microsoft.com/office/officeart/2018/2/layout/IconVerticalSolidList"/>
    <dgm:cxn modelId="{EC273904-C375-48DA-9A51-CEADF02B8CB9}" type="presParOf" srcId="{246895A2-3224-4E6C-A956-9B9262F5A135}" destId="{F762DC07-CC28-45A6-BA23-466852520C42}" srcOrd="1" destOrd="0" presId="urn:microsoft.com/office/officeart/2018/2/layout/IconVerticalSolidList"/>
    <dgm:cxn modelId="{BAB326C3-3264-4A71-89D7-44F66C89E47E}" type="presParOf" srcId="{246895A2-3224-4E6C-A956-9B9262F5A135}" destId="{8C3F33D7-63DB-45BE-BF59-2CB03BA38D58}" srcOrd="2" destOrd="0" presId="urn:microsoft.com/office/officeart/2018/2/layout/IconVerticalSolidList"/>
    <dgm:cxn modelId="{0215A5C3-177A-4144-BC97-B8C247D58CE8}" type="presParOf" srcId="{8C3F33D7-63DB-45BE-BF59-2CB03BA38D58}" destId="{CD854B0E-6AEC-4194-AE61-50C285A0BCDC}" srcOrd="0" destOrd="0" presId="urn:microsoft.com/office/officeart/2018/2/layout/IconVerticalSolidList"/>
    <dgm:cxn modelId="{2DBC32A4-7ECB-45BE-8BF2-756307D7EEFC}" type="presParOf" srcId="{8C3F33D7-63DB-45BE-BF59-2CB03BA38D58}" destId="{A8CB2101-90C6-4526-AD8E-96916FA83E1C}" srcOrd="1" destOrd="0" presId="urn:microsoft.com/office/officeart/2018/2/layout/IconVerticalSolidList"/>
    <dgm:cxn modelId="{3C1C88D7-1933-4310-AB38-B4FE79B26BF8}" type="presParOf" srcId="{8C3F33D7-63DB-45BE-BF59-2CB03BA38D58}" destId="{7E62E66B-A8A9-45F3-8097-75CC60F2586A}" srcOrd="2" destOrd="0" presId="urn:microsoft.com/office/officeart/2018/2/layout/IconVerticalSolidList"/>
    <dgm:cxn modelId="{87B32C66-0BAC-486E-B731-D9D26223F7B6}" type="presParOf" srcId="{8C3F33D7-63DB-45BE-BF59-2CB03BA38D58}" destId="{C230E434-4C32-473B-B452-D21D4CDE9456}" srcOrd="3" destOrd="0" presId="urn:microsoft.com/office/officeart/2018/2/layout/IconVerticalSolidList"/>
    <dgm:cxn modelId="{5E9C488B-5D3A-4552-A177-E7FBA218EEE0}" type="presParOf" srcId="{246895A2-3224-4E6C-A956-9B9262F5A135}" destId="{4E06A2DB-2655-4CD8-8AF3-A22F5C17A7AC}" srcOrd="3" destOrd="0" presId="urn:microsoft.com/office/officeart/2018/2/layout/IconVerticalSolidList"/>
    <dgm:cxn modelId="{D5AC7FCE-763A-487C-B72B-B909245B8306}" type="presParOf" srcId="{246895A2-3224-4E6C-A956-9B9262F5A135}" destId="{EC3AB400-D8DD-40ED-96E3-0ED37F4D4B7C}" srcOrd="4" destOrd="0" presId="urn:microsoft.com/office/officeart/2018/2/layout/IconVerticalSolidList"/>
    <dgm:cxn modelId="{737F39D2-1364-485C-A88E-176DC4207BAA}" type="presParOf" srcId="{EC3AB400-D8DD-40ED-96E3-0ED37F4D4B7C}" destId="{B744CA9A-6CC5-4286-8C93-435CB7DA5C87}" srcOrd="0" destOrd="0" presId="urn:microsoft.com/office/officeart/2018/2/layout/IconVerticalSolidList"/>
    <dgm:cxn modelId="{A365FC32-1CDC-4E36-98D9-67DD51994E68}" type="presParOf" srcId="{EC3AB400-D8DD-40ED-96E3-0ED37F4D4B7C}" destId="{37CF2462-7D97-4751-A4C9-C62CDBC6FCE9}" srcOrd="1" destOrd="0" presId="urn:microsoft.com/office/officeart/2018/2/layout/IconVerticalSolidList"/>
    <dgm:cxn modelId="{2D3104C7-4DA7-48E4-8962-80A1B8ABE19A}" type="presParOf" srcId="{EC3AB400-D8DD-40ED-96E3-0ED37F4D4B7C}" destId="{3325812F-67EB-4881-B194-4C8CF60832CD}" srcOrd="2" destOrd="0" presId="urn:microsoft.com/office/officeart/2018/2/layout/IconVerticalSolidList"/>
    <dgm:cxn modelId="{AC7CB849-5F49-4E0F-806E-20328F44FA8B}" type="presParOf" srcId="{EC3AB400-D8DD-40ED-96E3-0ED37F4D4B7C}" destId="{FFA5E828-4163-4CC1-ABF5-619C0F0E637B}" srcOrd="3" destOrd="0" presId="urn:microsoft.com/office/officeart/2018/2/layout/IconVerticalSolidList"/>
    <dgm:cxn modelId="{89C69A04-7734-4D74-9DB2-3AACDB9DBF05}" type="presParOf" srcId="{246895A2-3224-4E6C-A956-9B9262F5A135}" destId="{894D457B-05A3-4B33-9917-3E5E415852AD}" srcOrd="5" destOrd="0" presId="urn:microsoft.com/office/officeart/2018/2/layout/IconVerticalSolidList"/>
    <dgm:cxn modelId="{865DA772-2FA6-4859-BD45-9ABFAC0696C3}" type="presParOf" srcId="{246895A2-3224-4E6C-A956-9B9262F5A135}" destId="{ED588645-EC9B-43AF-9314-D8111B33433B}" srcOrd="6" destOrd="0" presId="urn:microsoft.com/office/officeart/2018/2/layout/IconVerticalSolidList"/>
    <dgm:cxn modelId="{7CE96C12-D346-4CCD-A4D4-F151BC1F97E2}" type="presParOf" srcId="{ED588645-EC9B-43AF-9314-D8111B33433B}" destId="{FC72F3E9-CBE7-4E70-B5DD-501564FC1DE0}" srcOrd="0" destOrd="0" presId="urn:microsoft.com/office/officeart/2018/2/layout/IconVerticalSolidList"/>
    <dgm:cxn modelId="{897D9785-0D0A-4B8B-8E64-3BDFCE2815ED}" type="presParOf" srcId="{ED588645-EC9B-43AF-9314-D8111B33433B}" destId="{5409114E-AD81-471F-A000-EFEB4FAC3E75}" srcOrd="1" destOrd="0" presId="urn:microsoft.com/office/officeart/2018/2/layout/IconVerticalSolidList"/>
    <dgm:cxn modelId="{5A36D963-43A6-4EC9-9744-7D8FD9F9F263}" type="presParOf" srcId="{ED588645-EC9B-43AF-9314-D8111B33433B}" destId="{14B62886-6366-47F8-873B-0AD01C22AB0E}" srcOrd="2" destOrd="0" presId="urn:microsoft.com/office/officeart/2018/2/layout/IconVerticalSolidList"/>
    <dgm:cxn modelId="{14258BD7-C753-48A9-9D41-46318D2AB0A9}" type="presParOf" srcId="{ED588645-EC9B-43AF-9314-D8111B33433B}" destId="{F658DFC4-19B8-4DAB-9695-D7E5347007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5338EF-1A2F-4C32-8D4E-A30AA38F826D}"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30DF98BF-60C7-4A2B-9108-6993CED5C654}">
      <dgm:prSet/>
      <dgm:spPr/>
      <dgm:t>
        <a:bodyPr/>
        <a:lstStyle/>
        <a:p>
          <a:pPr>
            <a:defRPr cap="all"/>
          </a:pPr>
          <a:r>
            <a:rPr lang="en-US" dirty="0"/>
            <a:t>Settings &gt; Moderation</a:t>
          </a:r>
        </a:p>
      </dgm:t>
    </dgm:pt>
    <dgm:pt modelId="{F1929050-18FD-4963-B077-22895EC6CF65}" type="parTrans" cxnId="{2945C6A3-1F0B-4857-ACA0-7CA80FD2C3C8}">
      <dgm:prSet/>
      <dgm:spPr/>
      <dgm:t>
        <a:bodyPr/>
        <a:lstStyle/>
        <a:p>
          <a:endParaRPr lang="en-US"/>
        </a:p>
      </dgm:t>
    </dgm:pt>
    <dgm:pt modelId="{6DBB7218-54F5-4239-8860-55E3D83B5791}" type="sibTrans" cxnId="{2945C6A3-1F0B-4857-ACA0-7CA80FD2C3C8}">
      <dgm:prSet/>
      <dgm:spPr/>
      <dgm:t>
        <a:bodyPr/>
        <a:lstStyle/>
        <a:p>
          <a:endParaRPr lang="en-US"/>
        </a:p>
      </dgm:t>
    </dgm:pt>
    <dgm:pt modelId="{C77CA329-7229-4923-BD11-CCBD55DB3726}">
      <dgm:prSet/>
      <dgm:spPr/>
      <dgm:t>
        <a:bodyPr/>
        <a:lstStyle/>
        <a:p>
          <a:pPr>
            <a:defRPr cap="all"/>
          </a:pPr>
          <a:r>
            <a:rPr lang="en-US"/>
            <a:t>See what items are in moderation (discussion posts or libraries) and see what items have been rejected in the past!</a:t>
          </a:r>
        </a:p>
      </dgm:t>
    </dgm:pt>
    <dgm:pt modelId="{33C17141-3C74-4A46-A2EE-0950C993FB24}" type="parTrans" cxnId="{06823952-2AED-47E9-807F-9784BEE15DF1}">
      <dgm:prSet/>
      <dgm:spPr/>
      <dgm:t>
        <a:bodyPr/>
        <a:lstStyle/>
        <a:p>
          <a:endParaRPr lang="en-US"/>
        </a:p>
      </dgm:t>
    </dgm:pt>
    <dgm:pt modelId="{F9F8A4C1-2C48-49B0-B75E-5F24091BB319}" type="sibTrans" cxnId="{06823952-2AED-47E9-807F-9784BEE15DF1}">
      <dgm:prSet/>
      <dgm:spPr/>
      <dgm:t>
        <a:bodyPr/>
        <a:lstStyle/>
        <a:p>
          <a:endParaRPr lang="en-US"/>
        </a:p>
      </dgm:t>
    </dgm:pt>
    <dgm:pt modelId="{4C7B26F8-A0F6-4FBD-BA2A-F84DED74BA0E}">
      <dgm:prSet/>
      <dgm:spPr/>
      <dgm:t>
        <a:bodyPr/>
        <a:lstStyle/>
        <a:p>
          <a:pPr>
            <a:defRPr cap="all"/>
          </a:pPr>
          <a:r>
            <a:rPr lang="en-US"/>
            <a:t>Can also search for items to moderate</a:t>
          </a:r>
        </a:p>
      </dgm:t>
    </dgm:pt>
    <dgm:pt modelId="{3DC9F742-C38D-43FC-8265-12D38C462075}" type="parTrans" cxnId="{8784ACB8-E0A1-4E92-8ED2-18C51D50696E}">
      <dgm:prSet/>
      <dgm:spPr/>
      <dgm:t>
        <a:bodyPr/>
        <a:lstStyle/>
        <a:p>
          <a:endParaRPr lang="en-US"/>
        </a:p>
      </dgm:t>
    </dgm:pt>
    <dgm:pt modelId="{4B117253-5AF3-409A-B432-02D3BA2B22C9}" type="sibTrans" cxnId="{8784ACB8-E0A1-4E92-8ED2-18C51D50696E}">
      <dgm:prSet/>
      <dgm:spPr/>
      <dgm:t>
        <a:bodyPr/>
        <a:lstStyle/>
        <a:p>
          <a:endParaRPr lang="en-US"/>
        </a:p>
      </dgm:t>
    </dgm:pt>
    <dgm:pt modelId="{AE178B12-5B13-42A2-BEB8-FFD35D5CD092}">
      <dgm:prSet/>
      <dgm:spPr/>
      <dgm:t>
        <a:bodyPr/>
        <a:lstStyle/>
        <a:p>
          <a:pPr>
            <a:defRPr cap="all"/>
          </a:pPr>
          <a:r>
            <a:rPr lang="en-US"/>
            <a:t>Ability to “Close a thread”</a:t>
          </a:r>
        </a:p>
      </dgm:t>
    </dgm:pt>
    <dgm:pt modelId="{3451FFF4-6952-4255-86F3-582AFD529006}" type="parTrans" cxnId="{657E1C51-10FC-40E4-8F8D-DB38A332E764}">
      <dgm:prSet/>
      <dgm:spPr/>
      <dgm:t>
        <a:bodyPr/>
        <a:lstStyle/>
        <a:p>
          <a:endParaRPr lang="en-US"/>
        </a:p>
      </dgm:t>
    </dgm:pt>
    <dgm:pt modelId="{BF9FC314-69E7-482B-A458-68A605DB0FC6}" type="sibTrans" cxnId="{657E1C51-10FC-40E4-8F8D-DB38A332E764}">
      <dgm:prSet/>
      <dgm:spPr/>
      <dgm:t>
        <a:bodyPr/>
        <a:lstStyle/>
        <a:p>
          <a:endParaRPr lang="en-US"/>
        </a:p>
      </dgm:t>
    </dgm:pt>
    <dgm:pt modelId="{B2D4B5AF-06D4-4846-9AAC-8A618B98BCEC}" type="pres">
      <dgm:prSet presAssocID="{0F5338EF-1A2F-4C32-8D4E-A30AA38F826D}" presName="root" presStyleCnt="0">
        <dgm:presLayoutVars>
          <dgm:dir/>
          <dgm:resizeHandles val="exact"/>
        </dgm:presLayoutVars>
      </dgm:prSet>
      <dgm:spPr/>
    </dgm:pt>
    <dgm:pt modelId="{471CEE56-45D6-4313-8E01-EB950C172A5A}" type="pres">
      <dgm:prSet presAssocID="{30DF98BF-60C7-4A2B-9108-6993CED5C654}" presName="compNode" presStyleCnt="0"/>
      <dgm:spPr/>
    </dgm:pt>
    <dgm:pt modelId="{6615227F-1858-46DE-9D87-039329DAB74F}" type="pres">
      <dgm:prSet presAssocID="{30DF98BF-60C7-4A2B-9108-6993CED5C654}" presName="iconBgRect" presStyleLbl="bgShp" presStyleIdx="0" presStyleCnt="4"/>
      <dgm:spPr/>
    </dgm:pt>
    <dgm:pt modelId="{2BBF029A-94C2-4484-95CB-749148AE564C}" type="pres">
      <dgm:prSet presAssocID="{30DF98BF-60C7-4A2B-9108-6993CED5C65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ile HTML"/>
        </a:ext>
      </dgm:extLst>
    </dgm:pt>
    <dgm:pt modelId="{DAD9F458-2BC5-41A2-93E1-183167B3F7BC}" type="pres">
      <dgm:prSet presAssocID="{30DF98BF-60C7-4A2B-9108-6993CED5C654}" presName="spaceRect" presStyleCnt="0"/>
      <dgm:spPr/>
    </dgm:pt>
    <dgm:pt modelId="{B674E5AF-79C6-4F45-9082-90C970C62045}" type="pres">
      <dgm:prSet presAssocID="{30DF98BF-60C7-4A2B-9108-6993CED5C654}" presName="textRect" presStyleLbl="revTx" presStyleIdx="0" presStyleCnt="4">
        <dgm:presLayoutVars>
          <dgm:chMax val="1"/>
          <dgm:chPref val="1"/>
        </dgm:presLayoutVars>
      </dgm:prSet>
      <dgm:spPr/>
    </dgm:pt>
    <dgm:pt modelId="{6BCDD283-FFD6-467F-8A06-8602B1B442DD}" type="pres">
      <dgm:prSet presAssocID="{6DBB7218-54F5-4239-8860-55E3D83B5791}" presName="sibTrans" presStyleCnt="0"/>
      <dgm:spPr/>
    </dgm:pt>
    <dgm:pt modelId="{26E1A118-EAA1-4D8C-840B-63E23A1E3A56}" type="pres">
      <dgm:prSet presAssocID="{C77CA329-7229-4923-BD11-CCBD55DB3726}" presName="compNode" presStyleCnt="0"/>
      <dgm:spPr/>
    </dgm:pt>
    <dgm:pt modelId="{FC0FF06B-8F83-4C07-A117-D8BCFAC04C26}" type="pres">
      <dgm:prSet presAssocID="{C77CA329-7229-4923-BD11-CCBD55DB3726}" presName="iconBgRect" presStyleLbl="bgShp" presStyleIdx="1" presStyleCnt="4"/>
      <dgm:spPr/>
    </dgm:pt>
    <dgm:pt modelId="{F705DCE1-B39D-47C2-8380-1BA9E46B9FFE}" type="pres">
      <dgm:prSet presAssocID="{C77CA329-7229-4923-BD11-CCBD55DB3726}"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brary"/>
        </a:ext>
      </dgm:extLst>
    </dgm:pt>
    <dgm:pt modelId="{4F3953E2-C7E5-4957-949B-3E51EDC66081}" type="pres">
      <dgm:prSet presAssocID="{C77CA329-7229-4923-BD11-CCBD55DB3726}" presName="spaceRect" presStyleCnt="0"/>
      <dgm:spPr/>
    </dgm:pt>
    <dgm:pt modelId="{B959E063-8C11-4DBD-AF46-880B5729874F}" type="pres">
      <dgm:prSet presAssocID="{C77CA329-7229-4923-BD11-CCBD55DB3726}" presName="textRect" presStyleLbl="revTx" presStyleIdx="1" presStyleCnt="4">
        <dgm:presLayoutVars>
          <dgm:chMax val="1"/>
          <dgm:chPref val="1"/>
        </dgm:presLayoutVars>
      </dgm:prSet>
      <dgm:spPr/>
    </dgm:pt>
    <dgm:pt modelId="{AB913F53-14B3-4A47-B7AF-39E8F24C627C}" type="pres">
      <dgm:prSet presAssocID="{F9F8A4C1-2C48-49B0-B75E-5F24091BB319}" presName="sibTrans" presStyleCnt="0"/>
      <dgm:spPr/>
    </dgm:pt>
    <dgm:pt modelId="{2788B763-947B-49F5-B865-4593DD12CB9B}" type="pres">
      <dgm:prSet presAssocID="{4C7B26F8-A0F6-4FBD-BA2A-F84DED74BA0E}" presName="compNode" presStyleCnt="0"/>
      <dgm:spPr/>
    </dgm:pt>
    <dgm:pt modelId="{8251BE8A-FAC1-450A-9B8D-1AE2CA955E5A}" type="pres">
      <dgm:prSet presAssocID="{4C7B26F8-A0F6-4FBD-BA2A-F84DED74BA0E}" presName="iconBgRect" presStyleLbl="bgShp" presStyleIdx="2" presStyleCnt="4"/>
      <dgm:spPr/>
    </dgm:pt>
    <dgm:pt modelId="{8389AB49-3943-4766-83F7-FE1765BCAF04}" type="pres">
      <dgm:prSet presAssocID="{4C7B26F8-A0F6-4FBD-BA2A-F84DED74BA0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earch"/>
        </a:ext>
      </dgm:extLst>
    </dgm:pt>
    <dgm:pt modelId="{33F2E0DF-0610-4D33-933B-67D35092754F}" type="pres">
      <dgm:prSet presAssocID="{4C7B26F8-A0F6-4FBD-BA2A-F84DED74BA0E}" presName="spaceRect" presStyleCnt="0"/>
      <dgm:spPr/>
    </dgm:pt>
    <dgm:pt modelId="{140A9CC1-3E32-4B5A-A747-DED07AFE8F99}" type="pres">
      <dgm:prSet presAssocID="{4C7B26F8-A0F6-4FBD-BA2A-F84DED74BA0E}" presName="textRect" presStyleLbl="revTx" presStyleIdx="2" presStyleCnt="4">
        <dgm:presLayoutVars>
          <dgm:chMax val="1"/>
          <dgm:chPref val="1"/>
        </dgm:presLayoutVars>
      </dgm:prSet>
      <dgm:spPr/>
    </dgm:pt>
    <dgm:pt modelId="{A3E1D8BA-A8B8-43A0-8C86-3538BACDE8B6}" type="pres">
      <dgm:prSet presAssocID="{4B117253-5AF3-409A-B432-02D3BA2B22C9}" presName="sibTrans" presStyleCnt="0"/>
      <dgm:spPr/>
    </dgm:pt>
    <dgm:pt modelId="{9C0E1C59-73C6-4D76-BAC8-15919A0EB258}" type="pres">
      <dgm:prSet presAssocID="{AE178B12-5B13-42A2-BEB8-FFD35D5CD092}" presName="compNode" presStyleCnt="0"/>
      <dgm:spPr/>
    </dgm:pt>
    <dgm:pt modelId="{BC90630D-F3E7-40C8-8EE6-1F4B72424B92}" type="pres">
      <dgm:prSet presAssocID="{AE178B12-5B13-42A2-BEB8-FFD35D5CD092}" presName="iconBgRect" presStyleLbl="bgShp" presStyleIdx="3" presStyleCnt="4"/>
      <dgm:spPr/>
    </dgm:pt>
    <dgm:pt modelId="{3AAF1671-8FA0-4B63-975F-711BBBEEE204}" type="pres">
      <dgm:prSet presAssocID="{AE178B12-5B13-42A2-BEB8-FFD35D5CD09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ync"/>
        </a:ext>
      </dgm:extLst>
    </dgm:pt>
    <dgm:pt modelId="{F92E7542-E577-4059-80A1-A51079E27650}" type="pres">
      <dgm:prSet presAssocID="{AE178B12-5B13-42A2-BEB8-FFD35D5CD092}" presName="spaceRect" presStyleCnt="0"/>
      <dgm:spPr/>
    </dgm:pt>
    <dgm:pt modelId="{B52A27B9-7DE1-491B-9C01-660B682149B6}" type="pres">
      <dgm:prSet presAssocID="{AE178B12-5B13-42A2-BEB8-FFD35D5CD092}" presName="textRect" presStyleLbl="revTx" presStyleIdx="3" presStyleCnt="4">
        <dgm:presLayoutVars>
          <dgm:chMax val="1"/>
          <dgm:chPref val="1"/>
        </dgm:presLayoutVars>
      </dgm:prSet>
      <dgm:spPr/>
    </dgm:pt>
  </dgm:ptLst>
  <dgm:cxnLst>
    <dgm:cxn modelId="{792B1123-C7AA-405C-B154-4D6969FB6318}" type="presOf" srcId="{AE178B12-5B13-42A2-BEB8-FFD35D5CD092}" destId="{B52A27B9-7DE1-491B-9C01-660B682149B6}" srcOrd="0" destOrd="0" presId="urn:microsoft.com/office/officeart/2018/5/layout/IconCircleLabelList"/>
    <dgm:cxn modelId="{84DC7264-B775-4520-BCD2-D4B60E3DF6AD}" type="presOf" srcId="{4C7B26F8-A0F6-4FBD-BA2A-F84DED74BA0E}" destId="{140A9CC1-3E32-4B5A-A747-DED07AFE8F99}" srcOrd="0" destOrd="0" presId="urn:microsoft.com/office/officeart/2018/5/layout/IconCircleLabelList"/>
    <dgm:cxn modelId="{81FD8E4A-0842-47AD-B9F1-6F55B3D58CFF}" type="presOf" srcId="{0F5338EF-1A2F-4C32-8D4E-A30AA38F826D}" destId="{B2D4B5AF-06D4-4846-9AAC-8A618B98BCEC}" srcOrd="0" destOrd="0" presId="urn:microsoft.com/office/officeart/2018/5/layout/IconCircleLabelList"/>
    <dgm:cxn modelId="{657E1C51-10FC-40E4-8F8D-DB38A332E764}" srcId="{0F5338EF-1A2F-4C32-8D4E-A30AA38F826D}" destId="{AE178B12-5B13-42A2-BEB8-FFD35D5CD092}" srcOrd="3" destOrd="0" parTransId="{3451FFF4-6952-4255-86F3-582AFD529006}" sibTransId="{BF9FC314-69E7-482B-A458-68A605DB0FC6}"/>
    <dgm:cxn modelId="{06823952-2AED-47E9-807F-9784BEE15DF1}" srcId="{0F5338EF-1A2F-4C32-8D4E-A30AA38F826D}" destId="{C77CA329-7229-4923-BD11-CCBD55DB3726}" srcOrd="1" destOrd="0" parTransId="{33C17141-3C74-4A46-A2EE-0950C993FB24}" sibTransId="{F9F8A4C1-2C48-49B0-B75E-5F24091BB319}"/>
    <dgm:cxn modelId="{10A8C78C-56B9-4EDE-9F8A-EA37F736AEED}" type="presOf" srcId="{30DF98BF-60C7-4A2B-9108-6993CED5C654}" destId="{B674E5AF-79C6-4F45-9082-90C970C62045}" srcOrd="0" destOrd="0" presId="urn:microsoft.com/office/officeart/2018/5/layout/IconCircleLabelList"/>
    <dgm:cxn modelId="{2945C6A3-1F0B-4857-ACA0-7CA80FD2C3C8}" srcId="{0F5338EF-1A2F-4C32-8D4E-A30AA38F826D}" destId="{30DF98BF-60C7-4A2B-9108-6993CED5C654}" srcOrd="0" destOrd="0" parTransId="{F1929050-18FD-4963-B077-22895EC6CF65}" sibTransId="{6DBB7218-54F5-4239-8860-55E3D83B5791}"/>
    <dgm:cxn modelId="{8B90C8A4-B06E-4FFB-8E57-F647A03A7666}" type="presOf" srcId="{C77CA329-7229-4923-BD11-CCBD55DB3726}" destId="{B959E063-8C11-4DBD-AF46-880B5729874F}" srcOrd="0" destOrd="0" presId="urn:microsoft.com/office/officeart/2018/5/layout/IconCircleLabelList"/>
    <dgm:cxn modelId="{8784ACB8-E0A1-4E92-8ED2-18C51D50696E}" srcId="{0F5338EF-1A2F-4C32-8D4E-A30AA38F826D}" destId="{4C7B26F8-A0F6-4FBD-BA2A-F84DED74BA0E}" srcOrd="2" destOrd="0" parTransId="{3DC9F742-C38D-43FC-8265-12D38C462075}" sibTransId="{4B117253-5AF3-409A-B432-02D3BA2B22C9}"/>
    <dgm:cxn modelId="{359EE18F-6871-4CB5-86F4-CEBA3D04A9B9}" type="presParOf" srcId="{B2D4B5AF-06D4-4846-9AAC-8A618B98BCEC}" destId="{471CEE56-45D6-4313-8E01-EB950C172A5A}" srcOrd="0" destOrd="0" presId="urn:microsoft.com/office/officeart/2018/5/layout/IconCircleLabelList"/>
    <dgm:cxn modelId="{D04C3499-442E-40D8-8185-4761578CE89A}" type="presParOf" srcId="{471CEE56-45D6-4313-8E01-EB950C172A5A}" destId="{6615227F-1858-46DE-9D87-039329DAB74F}" srcOrd="0" destOrd="0" presId="urn:microsoft.com/office/officeart/2018/5/layout/IconCircleLabelList"/>
    <dgm:cxn modelId="{7063FA41-01D0-49D1-8094-EA02DEB60F6D}" type="presParOf" srcId="{471CEE56-45D6-4313-8E01-EB950C172A5A}" destId="{2BBF029A-94C2-4484-95CB-749148AE564C}" srcOrd="1" destOrd="0" presId="urn:microsoft.com/office/officeart/2018/5/layout/IconCircleLabelList"/>
    <dgm:cxn modelId="{C7F8A5E3-2738-4AB0-AB21-02134A4D9F60}" type="presParOf" srcId="{471CEE56-45D6-4313-8E01-EB950C172A5A}" destId="{DAD9F458-2BC5-41A2-93E1-183167B3F7BC}" srcOrd="2" destOrd="0" presId="urn:microsoft.com/office/officeart/2018/5/layout/IconCircleLabelList"/>
    <dgm:cxn modelId="{55BA1F82-1E14-4BE0-A038-86D2FC8FBABF}" type="presParOf" srcId="{471CEE56-45D6-4313-8E01-EB950C172A5A}" destId="{B674E5AF-79C6-4F45-9082-90C970C62045}" srcOrd="3" destOrd="0" presId="urn:microsoft.com/office/officeart/2018/5/layout/IconCircleLabelList"/>
    <dgm:cxn modelId="{6CDDF4E2-7040-46EA-995B-24C34EFBB5B2}" type="presParOf" srcId="{B2D4B5AF-06D4-4846-9AAC-8A618B98BCEC}" destId="{6BCDD283-FFD6-467F-8A06-8602B1B442DD}" srcOrd="1" destOrd="0" presId="urn:microsoft.com/office/officeart/2018/5/layout/IconCircleLabelList"/>
    <dgm:cxn modelId="{E0B50015-DDDF-4E37-9B0A-5A990AF8F93A}" type="presParOf" srcId="{B2D4B5AF-06D4-4846-9AAC-8A618B98BCEC}" destId="{26E1A118-EAA1-4D8C-840B-63E23A1E3A56}" srcOrd="2" destOrd="0" presId="urn:microsoft.com/office/officeart/2018/5/layout/IconCircleLabelList"/>
    <dgm:cxn modelId="{3E6AA690-EA55-42F0-86DA-C1F982498A0F}" type="presParOf" srcId="{26E1A118-EAA1-4D8C-840B-63E23A1E3A56}" destId="{FC0FF06B-8F83-4C07-A117-D8BCFAC04C26}" srcOrd="0" destOrd="0" presId="urn:microsoft.com/office/officeart/2018/5/layout/IconCircleLabelList"/>
    <dgm:cxn modelId="{3F2BEC64-1821-4523-8CEB-5D24B6222A66}" type="presParOf" srcId="{26E1A118-EAA1-4D8C-840B-63E23A1E3A56}" destId="{F705DCE1-B39D-47C2-8380-1BA9E46B9FFE}" srcOrd="1" destOrd="0" presId="urn:microsoft.com/office/officeart/2018/5/layout/IconCircleLabelList"/>
    <dgm:cxn modelId="{44259801-33E7-4988-AF91-3F9D03E9FC85}" type="presParOf" srcId="{26E1A118-EAA1-4D8C-840B-63E23A1E3A56}" destId="{4F3953E2-C7E5-4957-949B-3E51EDC66081}" srcOrd="2" destOrd="0" presId="urn:microsoft.com/office/officeart/2018/5/layout/IconCircleLabelList"/>
    <dgm:cxn modelId="{17FBD008-1961-44D2-A729-ED3955F2E497}" type="presParOf" srcId="{26E1A118-EAA1-4D8C-840B-63E23A1E3A56}" destId="{B959E063-8C11-4DBD-AF46-880B5729874F}" srcOrd="3" destOrd="0" presId="urn:microsoft.com/office/officeart/2018/5/layout/IconCircleLabelList"/>
    <dgm:cxn modelId="{E147810C-2669-4139-A993-6A02AF992EBA}" type="presParOf" srcId="{B2D4B5AF-06D4-4846-9AAC-8A618B98BCEC}" destId="{AB913F53-14B3-4A47-B7AF-39E8F24C627C}" srcOrd="3" destOrd="0" presId="urn:microsoft.com/office/officeart/2018/5/layout/IconCircleLabelList"/>
    <dgm:cxn modelId="{EB484685-BD9C-4980-AB23-28C2EE88E2D0}" type="presParOf" srcId="{B2D4B5AF-06D4-4846-9AAC-8A618B98BCEC}" destId="{2788B763-947B-49F5-B865-4593DD12CB9B}" srcOrd="4" destOrd="0" presId="urn:microsoft.com/office/officeart/2018/5/layout/IconCircleLabelList"/>
    <dgm:cxn modelId="{5E0B1FBD-A790-4F9A-8F87-F9B9B8A88D7F}" type="presParOf" srcId="{2788B763-947B-49F5-B865-4593DD12CB9B}" destId="{8251BE8A-FAC1-450A-9B8D-1AE2CA955E5A}" srcOrd="0" destOrd="0" presId="urn:microsoft.com/office/officeart/2018/5/layout/IconCircleLabelList"/>
    <dgm:cxn modelId="{B4DDC76F-F922-4BE3-8486-A15CCB4D73E0}" type="presParOf" srcId="{2788B763-947B-49F5-B865-4593DD12CB9B}" destId="{8389AB49-3943-4766-83F7-FE1765BCAF04}" srcOrd="1" destOrd="0" presId="urn:microsoft.com/office/officeart/2018/5/layout/IconCircleLabelList"/>
    <dgm:cxn modelId="{30ED8961-8E3C-4B63-A08D-F6DB1F4CB281}" type="presParOf" srcId="{2788B763-947B-49F5-B865-4593DD12CB9B}" destId="{33F2E0DF-0610-4D33-933B-67D35092754F}" srcOrd="2" destOrd="0" presId="urn:microsoft.com/office/officeart/2018/5/layout/IconCircleLabelList"/>
    <dgm:cxn modelId="{5393C537-DF07-449B-A68C-8A6AA6B26704}" type="presParOf" srcId="{2788B763-947B-49F5-B865-4593DD12CB9B}" destId="{140A9CC1-3E32-4B5A-A747-DED07AFE8F99}" srcOrd="3" destOrd="0" presId="urn:microsoft.com/office/officeart/2018/5/layout/IconCircleLabelList"/>
    <dgm:cxn modelId="{8D467D2D-EBEC-4D57-ADD3-168226B9C143}" type="presParOf" srcId="{B2D4B5AF-06D4-4846-9AAC-8A618B98BCEC}" destId="{A3E1D8BA-A8B8-43A0-8C86-3538BACDE8B6}" srcOrd="5" destOrd="0" presId="urn:microsoft.com/office/officeart/2018/5/layout/IconCircleLabelList"/>
    <dgm:cxn modelId="{E869A5E0-076F-44D3-80C4-0758D6DF8F28}" type="presParOf" srcId="{B2D4B5AF-06D4-4846-9AAC-8A618B98BCEC}" destId="{9C0E1C59-73C6-4D76-BAC8-15919A0EB258}" srcOrd="6" destOrd="0" presId="urn:microsoft.com/office/officeart/2018/5/layout/IconCircleLabelList"/>
    <dgm:cxn modelId="{FBB86AA6-2E67-4C7D-BBBC-38782D29B207}" type="presParOf" srcId="{9C0E1C59-73C6-4D76-BAC8-15919A0EB258}" destId="{BC90630D-F3E7-40C8-8EE6-1F4B72424B92}" srcOrd="0" destOrd="0" presId="urn:microsoft.com/office/officeart/2018/5/layout/IconCircleLabelList"/>
    <dgm:cxn modelId="{9E2D8DD6-714E-4128-AC31-13162C8AF0B6}" type="presParOf" srcId="{9C0E1C59-73C6-4D76-BAC8-15919A0EB258}" destId="{3AAF1671-8FA0-4B63-975F-711BBBEEE204}" srcOrd="1" destOrd="0" presId="urn:microsoft.com/office/officeart/2018/5/layout/IconCircleLabelList"/>
    <dgm:cxn modelId="{99208ABF-D987-42BC-A71F-B3AD1A9792EE}" type="presParOf" srcId="{9C0E1C59-73C6-4D76-BAC8-15919A0EB258}" destId="{F92E7542-E577-4059-80A1-A51079E27650}" srcOrd="2" destOrd="0" presId="urn:microsoft.com/office/officeart/2018/5/layout/IconCircleLabelList"/>
    <dgm:cxn modelId="{73F53792-4153-40B0-8C15-63D4BCDC6551}" type="presParOf" srcId="{9C0E1C59-73C6-4D76-BAC8-15919A0EB258}" destId="{B52A27B9-7DE1-491B-9C01-660B682149B6}"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2AC706-4917-46D7-8343-14240EB1ABC0}" type="doc">
      <dgm:prSet loTypeId="urn:microsoft.com/office/officeart/2005/8/layout/bProcess4" loCatId="process" qsTypeId="urn:microsoft.com/office/officeart/2005/8/quickstyle/simple1" qsCatId="simple" csTypeId="urn:microsoft.com/office/officeart/2005/8/colors/accent1_2" csCatId="accent1"/>
      <dgm:spPr/>
      <dgm:t>
        <a:bodyPr/>
        <a:lstStyle/>
        <a:p>
          <a:endParaRPr lang="en-US"/>
        </a:p>
      </dgm:t>
    </dgm:pt>
    <dgm:pt modelId="{74F65942-B6CC-4E3E-8CC4-59299EA4E19D}">
      <dgm:prSet/>
      <dgm:spPr/>
      <dgm:t>
        <a:bodyPr/>
        <a:lstStyle/>
        <a:p>
          <a:r>
            <a:rPr lang="en-US" b="0" i="0"/>
            <a:t>Click a Library Entry </a:t>
          </a:r>
          <a:r>
            <a:rPr lang="en-US" b="0" i="1"/>
            <a:t>in the main list</a:t>
          </a:r>
          <a:r>
            <a:rPr lang="en-US" b="0" i="0"/>
            <a:t> (area 2 in the image above) to expand the </a:t>
          </a:r>
          <a:r>
            <a:rPr lang="en-US" b="1" i="0"/>
            <a:t>Details Panel</a:t>
          </a:r>
          <a:r>
            <a:rPr lang="en-US" b="0" i="0"/>
            <a:t>. This panel allows you to manage </a:t>
          </a:r>
          <a:r>
            <a:rPr lang="en-US" b="0" i="1"/>
            <a:t>everything</a:t>
          </a:r>
          <a:r>
            <a:rPr lang="en-US" b="0" i="0"/>
            <a:t> about an Entry without ever leaving the page.:</a:t>
          </a:r>
          <a:endParaRPr lang="en-US"/>
        </a:p>
      </dgm:t>
    </dgm:pt>
    <dgm:pt modelId="{9A804D59-EEDB-4E79-93BF-DB9EC0738A64}" type="parTrans" cxnId="{CF377CCA-7931-4EDD-AA0F-212B3EC6697A}">
      <dgm:prSet/>
      <dgm:spPr/>
      <dgm:t>
        <a:bodyPr/>
        <a:lstStyle/>
        <a:p>
          <a:endParaRPr lang="en-US"/>
        </a:p>
      </dgm:t>
    </dgm:pt>
    <dgm:pt modelId="{84003F81-F81E-4745-BE96-5843E9853710}" type="sibTrans" cxnId="{CF377CCA-7931-4EDD-AA0F-212B3EC6697A}">
      <dgm:prSet/>
      <dgm:spPr/>
      <dgm:t>
        <a:bodyPr/>
        <a:lstStyle/>
        <a:p>
          <a:endParaRPr lang="en-US"/>
        </a:p>
      </dgm:t>
    </dgm:pt>
    <dgm:pt modelId="{F8A94B3C-FA14-486B-91FC-23AEDB8F447F}">
      <dgm:prSet/>
      <dgm:spPr/>
      <dgm:t>
        <a:bodyPr/>
        <a:lstStyle/>
        <a:p>
          <a:r>
            <a:rPr lang="en-US" b="0" i="0"/>
            <a:t>From here, you can:</a:t>
          </a:r>
          <a:endParaRPr lang="en-US"/>
        </a:p>
      </dgm:t>
    </dgm:pt>
    <dgm:pt modelId="{F82951B0-012F-4FD8-8EC4-423B5CF7E241}" type="parTrans" cxnId="{13182B17-68DC-4B81-ACDB-136C16F2BA51}">
      <dgm:prSet/>
      <dgm:spPr/>
      <dgm:t>
        <a:bodyPr/>
        <a:lstStyle/>
        <a:p>
          <a:endParaRPr lang="en-US"/>
        </a:p>
      </dgm:t>
    </dgm:pt>
    <dgm:pt modelId="{4E3AC49E-F57A-46B1-A6EC-5243E927FDB6}" type="sibTrans" cxnId="{13182B17-68DC-4B81-ACDB-136C16F2BA51}">
      <dgm:prSet/>
      <dgm:spPr/>
      <dgm:t>
        <a:bodyPr/>
        <a:lstStyle/>
        <a:p>
          <a:endParaRPr lang="en-US"/>
        </a:p>
      </dgm:t>
    </dgm:pt>
    <dgm:pt modelId="{A13148D0-A701-4D3A-BABA-9D9B1C051834}">
      <dgm:prSet/>
      <dgm:spPr/>
      <dgm:t>
        <a:bodyPr/>
        <a:lstStyle/>
        <a:p>
          <a:r>
            <a:rPr lang="en-US" b="0" i="0"/>
            <a:t>Click the ellipsis (...) menu at the top-right of the Details Panel to access the primary management options for the Entry. These options are described in the </a:t>
          </a:r>
          <a:r>
            <a:rPr lang="en-US" b="1" i="0"/>
            <a:t>Entry management options</a:t>
          </a:r>
          <a:r>
            <a:rPr lang="en-US" b="0" i="0"/>
            <a:t> section below.</a:t>
          </a:r>
          <a:endParaRPr lang="en-US"/>
        </a:p>
      </dgm:t>
    </dgm:pt>
    <dgm:pt modelId="{3E52EB99-1FCD-488E-9361-4E0F42B25762}" type="parTrans" cxnId="{324A10FA-012D-412F-8407-26EF94C6F150}">
      <dgm:prSet/>
      <dgm:spPr/>
      <dgm:t>
        <a:bodyPr/>
        <a:lstStyle/>
        <a:p>
          <a:endParaRPr lang="en-US"/>
        </a:p>
      </dgm:t>
    </dgm:pt>
    <dgm:pt modelId="{5BC1EAAC-DA12-4E36-B69D-35571BB6227C}" type="sibTrans" cxnId="{324A10FA-012D-412F-8407-26EF94C6F150}">
      <dgm:prSet/>
      <dgm:spPr/>
      <dgm:t>
        <a:bodyPr/>
        <a:lstStyle/>
        <a:p>
          <a:endParaRPr lang="en-US"/>
        </a:p>
      </dgm:t>
    </dgm:pt>
    <dgm:pt modelId="{AF7FA0C9-E60C-4EC9-9535-E1AF31677394}">
      <dgm:prSet/>
      <dgm:spPr/>
      <dgm:t>
        <a:bodyPr/>
        <a:lstStyle/>
        <a:p>
          <a:r>
            <a:rPr lang="en-US" b="0" i="0"/>
            <a:t>If the Entry contains uploaded files like images or documents, like the example above, click their associated ellipsis (...) menu to </a:t>
          </a:r>
          <a:r>
            <a:rPr lang="en-US" b="1" i="0"/>
            <a:t>download</a:t>
          </a:r>
          <a:r>
            <a:rPr lang="en-US" b="0" i="0"/>
            <a:t>, </a:t>
          </a:r>
          <a:r>
            <a:rPr lang="en-US" b="1" i="0"/>
            <a:t>edit</a:t>
          </a:r>
          <a:r>
            <a:rPr lang="en-US" b="0" i="0"/>
            <a:t>, and </a:t>
          </a:r>
          <a:r>
            <a:rPr lang="en-US" b="1" i="0"/>
            <a:t>delete</a:t>
          </a:r>
          <a:r>
            <a:rPr lang="en-US" b="0" i="0"/>
            <a:t> them.</a:t>
          </a:r>
          <a:endParaRPr lang="en-US"/>
        </a:p>
      </dgm:t>
    </dgm:pt>
    <dgm:pt modelId="{B17C0037-DAE1-432F-A7F0-0FEB2EC72A65}" type="parTrans" cxnId="{D1D8E1A5-55BB-4561-B9E8-D94AF36F14F7}">
      <dgm:prSet/>
      <dgm:spPr/>
      <dgm:t>
        <a:bodyPr/>
        <a:lstStyle/>
        <a:p>
          <a:endParaRPr lang="en-US"/>
        </a:p>
      </dgm:t>
    </dgm:pt>
    <dgm:pt modelId="{7BB02E31-2E9A-4D6B-9F01-83F4D297DC72}" type="sibTrans" cxnId="{D1D8E1A5-55BB-4561-B9E8-D94AF36F14F7}">
      <dgm:prSet/>
      <dgm:spPr/>
      <dgm:t>
        <a:bodyPr/>
        <a:lstStyle/>
        <a:p>
          <a:endParaRPr lang="en-US"/>
        </a:p>
      </dgm:t>
    </dgm:pt>
    <dgm:pt modelId="{AE328525-68C8-445A-909F-1731DDAFD97C}">
      <dgm:prSet/>
      <dgm:spPr/>
      <dgm:t>
        <a:bodyPr/>
        <a:lstStyle/>
        <a:p>
          <a:r>
            <a:rPr lang="en-US" b="0" i="0"/>
            <a:t>Click </a:t>
          </a:r>
          <a:r>
            <a:rPr lang="en-US" b="1" i="0"/>
            <a:t>Add a tag</a:t>
          </a:r>
          <a:r>
            <a:rPr lang="en-US" b="0" i="0"/>
            <a:t> to tag the Entry with any relevant tags; doing so groups this Entry with any other content belonging to this tag, making it easier for users to find </a:t>
          </a:r>
          <a:r>
            <a:rPr lang="en-US" b="0" i="1"/>
            <a:t>all</a:t>
          </a:r>
          <a:r>
            <a:rPr lang="en-US" b="0" i="0"/>
            <a:t> content of a specific topic across your Higher Logic site. Click a tag to view its associated content. To </a:t>
          </a:r>
          <a:r>
            <a:rPr lang="en-US" b="1" i="0"/>
            <a:t>delete a tag</a:t>
          </a:r>
          <a:r>
            <a:rPr lang="en-US" b="0" i="0"/>
            <a:t>, click the </a:t>
          </a:r>
          <a:r>
            <a:rPr lang="en-US" b="1" i="0"/>
            <a:t>X</a:t>
          </a:r>
          <a:r>
            <a:rPr lang="en-US" b="0" i="0"/>
            <a:t> next to its name.</a:t>
          </a:r>
          <a:endParaRPr lang="en-US"/>
        </a:p>
      </dgm:t>
    </dgm:pt>
    <dgm:pt modelId="{E0FCC4EE-F1F9-453D-8A34-C1184F2CA6E5}" type="parTrans" cxnId="{C89FC5D0-59F7-4F09-9871-B3AC5823C99C}">
      <dgm:prSet/>
      <dgm:spPr/>
      <dgm:t>
        <a:bodyPr/>
        <a:lstStyle/>
        <a:p>
          <a:endParaRPr lang="en-US"/>
        </a:p>
      </dgm:t>
    </dgm:pt>
    <dgm:pt modelId="{3E50E7A1-ECD9-4F59-A7FB-4911469BA1D7}" type="sibTrans" cxnId="{C89FC5D0-59F7-4F09-9871-B3AC5823C99C}">
      <dgm:prSet/>
      <dgm:spPr/>
      <dgm:t>
        <a:bodyPr/>
        <a:lstStyle/>
        <a:p>
          <a:endParaRPr lang="en-US"/>
        </a:p>
      </dgm:t>
    </dgm:pt>
    <dgm:pt modelId="{FA2E0141-0502-4E1B-9F84-A293BCE0A23D}">
      <dgm:prSet/>
      <dgm:spPr/>
      <dgm:t>
        <a:bodyPr/>
        <a:lstStyle/>
        <a:p>
          <a:r>
            <a:rPr lang="en-US" b="0" i="0"/>
            <a:t>Any </a:t>
          </a:r>
          <a:r>
            <a:rPr lang="en-US" b="1" i="0"/>
            <a:t>comments</a:t>
          </a:r>
          <a:r>
            <a:rPr lang="en-US" b="0" i="0"/>
            <a:t> about this Entry left by users are posted in the Comments area. Click </a:t>
          </a:r>
          <a:r>
            <a:rPr lang="en-US" b="1" i="0"/>
            <a:t>Add Comment</a:t>
          </a:r>
          <a:r>
            <a:rPr lang="en-US" b="0" i="0"/>
            <a:t> to post one; click a comment's ellipsis (...) menu to </a:t>
          </a:r>
          <a:r>
            <a:rPr lang="en-US" b="1" i="0"/>
            <a:t>edit</a:t>
          </a:r>
          <a:r>
            <a:rPr lang="en-US" b="0" i="0"/>
            <a:t> or </a:t>
          </a:r>
          <a:r>
            <a:rPr lang="en-US" b="1" i="0"/>
            <a:t>delete</a:t>
          </a:r>
          <a:r>
            <a:rPr lang="en-US" b="0" i="0"/>
            <a:t> it.</a:t>
          </a:r>
          <a:endParaRPr lang="en-US"/>
        </a:p>
      </dgm:t>
    </dgm:pt>
    <dgm:pt modelId="{6124D25D-4717-4EDD-B0AF-AABF83A83830}" type="parTrans" cxnId="{184F83CF-29C8-4344-B1C3-60646E1E2F68}">
      <dgm:prSet/>
      <dgm:spPr/>
      <dgm:t>
        <a:bodyPr/>
        <a:lstStyle/>
        <a:p>
          <a:endParaRPr lang="en-US"/>
        </a:p>
      </dgm:t>
    </dgm:pt>
    <dgm:pt modelId="{F5B6DEF9-71A3-4A5B-9B59-C5E6CA57A32F}" type="sibTrans" cxnId="{184F83CF-29C8-4344-B1C3-60646E1E2F68}">
      <dgm:prSet/>
      <dgm:spPr/>
      <dgm:t>
        <a:bodyPr/>
        <a:lstStyle/>
        <a:p>
          <a:endParaRPr lang="en-US"/>
        </a:p>
      </dgm:t>
    </dgm:pt>
    <dgm:pt modelId="{9F72D58F-A128-4DCD-ADF0-5457B6A61AC0}">
      <dgm:prSet/>
      <dgm:spPr/>
      <dgm:t>
        <a:bodyPr/>
        <a:lstStyle/>
        <a:p>
          <a:r>
            <a:rPr lang="en-US" b="0" i="0"/>
            <a:t>Users can post links (both internal and external) to content related to the Entry. These are displayed in the </a:t>
          </a:r>
          <a:r>
            <a:rPr lang="en-US" b="1" i="0"/>
            <a:t>Related Links</a:t>
          </a:r>
          <a:r>
            <a:rPr lang="en-US" b="0" i="0"/>
            <a:t> area at the bottom. Click </a:t>
          </a:r>
          <a:r>
            <a:rPr lang="en-US" b="1" i="0"/>
            <a:t>Add Related Link </a:t>
          </a:r>
          <a:r>
            <a:rPr lang="en-US" b="0" i="0"/>
            <a:t>to post one; click the </a:t>
          </a:r>
          <a:r>
            <a:rPr lang="en-US" b="1" i="0"/>
            <a:t>trashcan icon</a:t>
          </a:r>
          <a:r>
            <a:rPr lang="en-US" b="0" i="0"/>
            <a:t> to delete one.</a:t>
          </a:r>
          <a:endParaRPr lang="en-US"/>
        </a:p>
      </dgm:t>
    </dgm:pt>
    <dgm:pt modelId="{0FA3FACA-1237-4FB8-BC2A-B6F83239955B}" type="parTrans" cxnId="{4F4797DF-498C-4A95-8BD9-C0F0B55F8E61}">
      <dgm:prSet/>
      <dgm:spPr/>
      <dgm:t>
        <a:bodyPr/>
        <a:lstStyle/>
        <a:p>
          <a:endParaRPr lang="en-US"/>
        </a:p>
      </dgm:t>
    </dgm:pt>
    <dgm:pt modelId="{69149357-6F42-4542-B411-5B3231380BF0}" type="sibTrans" cxnId="{4F4797DF-498C-4A95-8BD9-C0F0B55F8E61}">
      <dgm:prSet/>
      <dgm:spPr/>
      <dgm:t>
        <a:bodyPr/>
        <a:lstStyle/>
        <a:p>
          <a:endParaRPr lang="en-US"/>
        </a:p>
      </dgm:t>
    </dgm:pt>
    <dgm:pt modelId="{6207CEBB-7C71-42DE-A457-DA6AC836B468}" type="pres">
      <dgm:prSet presAssocID="{C62AC706-4917-46D7-8343-14240EB1ABC0}" presName="Name0" presStyleCnt="0">
        <dgm:presLayoutVars>
          <dgm:dir/>
          <dgm:resizeHandles/>
        </dgm:presLayoutVars>
      </dgm:prSet>
      <dgm:spPr/>
    </dgm:pt>
    <dgm:pt modelId="{843885C6-BCF1-40B7-9490-1ABA6002BEF2}" type="pres">
      <dgm:prSet presAssocID="{74F65942-B6CC-4E3E-8CC4-59299EA4E19D}" presName="compNode" presStyleCnt="0"/>
      <dgm:spPr/>
    </dgm:pt>
    <dgm:pt modelId="{EDEAD489-65DF-494B-A3E4-515A25E6592F}" type="pres">
      <dgm:prSet presAssocID="{74F65942-B6CC-4E3E-8CC4-59299EA4E19D}" presName="dummyConnPt" presStyleCnt="0"/>
      <dgm:spPr/>
    </dgm:pt>
    <dgm:pt modelId="{AD9446FE-E527-4B68-9EC1-55A0606F515D}" type="pres">
      <dgm:prSet presAssocID="{74F65942-B6CC-4E3E-8CC4-59299EA4E19D}" presName="node" presStyleLbl="node1" presStyleIdx="0" presStyleCnt="7">
        <dgm:presLayoutVars>
          <dgm:bulletEnabled val="1"/>
        </dgm:presLayoutVars>
      </dgm:prSet>
      <dgm:spPr/>
    </dgm:pt>
    <dgm:pt modelId="{CBBA95C2-F83F-4FFB-8116-4BE08C704A02}" type="pres">
      <dgm:prSet presAssocID="{84003F81-F81E-4745-BE96-5843E9853710}" presName="sibTrans" presStyleLbl="bgSibTrans2D1" presStyleIdx="0" presStyleCnt="6"/>
      <dgm:spPr/>
    </dgm:pt>
    <dgm:pt modelId="{507456E5-E13F-43A7-8098-70FA1FE2617C}" type="pres">
      <dgm:prSet presAssocID="{F8A94B3C-FA14-486B-91FC-23AEDB8F447F}" presName="compNode" presStyleCnt="0"/>
      <dgm:spPr/>
    </dgm:pt>
    <dgm:pt modelId="{E0F2888E-60C7-4AC1-AF6B-949A9EFCCEB9}" type="pres">
      <dgm:prSet presAssocID="{F8A94B3C-FA14-486B-91FC-23AEDB8F447F}" presName="dummyConnPt" presStyleCnt="0"/>
      <dgm:spPr/>
    </dgm:pt>
    <dgm:pt modelId="{74D2E35B-D514-40E2-A291-21605B5967DF}" type="pres">
      <dgm:prSet presAssocID="{F8A94B3C-FA14-486B-91FC-23AEDB8F447F}" presName="node" presStyleLbl="node1" presStyleIdx="1" presStyleCnt="7">
        <dgm:presLayoutVars>
          <dgm:bulletEnabled val="1"/>
        </dgm:presLayoutVars>
      </dgm:prSet>
      <dgm:spPr/>
    </dgm:pt>
    <dgm:pt modelId="{8B1B32C5-0C37-4488-A61D-A2143A064866}" type="pres">
      <dgm:prSet presAssocID="{4E3AC49E-F57A-46B1-A6EC-5243E927FDB6}" presName="sibTrans" presStyleLbl="bgSibTrans2D1" presStyleIdx="1" presStyleCnt="6"/>
      <dgm:spPr/>
    </dgm:pt>
    <dgm:pt modelId="{5FBED759-4F45-4116-B2E7-3D87856DA018}" type="pres">
      <dgm:prSet presAssocID="{A13148D0-A701-4D3A-BABA-9D9B1C051834}" presName="compNode" presStyleCnt="0"/>
      <dgm:spPr/>
    </dgm:pt>
    <dgm:pt modelId="{83BDBAF4-5241-4B7A-9858-E8464E3297A0}" type="pres">
      <dgm:prSet presAssocID="{A13148D0-A701-4D3A-BABA-9D9B1C051834}" presName="dummyConnPt" presStyleCnt="0"/>
      <dgm:spPr/>
    </dgm:pt>
    <dgm:pt modelId="{3B7BE5C1-857F-4744-A7F8-AEBB9BCA565A}" type="pres">
      <dgm:prSet presAssocID="{A13148D0-A701-4D3A-BABA-9D9B1C051834}" presName="node" presStyleLbl="node1" presStyleIdx="2" presStyleCnt="7">
        <dgm:presLayoutVars>
          <dgm:bulletEnabled val="1"/>
        </dgm:presLayoutVars>
      </dgm:prSet>
      <dgm:spPr/>
    </dgm:pt>
    <dgm:pt modelId="{8155BA06-4646-4236-98CA-3547D830377F}" type="pres">
      <dgm:prSet presAssocID="{5BC1EAAC-DA12-4E36-B69D-35571BB6227C}" presName="sibTrans" presStyleLbl="bgSibTrans2D1" presStyleIdx="2" presStyleCnt="6"/>
      <dgm:spPr/>
    </dgm:pt>
    <dgm:pt modelId="{2C81DABF-AD69-4678-8BF4-658CBBC751A0}" type="pres">
      <dgm:prSet presAssocID="{AF7FA0C9-E60C-4EC9-9535-E1AF31677394}" presName="compNode" presStyleCnt="0"/>
      <dgm:spPr/>
    </dgm:pt>
    <dgm:pt modelId="{5087F107-FFDA-4725-BB43-D15B35146CBB}" type="pres">
      <dgm:prSet presAssocID="{AF7FA0C9-E60C-4EC9-9535-E1AF31677394}" presName="dummyConnPt" presStyleCnt="0"/>
      <dgm:spPr/>
    </dgm:pt>
    <dgm:pt modelId="{52C0B422-3585-4A43-ABC4-1EAD1CEA66B8}" type="pres">
      <dgm:prSet presAssocID="{AF7FA0C9-E60C-4EC9-9535-E1AF31677394}" presName="node" presStyleLbl="node1" presStyleIdx="3" presStyleCnt="7">
        <dgm:presLayoutVars>
          <dgm:bulletEnabled val="1"/>
        </dgm:presLayoutVars>
      </dgm:prSet>
      <dgm:spPr/>
    </dgm:pt>
    <dgm:pt modelId="{954F9D8B-F0A3-49FB-8B09-85C95F1A7A39}" type="pres">
      <dgm:prSet presAssocID="{7BB02E31-2E9A-4D6B-9F01-83F4D297DC72}" presName="sibTrans" presStyleLbl="bgSibTrans2D1" presStyleIdx="3" presStyleCnt="6"/>
      <dgm:spPr/>
    </dgm:pt>
    <dgm:pt modelId="{40EE1024-3987-46C5-ACAB-6A062DDCB9E1}" type="pres">
      <dgm:prSet presAssocID="{AE328525-68C8-445A-909F-1731DDAFD97C}" presName="compNode" presStyleCnt="0"/>
      <dgm:spPr/>
    </dgm:pt>
    <dgm:pt modelId="{1C44257A-8810-4392-85D3-629375FD6A1D}" type="pres">
      <dgm:prSet presAssocID="{AE328525-68C8-445A-909F-1731DDAFD97C}" presName="dummyConnPt" presStyleCnt="0"/>
      <dgm:spPr/>
    </dgm:pt>
    <dgm:pt modelId="{54E29026-EBA9-4D0D-8014-BED8D8DDD464}" type="pres">
      <dgm:prSet presAssocID="{AE328525-68C8-445A-909F-1731DDAFD97C}" presName="node" presStyleLbl="node1" presStyleIdx="4" presStyleCnt="7">
        <dgm:presLayoutVars>
          <dgm:bulletEnabled val="1"/>
        </dgm:presLayoutVars>
      </dgm:prSet>
      <dgm:spPr/>
    </dgm:pt>
    <dgm:pt modelId="{9826EFF9-9F29-40D9-BC69-380BC74513EE}" type="pres">
      <dgm:prSet presAssocID="{3E50E7A1-ECD9-4F59-A7FB-4911469BA1D7}" presName="sibTrans" presStyleLbl="bgSibTrans2D1" presStyleIdx="4" presStyleCnt="6"/>
      <dgm:spPr/>
    </dgm:pt>
    <dgm:pt modelId="{799FD2FA-6D9B-40E6-BB0E-F1EE38695D1C}" type="pres">
      <dgm:prSet presAssocID="{FA2E0141-0502-4E1B-9F84-A293BCE0A23D}" presName="compNode" presStyleCnt="0"/>
      <dgm:spPr/>
    </dgm:pt>
    <dgm:pt modelId="{07EEAD9D-3254-42DF-87D3-FFEBEDF36970}" type="pres">
      <dgm:prSet presAssocID="{FA2E0141-0502-4E1B-9F84-A293BCE0A23D}" presName="dummyConnPt" presStyleCnt="0"/>
      <dgm:spPr/>
    </dgm:pt>
    <dgm:pt modelId="{62B1F5E4-1D18-4F1A-B8B3-35DFD95FDBDC}" type="pres">
      <dgm:prSet presAssocID="{FA2E0141-0502-4E1B-9F84-A293BCE0A23D}" presName="node" presStyleLbl="node1" presStyleIdx="5" presStyleCnt="7">
        <dgm:presLayoutVars>
          <dgm:bulletEnabled val="1"/>
        </dgm:presLayoutVars>
      </dgm:prSet>
      <dgm:spPr/>
    </dgm:pt>
    <dgm:pt modelId="{2E77D3D0-9359-4061-9602-1E21A8E57F39}" type="pres">
      <dgm:prSet presAssocID="{F5B6DEF9-71A3-4A5B-9B59-C5E6CA57A32F}" presName="sibTrans" presStyleLbl="bgSibTrans2D1" presStyleIdx="5" presStyleCnt="6"/>
      <dgm:spPr/>
    </dgm:pt>
    <dgm:pt modelId="{BFEC790C-0520-40E0-9385-EAA8F247A402}" type="pres">
      <dgm:prSet presAssocID="{9F72D58F-A128-4DCD-ADF0-5457B6A61AC0}" presName="compNode" presStyleCnt="0"/>
      <dgm:spPr/>
    </dgm:pt>
    <dgm:pt modelId="{5C2692EC-0882-4C3E-8F9A-E63CD808481E}" type="pres">
      <dgm:prSet presAssocID="{9F72D58F-A128-4DCD-ADF0-5457B6A61AC0}" presName="dummyConnPt" presStyleCnt="0"/>
      <dgm:spPr/>
    </dgm:pt>
    <dgm:pt modelId="{39F93576-4C09-45D9-B171-A3B69ED7FDEF}" type="pres">
      <dgm:prSet presAssocID="{9F72D58F-A128-4DCD-ADF0-5457B6A61AC0}" presName="node" presStyleLbl="node1" presStyleIdx="6" presStyleCnt="7">
        <dgm:presLayoutVars>
          <dgm:bulletEnabled val="1"/>
        </dgm:presLayoutVars>
      </dgm:prSet>
      <dgm:spPr/>
    </dgm:pt>
  </dgm:ptLst>
  <dgm:cxnLst>
    <dgm:cxn modelId="{83B57F05-7D9B-4CEB-B11A-B6AC6A305F27}" type="presOf" srcId="{7BB02E31-2E9A-4D6B-9F01-83F4D297DC72}" destId="{954F9D8B-F0A3-49FB-8B09-85C95F1A7A39}" srcOrd="0" destOrd="0" presId="urn:microsoft.com/office/officeart/2005/8/layout/bProcess4"/>
    <dgm:cxn modelId="{B0B10708-1A4A-47EA-8CBE-27CA6C12060B}" type="presOf" srcId="{5BC1EAAC-DA12-4E36-B69D-35571BB6227C}" destId="{8155BA06-4646-4236-98CA-3547D830377F}" srcOrd="0" destOrd="0" presId="urn:microsoft.com/office/officeart/2005/8/layout/bProcess4"/>
    <dgm:cxn modelId="{13182B17-68DC-4B81-ACDB-136C16F2BA51}" srcId="{C62AC706-4917-46D7-8343-14240EB1ABC0}" destId="{F8A94B3C-FA14-486B-91FC-23AEDB8F447F}" srcOrd="1" destOrd="0" parTransId="{F82951B0-012F-4FD8-8EC4-423B5CF7E241}" sibTransId="{4E3AC49E-F57A-46B1-A6EC-5243E927FDB6}"/>
    <dgm:cxn modelId="{0E19661B-D7C8-412F-88FB-618CF21D0686}" type="presOf" srcId="{A13148D0-A701-4D3A-BABA-9D9B1C051834}" destId="{3B7BE5C1-857F-4744-A7F8-AEBB9BCA565A}" srcOrd="0" destOrd="0" presId="urn:microsoft.com/office/officeart/2005/8/layout/bProcess4"/>
    <dgm:cxn modelId="{7B004C60-B5D9-45AD-95E9-F24BF7F42550}" type="presOf" srcId="{F5B6DEF9-71A3-4A5B-9B59-C5E6CA57A32F}" destId="{2E77D3D0-9359-4061-9602-1E21A8E57F39}" srcOrd="0" destOrd="0" presId="urn:microsoft.com/office/officeart/2005/8/layout/bProcess4"/>
    <dgm:cxn modelId="{1A2FEC53-CF9B-4F06-BAC5-7C793839288A}" type="presOf" srcId="{84003F81-F81E-4745-BE96-5843E9853710}" destId="{CBBA95C2-F83F-4FFB-8116-4BE08C704A02}" srcOrd="0" destOrd="0" presId="urn:microsoft.com/office/officeart/2005/8/layout/bProcess4"/>
    <dgm:cxn modelId="{11425A59-5283-4AB3-8E3F-D43ABE1F57F1}" type="presOf" srcId="{74F65942-B6CC-4E3E-8CC4-59299EA4E19D}" destId="{AD9446FE-E527-4B68-9EC1-55A0606F515D}" srcOrd="0" destOrd="0" presId="urn:microsoft.com/office/officeart/2005/8/layout/bProcess4"/>
    <dgm:cxn modelId="{0279CF85-4EA8-43BA-9FCC-7097198F559C}" type="presOf" srcId="{3E50E7A1-ECD9-4F59-A7FB-4911469BA1D7}" destId="{9826EFF9-9F29-40D9-BC69-380BC74513EE}" srcOrd="0" destOrd="0" presId="urn:microsoft.com/office/officeart/2005/8/layout/bProcess4"/>
    <dgm:cxn modelId="{36079692-A268-4B94-B9BA-1CF51ED67B20}" type="presOf" srcId="{F8A94B3C-FA14-486B-91FC-23AEDB8F447F}" destId="{74D2E35B-D514-40E2-A291-21605B5967DF}" srcOrd="0" destOrd="0" presId="urn:microsoft.com/office/officeart/2005/8/layout/bProcess4"/>
    <dgm:cxn modelId="{E42254A2-AB32-4770-8005-A34B8CA27699}" type="presOf" srcId="{C62AC706-4917-46D7-8343-14240EB1ABC0}" destId="{6207CEBB-7C71-42DE-A457-DA6AC836B468}" srcOrd="0" destOrd="0" presId="urn:microsoft.com/office/officeart/2005/8/layout/bProcess4"/>
    <dgm:cxn modelId="{D1D8E1A5-55BB-4561-B9E8-D94AF36F14F7}" srcId="{C62AC706-4917-46D7-8343-14240EB1ABC0}" destId="{AF7FA0C9-E60C-4EC9-9535-E1AF31677394}" srcOrd="3" destOrd="0" parTransId="{B17C0037-DAE1-432F-A7F0-0FEB2EC72A65}" sibTransId="{7BB02E31-2E9A-4D6B-9F01-83F4D297DC72}"/>
    <dgm:cxn modelId="{F31A77A9-4494-4C74-82F0-9EA55E809FBF}" type="presOf" srcId="{4E3AC49E-F57A-46B1-A6EC-5243E927FDB6}" destId="{8B1B32C5-0C37-4488-A61D-A2143A064866}" srcOrd="0" destOrd="0" presId="urn:microsoft.com/office/officeart/2005/8/layout/bProcess4"/>
    <dgm:cxn modelId="{2BDEAAAA-5859-4131-84C5-EC3E16B09D01}" type="presOf" srcId="{AF7FA0C9-E60C-4EC9-9535-E1AF31677394}" destId="{52C0B422-3585-4A43-ABC4-1EAD1CEA66B8}" srcOrd="0" destOrd="0" presId="urn:microsoft.com/office/officeart/2005/8/layout/bProcess4"/>
    <dgm:cxn modelId="{9100C9BB-6936-47CB-996C-9B6D15492AA6}" type="presOf" srcId="{FA2E0141-0502-4E1B-9F84-A293BCE0A23D}" destId="{62B1F5E4-1D18-4F1A-B8B3-35DFD95FDBDC}" srcOrd="0" destOrd="0" presId="urn:microsoft.com/office/officeart/2005/8/layout/bProcess4"/>
    <dgm:cxn modelId="{CF377CCA-7931-4EDD-AA0F-212B3EC6697A}" srcId="{C62AC706-4917-46D7-8343-14240EB1ABC0}" destId="{74F65942-B6CC-4E3E-8CC4-59299EA4E19D}" srcOrd="0" destOrd="0" parTransId="{9A804D59-EEDB-4E79-93BF-DB9EC0738A64}" sibTransId="{84003F81-F81E-4745-BE96-5843E9853710}"/>
    <dgm:cxn modelId="{184F83CF-29C8-4344-B1C3-60646E1E2F68}" srcId="{C62AC706-4917-46D7-8343-14240EB1ABC0}" destId="{FA2E0141-0502-4E1B-9F84-A293BCE0A23D}" srcOrd="5" destOrd="0" parTransId="{6124D25D-4717-4EDD-B0AF-AABF83A83830}" sibTransId="{F5B6DEF9-71A3-4A5B-9B59-C5E6CA57A32F}"/>
    <dgm:cxn modelId="{C89FC5D0-59F7-4F09-9871-B3AC5823C99C}" srcId="{C62AC706-4917-46D7-8343-14240EB1ABC0}" destId="{AE328525-68C8-445A-909F-1731DDAFD97C}" srcOrd="4" destOrd="0" parTransId="{E0FCC4EE-F1F9-453D-8A34-C1184F2CA6E5}" sibTransId="{3E50E7A1-ECD9-4F59-A7FB-4911469BA1D7}"/>
    <dgm:cxn modelId="{4F4797DF-498C-4A95-8BD9-C0F0B55F8E61}" srcId="{C62AC706-4917-46D7-8343-14240EB1ABC0}" destId="{9F72D58F-A128-4DCD-ADF0-5457B6A61AC0}" srcOrd="6" destOrd="0" parTransId="{0FA3FACA-1237-4FB8-BC2A-B6F83239955B}" sibTransId="{69149357-6F42-4542-B411-5B3231380BF0}"/>
    <dgm:cxn modelId="{1A78E4ED-469D-4AF7-9C33-7A349F54E900}" type="presOf" srcId="{9F72D58F-A128-4DCD-ADF0-5457B6A61AC0}" destId="{39F93576-4C09-45D9-B171-A3B69ED7FDEF}" srcOrd="0" destOrd="0" presId="urn:microsoft.com/office/officeart/2005/8/layout/bProcess4"/>
    <dgm:cxn modelId="{5DCFADF1-E369-4528-8FA5-B87B12D9DCAF}" type="presOf" srcId="{AE328525-68C8-445A-909F-1731DDAFD97C}" destId="{54E29026-EBA9-4D0D-8014-BED8D8DDD464}" srcOrd="0" destOrd="0" presId="urn:microsoft.com/office/officeart/2005/8/layout/bProcess4"/>
    <dgm:cxn modelId="{324A10FA-012D-412F-8407-26EF94C6F150}" srcId="{C62AC706-4917-46D7-8343-14240EB1ABC0}" destId="{A13148D0-A701-4D3A-BABA-9D9B1C051834}" srcOrd="2" destOrd="0" parTransId="{3E52EB99-1FCD-488E-9361-4E0F42B25762}" sibTransId="{5BC1EAAC-DA12-4E36-B69D-35571BB6227C}"/>
    <dgm:cxn modelId="{F18108FA-2F4C-44F2-9E62-F3E17B2C7BE8}" type="presParOf" srcId="{6207CEBB-7C71-42DE-A457-DA6AC836B468}" destId="{843885C6-BCF1-40B7-9490-1ABA6002BEF2}" srcOrd="0" destOrd="0" presId="urn:microsoft.com/office/officeart/2005/8/layout/bProcess4"/>
    <dgm:cxn modelId="{1FDDDB4A-1FE3-4C5D-B2D2-04A6907BB5B0}" type="presParOf" srcId="{843885C6-BCF1-40B7-9490-1ABA6002BEF2}" destId="{EDEAD489-65DF-494B-A3E4-515A25E6592F}" srcOrd="0" destOrd="0" presId="urn:microsoft.com/office/officeart/2005/8/layout/bProcess4"/>
    <dgm:cxn modelId="{825E8433-BA01-488B-9B88-DFC4038F482A}" type="presParOf" srcId="{843885C6-BCF1-40B7-9490-1ABA6002BEF2}" destId="{AD9446FE-E527-4B68-9EC1-55A0606F515D}" srcOrd="1" destOrd="0" presId="urn:microsoft.com/office/officeart/2005/8/layout/bProcess4"/>
    <dgm:cxn modelId="{36D0360E-BEAD-49B1-BE06-FF444EEF7A71}" type="presParOf" srcId="{6207CEBB-7C71-42DE-A457-DA6AC836B468}" destId="{CBBA95C2-F83F-4FFB-8116-4BE08C704A02}" srcOrd="1" destOrd="0" presId="urn:microsoft.com/office/officeart/2005/8/layout/bProcess4"/>
    <dgm:cxn modelId="{54F03231-894F-4209-8EC4-3373EED8EA88}" type="presParOf" srcId="{6207CEBB-7C71-42DE-A457-DA6AC836B468}" destId="{507456E5-E13F-43A7-8098-70FA1FE2617C}" srcOrd="2" destOrd="0" presId="urn:microsoft.com/office/officeart/2005/8/layout/bProcess4"/>
    <dgm:cxn modelId="{27A7A9B9-3857-492C-85E8-EA0A7F71BB49}" type="presParOf" srcId="{507456E5-E13F-43A7-8098-70FA1FE2617C}" destId="{E0F2888E-60C7-4AC1-AF6B-949A9EFCCEB9}" srcOrd="0" destOrd="0" presId="urn:microsoft.com/office/officeart/2005/8/layout/bProcess4"/>
    <dgm:cxn modelId="{433F7DC4-FA21-49C5-B5E6-889C156C47E0}" type="presParOf" srcId="{507456E5-E13F-43A7-8098-70FA1FE2617C}" destId="{74D2E35B-D514-40E2-A291-21605B5967DF}" srcOrd="1" destOrd="0" presId="urn:microsoft.com/office/officeart/2005/8/layout/bProcess4"/>
    <dgm:cxn modelId="{9DB311F1-C898-4ED8-9886-6CF21B2C2F0B}" type="presParOf" srcId="{6207CEBB-7C71-42DE-A457-DA6AC836B468}" destId="{8B1B32C5-0C37-4488-A61D-A2143A064866}" srcOrd="3" destOrd="0" presId="urn:microsoft.com/office/officeart/2005/8/layout/bProcess4"/>
    <dgm:cxn modelId="{4FB616A2-F9FB-405B-B4FB-6A4A6E8C6190}" type="presParOf" srcId="{6207CEBB-7C71-42DE-A457-DA6AC836B468}" destId="{5FBED759-4F45-4116-B2E7-3D87856DA018}" srcOrd="4" destOrd="0" presId="urn:microsoft.com/office/officeart/2005/8/layout/bProcess4"/>
    <dgm:cxn modelId="{471A1088-1827-4A91-ADED-12D1DFB9F8B9}" type="presParOf" srcId="{5FBED759-4F45-4116-B2E7-3D87856DA018}" destId="{83BDBAF4-5241-4B7A-9858-E8464E3297A0}" srcOrd="0" destOrd="0" presId="urn:microsoft.com/office/officeart/2005/8/layout/bProcess4"/>
    <dgm:cxn modelId="{CE9D6FF6-895B-4C10-9510-F56BD3C1E710}" type="presParOf" srcId="{5FBED759-4F45-4116-B2E7-3D87856DA018}" destId="{3B7BE5C1-857F-4744-A7F8-AEBB9BCA565A}" srcOrd="1" destOrd="0" presId="urn:microsoft.com/office/officeart/2005/8/layout/bProcess4"/>
    <dgm:cxn modelId="{71245B67-217C-4264-B4F6-B06F7DB5E0C0}" type="presParOf" srcId="{6207CEBB-7C71-42DE-A457-DA6AC836B468}" destId="{8155BA06-4646-4236-98CA-3547D830377F}" srcOrd="5" destOrd="0" presId="urn:microsoft.com/office/officeart/2005/8/layout/bProcess4"/>
    <dgm:cxn modelId="{59879E66-C5F9-40A2-A2B3-76B0B40E3E6D}" type="presParOf" srcId="{6207CEBB-7C71-42DE-A457-DA6AC836B468}" destId="{2C81DABF-AD69-4678-8BF4-658CBBC751A0}" srcOrd="6" destOrd="0" presId="urn:microsoft.com/office/officeart/2005/8/layout/bProcess4"/>
    <dgm:cxn modelId="{164ADDC6-A6ED-4B82-B88B-C98D0F6705FB}" type="presParOf" srcId="{2C81DABF-AD69-4678-8BF4-658CBBC751A0}" destId="{5087F107-FFDA-4725-BB43-D15B35146CBB}" srcOrd="0" destOrd="0" presId="urn:microsoft.com/office/officeart/2005/8/layout/bProcess4"/>
    <dgm:cxn modelId="{7F598F60-AA42-4CCB-839C-27695B4AD7D8}" type="presParOf" srcId="{2C81DABF-AD69-4678-8BF4-658CBBC751A0}" destId="{52C0B422-3585-4A43-ABC4-1EAD1CEA66B8}" srcOrd="1" destOrd="0" presId="urn:microsoft.com/office/officeart/2005/8/layout/bProcess4"/>
    <dgm:cxn modelId="{F03A2A41-5FA0-48B9-AAA0-409372BF0F77}" type="presParOf" srcId="{6207CEBB-7C71-42DE-A457-DA6AC836B468}" destId="{954F9D8B-F0A3-49FB-8B09-85C95F1A7A39}" srcOrd="7" destOrd="0" presId="urn:microsoft.com/office/officeart/2005/8/layout/bProcess4"/>
    <dgm:cxn modelId="{C0537DA1-2581-471C-95A4-E06B0CA47D44}" type="presParOf" srcId="{6207CEBB-7C71-42DE-A457-DA6AC836B468}" destId="{40EE1024-3987-46C5-ACAB-6A062DDCB9E1}" srcOrd="8" destOrd="0" presId="urn:microsoft.com/office/officeart/2005/8/layout/bProcess4"/>
    <dgm:cxn modelId="{10C5BD25-B181-4FB7-91B2-EF870C7F029F}" type="presParOf" srcId="{40EE1024-3987-46C5-ACAB-6A062DDCB9E1}" destId="{1C44257A-8810-4392-85D3-629375FD6A1D}" srcOrd="0" destOrd="0" presId="urn:microsoft.com/office/officeart/2005/8/layout/bProcess4"/>
    <dgm:cxn modelId="{8C79D140-E6DC-4532-9B18-D0045DC9328E}" type="presParOf" srcId="{40EE1024-3987-46C5-ACAB-6A062DDCB9E1}" destId="{54E29026-EBA9-4D0D-8014-BED8D8DDD464}" srcOrd="1" destOrd="0" presId="urn:microsoft.com/office/officeart/2005/8/layout/bProcess4"/>
    <dgm:cxn modelId="{B404FB5C-61BF-456F-B6F3-DA7B32EC4EE4}" type="presParOf" srcId="{6207CEBB-7C71-42DE-A457-DA6AC836B468}" destId="{9826EFF9-9F29-40D9-BC69-380BC74513EE}" srcOrd="9" destOrd="0" presId="urn:microsoft.com/office/officeart/2005/8/layout/bProcess4"/>
    <dgm:cxn modelId="{603B12B3-8C82-4839-B12D-C516E1A28361}" type="presParOf" srcId="{6207CEBB-7C71-42DE-A457-DA6AC836B468}" destId="{799FD2FA-6D9B-40E6-BB0E-F1EE38695D1C}" srcOrd="10" destOrd="0" presId="urn:microsoft.com/office/officeart/2005/8/layout/bProcess4"/>
    <dgm:cxn modelId="{597660BE-C1A9-4FAD-BF10-855FF965A2DB}" type="presParOf" srcId="{799FD2FA-6D9B-40E6-BB0E-F1EE38695D1C}" destId="{07EEAD9D-3254-42DF-87D3-FFEBEDF36970}" srcOrd="0" destOrd="0" presId="urn:microsoft.com/office/officeart/2005/8/layout/bProcess4"/>
    <dgm:cxn modelId="{7082C720-3102-41B1-8771-6185753E75C9}" type="presParOf" srcId="{799FD2FA-6D9B-40E6-BB0E-F1EE38695D1C}" destId="{62B1F5E4-1D18-4F1A-B8B3-35DFD95FDBDC}" srcOrd="1" destOrd="0" presId="urn:microsoft.com/office/officeart/2005/8/layout/bProcess4"/>
    <dgm:cxn modelId="{FDC94B1A-669B-4887-80E0-39B57A2C377D}" type="presParOf" srcId="{6207CEBB-7C71-42DE-A457-DA6AC836B468}" destId="{2E77D3D0-9359-4061-9602-1E21A8E57F39}" srcOrd="11" destOrd="0" presId="urn:microsoft.com/office/officeart/2005/8/layout/bProcess4"/>
    <dgm:cxn modelId="{04019041-556F-440B-8F76-22D1C1BA0680}" type="presParOf" srcId="{6207CEBB-7C71-42DE-A457-DA6AC836B468}" destId="{BFEC790C-0520-40E0-9385-EAA8F247A402}" srcOrd="12" destOrd="0" presId="urn:microsoft.com/office/officeart/2005/8/layout/bProcess4"/>
    <dgm:cxn modelId="{DA586D1B-6DCC-477A-B92B-4A7E98C410BC}" type="presParOf" srcId="{BFEC790C-0520-40E0-9385-EAA8F247A402}" destId="{5C2692EC-0882-4C3E-8F9A-E63CD808481E}" srcOrd="0" destOrd="0" presId="urn:microsoft.com/office/officeart/2005/8/layout/bProcess4"/>
    <dgm:cxn modelId="{D54C0043-E0DE-4D90-BC0B-8813B47879AD}" type="presParOf" srcId="{BFEC790C-0520-40E0-9385-EAA8F247A402}" destId="{39F93576-4C09-45D9-B171-A3B69ED7FDEF}"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2F824D-89EE-460A-8400-4DE86929AD26}" type="doc">
      <dgm:prSet loTypeId="urn:microsoft.com/office/officeart/2005/8/layout/process4" loCatId="process" qsTypeId="urn:microsoft.com/office/officeart/2005/8/quickstyle/simple1" qsCatId="simple" csTypeId="urn:microsoft.com/office/officeart/2005/8/colors/accent1_2" csCatId="accent1"/>
      <dgm:spPr/>
      <dgm:t>
        <a:bodyPr/>
        <a:lstStyle/>
        <a:p>
          <a:endParaRPr lang="en-US"/>
        </a:p>
      </dgm:t>
    </dgm:pt>
    <dgm:pt modelId="{CDAFF7E5-B322-4DEA-BE87-45A866780BA4}">
      <dgm:prSet/>
      <dgm:spPr/>
      <dgm:t>
        <a:bodyPr/>
        <a:lstStyle/>
        <a:p>
          <a:r>
            <a:rPr lang="en-US" b="0" i="0"/>
            <a:t>Click the icon above the main list of Entries (highlighted below) to expand the </a:t>
          </a:r>
          <a:r>
            <a:rPr lang="en-US" b="1" i="0"/>
            <a:t>Folders Panel</a:t>
          </a:r>
          <a:r>
            <a:rPr lang="en-US" b="0" i="0"/>
            <a:t>. This panel has two purposes:</a:t>
          </a:r>
          <a:endParaRPr lang="en-US"/>
        </a:p>
      </dgm:t>
    </dgm:pt>
    <dgm:pt modelId="{786CEF29-60AD-4F67-84E2-7BBC457AFD0E}" type="parTrans" cxnId="{B692DE17-BCB8-4E23-A0C6-DFA60A9D1932}">
      <dgm:prSet/>
      <dgm:spPr/>
      <dgm:t>
        <a:bodyPr/>
        <a:lstStyle/>
        <a:p>
          <a:endParaRPr lang="en-US"/>
        </a:p>
      </dgm:t>
    </dgm:pt>
    <dgm:pt modelId="{CFB56CE6-06F2-4762-BF7F-AD44D8C806D8}" type="sibTrans" cxnId="{B692DE17-BCB8-4E23-A0C6-DFA60A9D1932}">
      <dgm:prSet/>
      <dgm:spPr/>
      <dgm:t>
        <a:bodyPr/>
        <a:lstStyle/>
        <a:p>
          <a:endParaRPr lang="en-US"/>
        </a:p>
      </dgm:t>
    </dgm:pt>
    <dgm:pt modelId="{9C52C3B4-60C7-4BA7-A81A-05BCF2A9C09D}">
      <dgm:prSet/>
      <dgm:spPr/>
      <dgm:t>
        <a:bodyPr/>
        <a:lstStyle/>
        <a:p>
          <a:r>
            <a:rPr lang="en-US" b="0" i="0"/>
            <a:t>First, it enables </a:t>
          </a:r>
          <a:r>
            <a:rPr lang="en-US" b="1" i="0"/>
            <a:t>admins</a:t>
          </a:r>
          <a:r>
            <a:rPr lang="en-US" b="0" i="0"/>
            <a:t> to create and delete folders (this can only be accomplished in </a:t>
          </a:r>
          <a:r>
            <a:rPr lang="en-US" b="1" i="0"/>
            <a:t>Admin view</a:t>
          </a:r>
          <a:r>
            <a:rPr lang="en-US" b="0" i="0"/>
            <a:t>, which you'll learn about soon);</a:t>
          </a:r>
          <a:endParaRPr lang="en-US"/>
        </a:p>
      </dgm:t>
    </dgm:pt>
    <dgm:pt modelId="{C3B64D72-AA00-447F-84A8-7B368F09D4E2}" type="parTrans" cxnId="{4213F43A-F206-4629-90A8-9A2B68EFFE6F}">
      <dgm:prSet/>
      <dgm:spPr/>
      <dgm:t>
        <a:bodyPr/>
        <a:lstStyle/>
        <a:p>
          <a:endParaRPr lang="en-US"/>
        </a:p>
      </dgm:t>
    </dgm:pt>
    <dgm:pt modelId="{B53BB24D-D496-4C25-9197-CDC4EF520C42}" type="sibTrans" cxnId="{4213F43A-F206-4629-90A8-9A2B68EFFE6F}">
      <dgm:prSet/>
      <dgm:spPr/>
      <dgm:t>
        <a:bodyPr/>
        <a:lstStyle/>
        <a:p>
          <a:endParaRPr lang="en-US"/>
        </a:p>
      </dgm:t>
    </dgm:pt>
    <dgm:pt modelId="{8E489157-87CB-49DA-B93B-8ABE5761140D}">
      <dgm:prSet/>
      <dgm:spPr/>
      <dgm:t>
        <a:bodyPr/>
        <a:lstStyle/>
        <a:p>
          <a:r>
            <a:rPr lang="en-US" b="0" i="0"/>
            <a:t>second, it's the only way </a:t>
          </a:r>
          <a:r>
            <a:rPr lang="en-US" b="1" i="1"/>
            <a:t>all</a:t>
          </a:r>
          <a:r>
            <a:rPr lang="en-US" b="1" i="0"/>
            <a:t> users</a:t>
          </a:r>
          <a:r>
            <a:rPr lang="en-US" b="0" i="0"/>
            <a:t> can view any custom folders that have been created for a Library, allowing them to more easily search for specific types of content in large Libraries.</a:t>
          </a:r>
          <a:endParaRPr lang="en-US"/>
        </a:p>
      </dgm:t>
    </dgm:pt>
    <dgm:pt modelId="{5123FE09-1B42-48D1-89A1-2AF7E0CF53A0}" type="parTrans" cxnId="{17C838FD-8F9E-46E8-95A7-71ECBDA909AA}">
      <dgm:prSet/>
      <dgm:spPr/>
      <dgm:t>
        <a:bodyPr/>
        <a:lstStyle/>
        <a:p>
          <a:endParaRPr lang="en-US"/>
        </a:p>
      </dgm:t>
    </dgm:pt>
    <dgm:pt modelId="{ED929FE9-E4B4-45C3-ABE7-2BE4D984B7EA}" type="sibTrans" cxnId="{17C838FD-8F9E-46E8-95A7-71ECBDA909AA}">
      <dgm:prSet/>
      <dgm:spPr/>
      <dgm:t>
        <a:bodyPr/>
        <a:lstStyle/>
        <a:p>
          <a:endParaRPr lang="en-US"/>
        </a:p>
      </dgm:t>
    </dgm:pt>
    <dgm:pt modelId="{BBBD1CB2-BC1D-4DA0-A194-AA0B694AD883}" type="pres">
      <dgm:prSet presAssocID="{082F824D-89EE-460A-8400-4DE86929AD26}" presName="Name0" presStyleCnt="0">
        <dgm:presLayoutVars>
          <dgm:dir/>
          <dgm:animLvl val="lvl"/>
          <dgm:resizeHandles val="exact"/>
        </dgm:presLayoutVars>
      </dgm:prSet>
      <dgm:spPr/>
    </dgm:pt>
    <dgm:pt modelId="{86B18B77-019A-4E63-B557-C04C4460C96D}" type="pres">
      <dgm:prSet presAssocID="{8E489157-87CB-49DA-B93B-8ABE5761140D}" presName="boxAndChildren" presStyleCnt="0"/>
      <dgm:spPr/>
    </dgm:pt>
    <dgm:pt modelId="{13943E28-2D90-46E6-A343-B71220D678F0}" type="pres">
      <dgm:prSet presAssocID="{8E489157-87CB-49DA-B93B-8ABE5761140D}" presName="parentTextBox" presStyleLbl="node1" presStyleIdx="0" presStyleCnt="3"/>
      <dgm:spPr/>
    </dgm:pt>
    <dgm:pt modelId="{181B20D8-0D2D-465E-86AE-EAD8C2018C83}" type="pres">
      <dgm:prSet presAssocID="{B53BB24D-D496-4C25-9197-CDC4EF520C42}" presName="sp" presStyleCnt="0"/>
      <dgm:spPr/>
    </dgm:pt>
    <dgm:pt modelId="{6302C177-8327-4F98-A6F4-44AB1C4924E5}" type="pres">
      <dgm:prSet presAssocID="{9C52C3B4-60C7-4BA7-A81A-05BCF2A9C09D}" presName="arrowAndChildren" presStyleCnt="0"/>
      <dgm:spPr/>
    </dgm:pt>
    <dgm:pt modelId="{4C4CB848-5B49-4DE5-A272-FD18785E40A3}" type="pres">
      <dgm:prSet presAssocID="{9C52C3B4-60C7-4BA7-A81A-05BCF2A9C09D}" presName="parentTextArrow" presStyleLbl="node1" presStyleIdx="1" presStyleCnt="3"/>
      <dgm:spPr/>
    </dgm:pt>
    <dgm:pt modelId="{E9A6DD9F-192E-4720-A90B-5E568562EFAF}" type="pres">
      <dgm:prSet presAssocID="{CFB56CE6-06F2-4762-BF7F-AD44D8C806D8}" presName="sp" presStyleCnt="0"/>
      <dgm:spPr/>
    </dgm:pt>
    <dgm:pt modelId="{A20E61F5-6CE0-4E16-8F14-8EA96032CAB0}" type="pres">
      <dgm:prSet presAssocID="{CDAFF7E5-B322-4DEA-BE87-45A866780BA4}" presName="arrowAndChildren" presStyleCnt="0"/>
      <dgm:spPr/>
    </dgm:pt>
    <dgm:pt modelId="{5D029E47-2510-4CFA-A70D-B6DE913A6BFC}" type="pres">
      <dgm:prSet presAssocID="{CDAFF7E5-B322-4DEA-BE87-45A866780BA4}" presName="parentTextArrow" presStyleLbl="node1" presStyleIdx="2" presStyleCnt="3"/>
      <dgm:spPr/>
    </dgm:pt>
  </dgm:ptLst>
  <dgm:cxnLst>
    <dgm:cxn modelId="{F2BA0601-92BA-478C-B3DE-4074EAF6302B}" type="presOf" srcId="{CDAFF7E5-B322-4DEA-BE87-45A866780BA4}" destId="{5D029E47-2510-4CFA-A70D-B6DE913A6BFC}" srcOrd="0" destOrd="0" presId="urn:microsoft.com/office/officeart/2005/8/layout/process4"/>
    <dgm:cxn modelId="{092DD702-E52B-47EF-A3A7-61734C7AF789}" type="presOf" srcId="{8E489157-87CB-49DA-B93B-8ABE5761140D}" destId="{13943E28-2D90-46E6-A343-B71220D678F0}" srcOrd="0" destOrd="0" presId="urn:microsoft.com/office/officeart/2005/8/layout/process4"/>
    <dgm:cxn modelId="{5C24940D-7936-4778-A74F-EE8BB60465FA}" type="presOf" srcId="{9C52C3B4-60C7-4BA7-A81A-05BCF2A9C09D}" destId="{4C4CB848-5B49-4DE5-A272-FD18785E40A3}" srcOrd="0" destOrd="0" presId="urn:microsoft.com/office/officeart/2005/8/layout/process4"/>
    <dgm:cxn modelId="{B692DE17-BCB8-4E23-A0C6-DFA60A9D1932}" srcId="{082F824D-89EE-460A-8400-4DE86929AD26}" destId="{CDAFF7E5-B322-4DEA-BE87-45A866780BA4}" srcOrd="0" destOrd="0" parTransId="{786CEF29-60AD-4F67-84E2-7BBC457AFD0E}" sibTransId="{CFB56CE6-06F2-4762-BF7F-AD44D8C806D8}"/>
    <dgm:cxn modelId="{4213F43A-F206-4629-90A8-9A2B68EFFE6F}" srcId="{082F824D-89EE-460A-8400-4DE86929AD26}" destId="{9C52C3B4-60C7-4BA7-A81A-05BCF2A9C09D}" srcOrd="1" destOrd="0" parTransId="{C3B64D72-AA00-447F-84A8-7B368F09D4E2}" sibTransId="{B53BB24D-D496-4C25-9197-CDC4EF520C42}"/>
    <dgm:cxn modelId="{D2DCFEDE-2910-47CA-BD28-ACCF7E07702A}" type="presOf" srcId="{082F824D-89EE-460A-8400-4DE86929AD26}" destId="{BBBD1CB2-BC1D-4DA0-A194-AA0B694AD883}" srcOrd="0" destOrd="0" presId="urn:microsoft.com/office/officeart/2005/8/layout/process4"/>
    <dgm:cxn modelId="{17C838FD-8F9E-46E8-95A7-71ECBDA909AA}" srcId="{082F824D-89EE-460A-8400-4DE86929AD26}" destId="{8E489157-87CB-49DA-B93B-8ABE5761140D}" srcOrd="2" destOrd="0" parTransId="{5123FE09-1B42-48D1-89A1-2AF7E0CF53A0}" sibTransId="{ED929FE9-E4B4-45C3-ABE7-2BE4D984B7EA}"/>
    <dgm:cxn modelId="{6AE66D42-9EA4-4B8E-8E82-72CE8F02B9DC}" type="presParOf" srcId="{BBBD1CB2-BC1D-4DA0-A194-AA0B694AD883}" destId="{86B18B77-019A-4E63-B557-C04C4460C96D}" srcOrd="0" destOrd="0" presId="urn:microsoft.com/office/officeart/2005/8/layout/process4"/>
    <dgm:cxn modelId="{B45DA25B-842B-43F5-BDE1-2629CF1BAAEC}" type="presParOf" srcId="{86B18B77-019A-4E63-B557-C04C4460C96D}" destId="{13943E28-2D90-46E6-A343-B71220D678F0}" srcOrd="0" destOrd="0" presId="urn:microsoft.com/office/officeart/2005/8/layout/process4"/>
    <dgm:cxn modelId="{9295621C-E578-4525-BFCA-293107FA8D54}" type="presParOf" srcId="{BBBD1CB2-BC1D-4DA0-A194-AA0B694AD883}" destId="{181B20D8-0D2D-465E-86AE-EAD8C2018C83}" srcOrd="1" destOrd="0" presId="urn:microsoft.com/office/officeart/2005/8/layout/process4"/>
    <dgm:cxn modelId="{E33DEE76-48EE-404E-BBDD-9A401922540C}" type="presParOf" srcId="{BBBD1CB2-BC1D-4DA0-A194-AA0B694AD883}" destId="{6302C177-8327-4F98-A6F4-44AB1C4924E5}" srcOrd="2" destOrd="0" presId="urn:microsoft.com/office/officeart/2005/8/layout/process4"/>
    <dgm:cxn modelId="{BCAE664B-5E3F-4B06-8B3E-59C5F25F0563}" type="presParOf" srcId="{6302C177-8327-4F98-A6F4-44AB1C4924E5}" destId="{4C4CB848-5B49-4DE5-A272-FD18785E40A3}" srcOrd="0" destOrd="0" presId="urn:microsoft.com/office/officeart/2005/8/layout/process4"/>
    <dgm:cxn modelId="{91815F70-71ED-4846-83A1-9095F8E563A6}" type="presParOf" srcId="{BBBD1CB2-BC1D-4DA0-A194-AA0B694AD883}" destId="{E9A6DD9F-192E-4720-A90B-5E568562EFAF}" srcOrd="3" destOrd="0" presId="urn:microsoft.com/office/officeart/2005/8/layout/process4"/>
    <dgm:cxn modelId="{2B5A2294-4E58-4080-8CE6-241D8512FA89}" type="presParOf" srcId="{BBBD1CB2-BC1D-4DA0-A194-AA0B694AD883}" destId="{A20E61F5-6CE0-4E16-8F14-8EA96032CAB0}" srcOrd="4" destOrd="0" presId="urn:microsoft.com/office/officeart/2005/8/layout/process4"/>
    <dgm:cxn modelId="{9DD24DB8-3B43-4BA9-9365-D1C96BBE5DD9}" type="presParOf" srcId="{A20E61F5-6CE0-4E16-8F14-8EA96032CAB0}" destId="{5D029E47-2510-4CFA-A70D-B6DE913A6BFC}"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E34EAFA-975B-4B06-916B-AAD89AFCAEDB}"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7AEA29C9-4C27-4A53-B73F-7CEBEECCB89F}">
      <dgm:prSet/>
      <dgm:spPr/>
      <dgm:t>
        <a:bodyPr/>
        <a:lstStyle/>
        <a:p>
          <a:pPr>
            <a:lnSpc>
              <a:spcPct val="100000"/>
            </a:lnSpc>
          </a:pPr>
          <a:r>
            <a:rPr lang="en-US"/>
            <a:t>Organize the library (create folders, create formal taxonomy, etc.)</a:t>
          </a:r>
        </a:p>
      </dgm:t>
    </dgm:pt>
    <dgm:pt modelId="{CD2D78C9-847F-4C84-9E04-067BAE83ED5A}" type="parTrans" cxnId="{0CA9C252-687E-4011-844B-6BDE4C3CA0B1}">
      <dgm:prSet/>
      <dgm:spPr/>
      <dgm:t>
        <a:bodyPr/>
        <a:lstStyle/>
        <a:p>
          <a:endParaRPr lang="en-US"/>
        </a:p>
      </dgm:t>
    </dgm:pt>
    <dgm:pt modelId="{3FE38407-8EF4-445F-B303-3D0402FB0826}" type="sibTrans" cxnId="{0CA9C252-687E-4011-844B-6BDE4C3CA0B1}">
      <dgm:prSet/>
      <dgm:spPr/>
      <dgm:t>
        <a:bodyPr/>
        <a:lstStyle/>
        <a:p>
          <a:endParaRPr lang="en-US"/>
        </a:p>
      </dgm:t>
    </dgm:pt>
    <dgm:pt modelId="{3C236D42-2BD6-447F-82E3-BF7E90650368}">
      <dgm:prSet/>
      <dgm:spPr/>
      <dgm:t>
        <a:bodyPr/>
        <a:lstStyle/>
        <a:p>
          <a:pPr>
            <a:lnSpc>
              <a:spcPct val="100000"/>
            </a:lnSpc>
          </a:pPr>
          <a:r>
            <a:rPr lang="en-US"/>
            <a:t>Subscribe members to real time digests (this will get them in the habit of checking the community each time a message comes in)</a:t>
          </a:r>
        </a:p>
      </dgm:t>
    </dgm:pt>
    <dgm:pt modelId="{EBF9819C-03ED-41C6-B145-FF930C20B7DD}" type="parTrans" cxnId="{6393A8CD-2D70-4878-AADF-8E7F8A9AFF8C}">
      <dgm:prSet/>
      <dgm:spPr/>
      <dgm:t>
        <a:bodyPr/>
        <a:lstStyle/>
        <a:p>
          <a:endParaRPr lang="en-US"/>
        </a:p>
      </dgm:t>
    </dgm:pt>
    <dgm:pt modelId="{AE593BD5-4B07-4E79-B4D7-B45ED5462862}" type="sibTrans" cxnId="{6393A8CD-2D70-4878-AADF-8E7F8A9AFF8C}">
      <dgm:prSet/>
      <dgm:spPr/>
      <dgm:t>
        <a:bodyPr/>
        <a:lstStyle/>
        <a:p>
          <a:endParaRPr lang="en-US"/>
        </a:p>
      </dgm:t>
    </dgm:pt>
    <dgm:pt modelId="{1F8A176F-0587-4F3C-A967-F114C986C492}">
      <dgm:prSet/>
      <dgm:spPr/>
      <dgm:t>
        <a:bodyPr/>
        <a:lstStyle/>
        <a:p>
          <a:pPr>
            <a:lnSpc>
              <a:spcPct val="100000"/>
            </a:lnSpc>
          </a:pPr>
          <a:r>
            <a:rPr lang="en-US"/>
            <a:t>Create “how-to”/user-guides to post on the community </a:t>
          </a:r>
        </a:p>
      </dgm:t>
    </dgm:pt>
    <dgm:pt modelId="{E0C50061-D9AD-416C-A91C-618651A9E1A9}" type="parTrans" cxnId="{B643A253-5193-4E06-94D9-736F299FBA59}">
      <dgm:prSet/>
      <dgm:spPr/>
      <dgm:t>
        <a:bodyPr/>
        <a:lstStyle/>
        <a:p>
          <a:endParaRPr lang="en-US"/>
        </a:p>
      </dgm:t>
    </dgm:pt>
    <dgm:pt modelId="{FD38C2BD-B757-471E-A48B-74131CB9454C}" type="sibTrans" cxnId="{B643A253-5193-4E06-94D9-736F299FBA59}">
      <dgm:prSet/>
      <dgm:spPr/>
      <dgm:t>
        <a:bodyPr/>
        <a:lstStyle/>
        <a:p>
          <a:endParaRPr lang="en-US"/>
        </a:p>
      </dgm:t>
    </dgm:pt>
    <dgm:pt modelId="{A44906B0-DEA9-49A1-A63B-AFEB09A33244}">
      <dgm:prSet/>
      <dgm:spPr/>
      <dgm:t>
        <a:bodyPr/>
        <a:lstStyle/>
        <a:p>
          <a:pPr>
            <a:lnSpc>
              <a:spcPct val="100000"/>
            </a:lnSpc>
          </a:pPr>
          <a:r>
            <a:rPr lang="en-US"/>
            <a:t>To create a habit, upload all meeting minutes/recap notes from meetings to the community</a:t>
          </a:r>
        </a:p>
      </dgm:t>
    </dgm:pt>
    <dgm:pt modelId="{58E2E840-DDF9-4CBA-8EF8-C866F2301A7F}" type="parTrans" cxnId="{C97E7E75-0B24-4BC7-BE72-D67BE0C137D6}">
      <dgm:prSet/>
      <dgm:spPr/>
      <dgm:t>
        <a:bodyPr/>
        <a:lstStyle/>
        <a:p>
          <a:endParaRPr lang="en-US"/>
        </a:p>
      </dgm:t>
    </dgm:pt>
    <dgm:pt modelId="{F838BCD0-4C7D-43EF-BC92-727912840EAC}" type="sibTrans" cxnId="{C97E7E75-0B24-4BC7-BE72-D67BE0C137D6}">
      <dgm:prSet/>
      <dgm:spPr/>
      <dgm:t>
        <a:bodyPr/>
        <a:lstStyle/>
        <a:p>
          <a:endParaRPr lang="en-US"/>
        </a:p>
      </dgm:t>
    </dgm:pt>
    <dgm:pt modelId="{B2631A05-F204-4714-AFDF-8B3D77A6730F}">
      <dgm:prSet/>
      <dgm:spPr/>
      <dgm:t>
        <a:bodyPr/>
        <a:lstStyle/>
        <a:p>
          <a:pPr>
            <a:lnSpc>
              <a:spcPct val="100000"/>
            </a:lnSpc>
          </a:pPr>
          <a:r>
            <a:rPr lang="en-US"/>
            <a:t>Create a Content Calendar: Ex) Tip Tuesday, announcements around events, etc…</a:t>
          </a:r>
        </a:p>
      </dgm:t>
    </dgm:pt>
    <dgm:pt modelId="{61EBDD35-3D8D-4B31-8B82-EBAFC474427A}" type="parTrans" cxnId="{8907CF2D-818B-4D44-8306-4054ACACF9CB}">
      <dgm:prSet/>
      <dgm:spPr/>
      <dgm:t>
        <a:bodyPr/>
        <a:lstStyle/>
        <a:p>
          <a:endParaRPr lang="en-US"/>
        </a:p>
      </dgm:t>
    </dgm:pt>
    <dgm:pt modelId="{447261D5-311D-4015-9D42-05543E243DDF}" type="sibTrans" cxnId="{8907CF2D-818B-4D44-8306-4054ACACF9CB}">
      <dgm:prSet/>
      <dgm:spPr/>
      <dgm:t>
        <a:bodyPr/>
        <a:lstStyle/>
        <a:p>
          <a:endParaRPr lang="en-US"/>
        </a:p>
      </dgm:t>
    </dgm:pt>
    <dgm:pt modelId="{AEBCB242-7969-4921-B1F1-E1C58096CC63}" type="pres">
      <dgm:prSet presAssocID="{1E34EAFA-975B-4B06-916B-AAD89AFCAEDB}" presName="root" presStyleCnt="0">
        <dgm:presLayoutVars>
          <dgm:dir/>
          <dgm:resizeHandles val="exact"/>
        </dgm:presLayoutVars>
      </dgm:prSet>
      <dgm:spPr/>
    </dgm:pt>
    <dgm:pt modelId="{3D1B9AD7-14EF-414D-80B3-72B172399DBB}" type="pres">
      <dgm:prSet presAssocID="{7AEA29C9-4C27-4A53-B73F-7CEBEECCB89F}" presName="compNode" presStyleCnt="0"/>
      <dgm:spPr/>
    </dgm:pt>
    <dgm:pt modelId="{877BEA7C-C453-4C98-932A-FAB8DE48C548}" type="pres">
      <dgm:prSet presAssocID="{7AEA29C9-4C27-4A53-B73F-7CEBEECCB89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Open Folder"/>
        </a:ext>
      </dgm:extLst>
    </dgm:pt>
    <dgm:pt modelId="{76DD5568-3B90-4EB7-A16C-A07319E648B1}" type="pres">
      <dgm:prSet presAssocID="{7AEA29C9-4C27-4A53-B73F-7CEBEECCB89F}" presName="spaceRect" presStyleCnt="0"/>
      <dgm:spPr/>
    </dgm:pt>
    <dgm:pt modelId="{C9B662BB-5ABF-4338-BAAD-C8DEEBF13B2B}" type="pres">
      <dgm:prSet presAssocID="{7AEA29C9-4C27-4A53-B73F-7CEBEECCB89F}" presName="textRect" presStyleLbl="revTx" presStyleIdx="0" presStyleCnt="5">
        <dgm:presLayoutVars>
          <dgm:chMax val="1"/>
          <dgm:chPref val="1"/>
        </dgm:presLayoutVars>
      </dgm:prSet>
      <dgm:spPr/>
    </dgm:pt>
    <dgm:pt modelId="{379F9960-E131-4DEF-B426-97DEA465E214}" type="pres">
      <dgm:prSet presAssocID="{3FE38407-8EF4-445F-B303-3D0402FB0826}" presName="sibTrans" presStyleCnt="0"/>
      <dgm:spPr/>
    </dgm:pt>
    <dgm:pt modelId="{8D0B4446-631A-4D7B-BCC7-1E2C3704A042}" type="pres">
      <dgm:prSet presAssocID="{3C236D42-2BD6-447F-82E3-BF7E90650368}" presName="compNode" presStyleCnt="0"/>
      <dgm:spPr/>
    </dgm:pt>
    <dgm:pt modelId="{80563529-52B1-41C7-8167-D1E400478EEB}" type="pres">
      <dgm:prSet presAssocID="{3C236D42-2BD6-447F-82E3-BF7E9065036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Target Audience"/>
        </a:ext>
      </dgm:extLst>
    </dgm:pt>
    <dgm:pt modelId="{7D4DBC2F-8681-445C-A979-7852BD628927}" type="pres">
      <dgm:prSet presAssocID="{3C236D42-2BD6-447F-82E3-BF7E90650368}" presName="spaceRect" presStyleCnt="0"/>
      <dgm:spPr/>
    </dgm:pt>
    <dgm:pt modelId="{2EFD073A-D511-4465-BF1E-D551CEFD6860}" type="pres">
      <dgm:prSet presAssocID="{3C236D42-2BD6-447F-82E3-BF7E90650368}" presName="textRect" presStyleLbl="revTx" presStyleIdx="1" presStyleCnt="5">
        <dgm:presLayoutVars>
          <dgm:chMax val="1"/>
          <dgm:chPref val="1"/>
        </dgm:presLayoutVars>
      </dgm:prSet>
      <dgm:spPr/>
    </dgm:pt>
    <dgm:pt modelId="{5F172A21-B23C-47DC-882E-552745F470DC}" type="pres">
      <dgm:prSet presAssocID="{AE593BD5-4B07-4E79-B4D7-B45ED5462862}" presName="sibTrans" presStyleCnt="0"/>
      <dgm:spPr/>
    </dgm:pt>
    <dgm:pt modelId="{BB985D93-7C79-4DBD-966B-B5AA1557F348}" type="pres">
      <dgm:prSet presAssocID="{1F8A176F-0587-4F3C-A967-F114C986C492}" presName="compNode" presStyleCnt="0"/>
      <dgm:spPr/>
    </dgm:pt>
    <dgm:pt modelId="{18E452BD-1C0F-4602-B187-927B4061BBA8}" type="pres">
      <dgm:prSet presAssocID="{1F8A176F-0587-4F3C-A967-F114C986C492}"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laybook"/>
        </a:ext>
      </dgm:extLst>
    </dgm:pt>
    <dgm:pt modelId="{245F7117-8F9B-426C-88BA-9F9BE276EA56}" type="pres">
      <dgm:prSet presAssocID="{1F8A176F-0587-4F3C-A967-F114C986C492}" presName="spaceRect" presStyleCnt="0"/>
      <dgm:spPr/>
    </dgm:pt>
    <dgm:pt modelId="{776F8240-1818-4CDB-9921-03808F436010}" type="pres">
      <dgm:prSet presAssocID="{1F8A176F-0587-4F3C-A967-F114C986C492}" presName="textRect" presStyleLbl="revTx" presStyleIdx="2" presStyleCnt="5">
        <dgm:presLayoutVars>
          <dgm:chMax val="1"/>
          <dgm:chPref val="1"/>
        </dgm:presLayoutVars>
      </dgm:prSet>
      <dgm:spPr/>
    </dgm:pt>
    <dgm:pt modelId="{56B448E5-7B64-46C7-9846-E22957678991}" type="pres">
      <dgm:prSet presAssocID="{FD38C2BD-B757-471E-A48B-74131CB9454C}" presName="sibTrans" presStyleCnt="0"/>
      <dgm:spPr/>
    </dgm:pt>
    <dgm:pt modelId="{5C87CA1F-69E7-48D5-9FA3-B5BFFBCA38E8}" type="pres">
      <dgm:prSet presAssocID="{A44906B0-DEA9-49A1-A63B-AFEB09A33244}" presName="compNode" presStyleCnt="0"/>
      <dgm:spPr/>
    </dgm:pt>
    <dgm:pt modelId="{D7E4D8A4-5012-4060-B1D0-93F3565A57CF}" type="pres">
      <dgm:prSet presAssocID="{A44906B0-DEA9-49A1-A63B-AFEB09A33244}"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Meeting"/>
        </a:ext>
      </dgm:extLst>
    </dgm:pt>
    <dgm:pt modelId="{5A4A8C6D-148C-4650-9E75-15D1FCB1F6FC}" type="pres">
      <dgm:prSet presAssocID="{A44906B0-DEA9-49A1-A63B-AFEB09A33244}" presName="spaceRect" presStyleCnt="0"/>
      <dgm:spPr/>
    </dgm:pt>
    <dgm:pt modelId="{C86969E5-67CD-44AB-B42D-F493B1DC4445}" type="pres">
      <dgm:prSet presAssocID="{A44906B0-DEA9-49A1-A63B-AFEB09A33244}" presName="textRect" presStyleLbl="revTx" presStyleIdx="3" presStyleCnt="5">
        <dgm:presLayoutVars>
          <dgm:chMax val="1"/>
          <dgm:chPref val="1"/>
        </dgm:presLayoutVars>
      </dgm:prSet>
      <dgm:spPr/>
    </dgm:pt>
    <dgm:pt modelId="{67BEE249-5220-4919-AAC5-FEEE3B79DD3B}" type="pres">
      <dgm:prSet presAssocID="{F838BCD0-4C7D-43EF-BC92-727912840EAC}" presName="sibTrans" presStyleCnt="0"/>
      <dgm:spPr/>
    </dgm:pt>
    <dgm:pt modelId="{C172368E-493E-4200-912A-171C45150E99}" type="pres">
      <dgm:prSet presAssocID="{B2631A05-F204-4714-AFDF-8B3D77A6730F}" presName="compNode" presStyleCnt="0"/>
      <dgm:spPr/>
    </dgm:pt>
    <dgm:pt modelId="{9365B10E-4744-451C-AD0D-86D1AAF52D5B}" type="pres">
      <dgm:prSet presAssocID="{B2631A05-F204-4714-AFDF-8B3D77A6730F}"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Monthly calendar"/>
        </a:ext>
      </dgm:extLst>
    </dgm:pt>
    <dgm:pt modelId="{82C5C983-407A-4F45-9C5D-6C841933AED7}" type="pres">
      <dgm:prSet presAssocID="{B2631A05-F204-4714-AFDF-8B3D77A6730F}" presName="spaceRect" presStyleCnt="0"/>
      <dgm:spPr/>
    </dgm:pt>
    <dgm:pt modelId="{73666B15-CB36-4594-9A00-7B1638BF9345}" type="pres">
      <dgm:prSet presAssocID="{B2631A05-F204-4714-AFDF-8B3D77A6730F}" presName="textRect" presStyleLbl="revTx" presStyleIdx="4" presStyleCnt="5">
        <dgm:presLayoutVars>
          <dgm:chMax val="1"/>
          <dgm:chPref val="1"/>
        </dgm:presLayoutVars>
      </dgm:prSet>
      <dgm:spPr/>
    </dgm:pt>
  </dgm:ptLst>
  <dgm:cxnLst>
    <dgm:cxn modelId="{8907CF2D-818B-4D44-8306-4054ACACF9CB}" srcId="{1E34EAFA-975B-4B06-916B-AAD89AFCAEDB}" destId="{B2631A05-F204-4714-AFDF-8B3D77A6730F}" srcOrd="4" destOrd="0" parTransId="{61EBDD35-3D8D-4B31-8B82-EBAFC474427A}" sibTransId="{447261D5-311D-4015-9D42-05543E243DDF}"/>
    <dgm:cxn modelId="{41F12B38-B8F5-4813-BD91-1438049E1E0E}" type="presOf" srcId="{1E34EAFA-975B-4B06-916B-AAD89AFCAEDB}" destId="{AEBCB242-7969-4921-B1F1-E1C58096CC63}" srcOrd="0" destOrd="0" presId="urn:microsoft.com/office/officeart/2018/2/layout/IconLabelList"/>
    <dgm:cxn modelId="{89C0FB3E-A206-4D5E-9D70-183EA5FB93FB}" type="presOf" srcId="{A44906B0-DEA9-49A1-A63B-AFEB09A33244}" destId="{C86969E5-67CD-44AB-B42D-F493B1DC4445}" srcOrd="0" destOrd="0" presId="urn:microsoft.com/office/officeart/2018/2/layout/IconLabelList"/>
    <dgm:cxn modelId="{0CA9C252-687E-4011-844B-6BDE4C3CA0B1}" srcId="{1E34EAFA-975B-4B06-916B-AAD89AFCAEDB}" destId="{7AEA29C9-4C27-4A53-B73F-7CEBEECCB89F}" srcOrd="0" destOrd="0" parTransId="{CD2D78C9-847F-4C84-9E04-067BAE83ED5A}" sibTransId="{3FE38407-8EF4-445F-B303-3D0402FB0826}"/>
    <dgm:cxn modelId="{B643A253-5193-4E06-94D9-736F299FBA59}" srcId="{1E34EAFA-975B-4B06-916B-AAD89AFCAEDB}" destId="{1F8A176F-0587-4F3C-A967-F114C986C492}" srcOrd="2" destOrd="0" parTransId="{E0C50061-D9AD-416C-A91C-618651A9E1A9}" sibTransId="{FD38C2BD-B757-471E-A48B-74131CB9454C}"/>
    <dgm:cxn modelId="{C97E7E75-0B24-4BC7-BE72-D67BE0C137D6}" srcId="{1E34EAFA-975B-4B06-916B-AAD89AFCAEDB}" destId="{A44906B0-DEA9-49A1-A63B-AFEB09A33244}" srcOrd="3" destOrd="0" parTransId="{58E2E840-DDF9-4CBA-8EF8-C866F2301A7F}" sibTransId="{F838BCD0-4C7D-43EF-BC92-727912840EAC}"/>
    <dgm:cxn modelId="{8DDB0181-3E25-48F9-B4AF-E85F68501666}" type="presOf" srcId="{B2631A05-F204-4714-AFDF-8B3D77A6730F}" destId="{73666B15-CB36-4594-9A00-7B1638BF9345}" srcOrd="0" destOrd="0" presId="urn:microsoft.com/office/officeart/2018/2/layout/IconLabelList"/>
    <dgm:cxn modelId="{6393A8CD-2D70-4878-AADF-8E7F8A9AFF8C}" srcId="{1E34EAFA-975B-4B06-916B-AAD89AFCAEDB}" destId="{3C236D42-2BD6-447F-82E3-BF7E90650368}" srcOrd="1" destOrd="0" parTransId="{EBF9819C-03ED-41C6-B145-FF930C20B7DD}" sibTransId="{AE593BD5-4B07-4E79-B4D7-B45ED5462862}"/>
    <dgm:cxn modelId="{BF03F2D3-88BD-49FF-9F49-878F6BE9002E}" type="presOf" srcId="{1F8A176F-0587-4F3C-A967-F114C986C492}" destId="{776F8240-1818-4CDB-9921-03808F436010}" srcOrd="0" destOrd="0" presId="urn:microsoft.com/office/officeart/2018/2/layout/IconLabelList"/>
    <dgm:cxn modelId="{353EA3F2-891D-4709-BDA1-74DEAC24D547}" type="presOf" srcId="{3C236D42-2BD6-447F-82E3-BF7E90650368}" destId="{2EFD073A-D511-4465-BF1E-D551CEFD6860}" srcOrd="0" destOrd="0" presId="urn:microsoft.com/office/officeart/2018/2/layout/IconLabelList"/>
    <dgm:cxn modelId="{964CD2FD-28B7-454C-8A0C-9F991B4EAFB1}" type="presOf" srcId="{7AEA29C9-4C27-4A53-B73F-7CEBEECCB89F}" destId="{C9B662BB-5ABF-4338-BAAD-C8DEEBF13B2B}" srcOrd="0" destOrd="0" presId="urn:microsoft.com/office/officeart/2018/2/layout/IconLabelList"/>
    <dgm:cxn modelId="{A8043A4B-9EDC-44D6-9DEC-35A628A19488}" type="presParOf" srcId="{AEBCB242-7969-4921-B1F1-E1C58096CC63}" destId="{3D1B9AD7-14EF-414D-80B3-72B172399DBB}" srcOrd="0" destOrd="0" presId="urn:microsoft.com/office/officeart/2018/2/layout/IconLabelList"/>
    <dgm:cxn modelId="{37FBE20D-FA6A-44A9-AAAD-3468E555840F}" type="presParOf" srcId="{3D1B9AD7-14EF-414D-80B3-72B172399DBB}" destId="{877BEA7C-C453-4C98-932A-FAB8DE48C548}" srcOrd="0" destOrd="0" presId="urn:microsoft.com/office/officeart/2018/2/layout/IconLabelList"/>
    <dgm:cxn modelId="{BFA6A3F1-9088-483D-93AB-44C149BAC74E}" type="presParOf" srcId="{3D1B9AD7-14EF-414D-80B3-72B172399DBB}" destId="{76DD5568-3B90-4EB7-A16C-A07319E648B1}" srcOrd="1" destOrd="0" presId="urn:microsoft.com/office/officeart/2018/2/layout/IconLabelList"/>
    <dgm:cxn modelId="{3E98DADB-FB4B-4437-97ED-95E7875F1599}" type="presParOf" srcId="{3D1B9AD7-14EF-414D-80B3-72B172399DBB}" destId="{C9B662BB-5ABF-4338-BAAD-C8DEEBF13B2B}" srcOrd="2" destOrd="0" presId="urn:microsoft.com/office/officeart/2018/2/layout/IconLabelList"/>
    <dgm:cxn modelId="{CC531058-7185-4F21-B337-4BCD7974FAE1}" type="presParOf" srcId="{AEBCB242-7969-4921-B1F1-E1C58096CC63}" destId="{379F9960-E131-4DEF-B426-97DEA465E214}" srcOrd="1" destOrd="0" presId="urn:microsoft.com/office/officeart/2018/2/layout/IconLabelList"/>
    <dgm:cxn modelId="{51C479C4-8F67-4779-8AE3-C58BDE909458}" type="presParOf" srcId="{AEBCB242-7969-4921-B1F1-E1C58096CC63}" destId="{8D0B4446-631A-4D7B-BCC7-1E2C3704A042}" srcOrd="2" destOrd="0" presId="urn:microsoft.com/office/officeart/2018/2/layout/IconLabelList"/>
    <dgm:cxn modelId="{2594C746-0761-4993-9E42-A7811596C7E9}" type="presParOf" srcId="{8D0B4446-631A-4D7B-BCC7-1E2C3704A042}" destId="{80563529-52B1-41C7-8167-D1E400478EEB}" srcOrd="0" destOrd="0" presId="urn:microsoft.com/office/officeart/2018/2/layout/IconLabelList"/>
    <dgm:cxn modelId="{917CC6EB-4954-489D-B6A3-F3E89B45FBC3}" type="presParOf" srcId="{8D0B4446-631A-4D7B-BCC7-1E2C3704A042}" destId="{7D4DBC2F-8681-445C-A979-7852BD628927}" srcOrd="1" destOrd="0" presId="urn:microsoft.com/office/officeart/2018/2/layout/IconLabelList"/>
    <dgm:cxn modelId="{1F8B1CDF-DEC9-4BAB-B6FC-A31CA019CBEB}" type="presParOf" srcId="{8D0B4446-631A-4D7B-BCC7-1E2C3704A042}" destId="{2EFD073A-D511-4465-BF1E-D551CEFD6860}" srcOrd="2" destOrd="0" presId="urn:microsoft.com/office/officeart/2018/2/layout/IconLabelList"/>
    <dgm:cxn modelId="{4C80D2E1-B517-4E44-8878-E86477FB32FB}" type="presParOf" srcId="{AEBCB242-7969-4921-B1F1-E1C58096CC63}" destId="{5F172A21-B23C-47DC-882E-552745F470DC}" srcOrd="3" destOrd="0" presId="urn:microsoft.com/office/officeart/2018/2/layout/IconLabelList"/>
    <dgm:cxn modelId="{59C7109C-08C8-4C95-AAF4-5040EB5C0410}" type="presParOf" srcId="{AEBCB242-7969-4921-B1F1-E1C58096CC63}" destId="{BB985D93-7C79-4DBD-966B-B5AA1557F348}" srcOrd="4" destOrd="0" presId="urn:microsoft.com/office/officeart/2018/2/layout/IconLabelList"/>
    <dgm:cxn modelId="{C48CF715-0266-4E5E-8237-7C3B92DA4808}" type="presParOf" srcId="{BB985D93-7C79-4DBD-966B-B5AA1557F348}" destId="{18E452BD-1C0F-4602-B187-927B4061BBA8}" srcOrd="0" destOrd="0" presId="urn:microsoft.com/office/officeart/2018/2/layout/IconLabelList"/>
    <dgm:cxn modelId="{2962F8F5-E9AF-45AC-A17A-CA3876EF5A06}" type="presParOf" srcId="{BB985D93-7C79-4DBD-966B-B5AA1557F348}" destId="{245F7117-8F9B-426C-88BA-9F9BE276EA56}" srcOrd="1" destOrd="0" presId="urn:microsoft.com/office/officeart/2018/2/layout/IconLabelList"/>
    <dgm:cxn modelId="{1FDF8834-6EA7-4D2E-A034-1BD09372A8A0}" type="presParOf" srcId="{BB985D93-7C79-4DBD-966B-B5AA1557F348}" destId="{776F8240-1818-4CDB-9921-03808F436010}" srcOrd="2" destOrd="0" presId="urn:microsoft.com/office/officeart/2018/2/layout/IconLabelList"/>
    <dgm:cxn modelId="{93000E17-8172-4AC0-9DE7-F5FAC56308A1}" type="presParOf" srcId="{AEBCB242-7969-4921-B1F1-E1C58096CC63}" destId="{56B448E5-7B64-46C7-9846-E22957678991}" srcOrd="5" destOrd="0" presId="urn:microsoft.com/office/officeart/2018/2/layout/IconLabelList"/>
    <dgm:cxn modelId="{EEB568A1-29B5-475F-98BF-88F643B5C4C0}" type="presParOf" srcId="{AEBCB242-7969-4921-B1F1-E1C58096CC63}" destId="{5C87CA1F-69E7-48D5-9FA3-B5BFFBCA38E8}" srcOrd="6" destOrd="0" presId="urn:microsoft.com/office/officeart/2018/2/layout/IconLabelList"/>
    <dgm:cxn modelId="{5272048E-447A-4EF0-B992-0C26EF0964D5}" type="presParOf" srcId="{5C87CA1F-69E7-48D5-9FA3-B5BFFBCA38E8}" destId="{D7E4D8A4-5012-4060-B1D0-93F3565A57CF}" srcOrd="0" destOrd="0" presId="urn:microsoft.com/office/officeart/2018/2/layout/IconLabelList"/>
    <dgm:cxn modelId="{54384DB4-84F8-4610-9891-5878C91388FE}" type="presParOf" srcId="{5C87CA1F-69E7-48D5-9FA3-B5BFFBCA38E8}" destId="{5A4A8C6D-148C-4650-9E75-15D1FCB1F6FC}" srcOrd="1" destOrd="0" presId="urn:microsoft.com/office/officeart/2018/2/layout/IconLabelList"/>
    <dgm:cxn modelId="{21ABFDF6-3A21-4134-81C9-4B3058E73D7F}" type="presParOf" srcId="{5C87CA1F-69E7-48D5-9FA3-B5BFFBCA38E8}" destId="{C86969E5-67CD-44AB-B42D-F493B1DC4445}" srcOrd="2" destOrd="0" presId="urn:microsoft.com/office/officeart/2018/2/layout/IconLabelList"/>
    <dgm:cxn modelId="{6A0FDE34-C693-4B54-95C8-D8002138DFA0}" type="presParOf" srcId="{AEBCB242-7969-4921-B1F1-E1C58096CC63}" destId="{67BEE249-5220-4919-AAC5-FEEE3B79DD3B}" srcOrd="7" destOrd="0" presId="urn:microsoft.com/office/officeart/2018/2/layout/IconLabelList"/>
    <dgm:cxn modelId="{2DEA7618-8284-499F-A79E-17AB918FC11E}" type="presParOf" srcId="{AEBCB242-7969-4921-B1F1-E1C58096CC63}" destId="{C172368E-493E-4200-912A-171C45150E99}" srcOrd="8" destOrd="0" presId="urn:microsoft.com/office/officeart/2018/2/layout/IconLabelList"/>
    <dgm:cxn modelId="{C1D74183-2220-4F02-B4A9-7C009FFA58B5}" type="presParOf" srcId="{C172368E-493E-4200-912A-171C45150E99}" destId="{9365B10E-4744-451C-AD0D-86D1AAF52D5B}" srcOrd="0" destOrd="0" presId="urn:microsoft.com/office/officeart/2018/2/layout/IconLabelList"/>
    <dgm:cxn modelId="{B8E087C3-075A-4E2B-859D-8B9972A423BB}" type="presParOf" srcId="{C172368E-493E-4200-912A-171C45150E99}" destId="{82C5C983-407A-4F45-9C5D-6C841933AED7}" srcOrd="1" destOrd="0" presId="urn:microsoft.com/office/officeart/2018/2/layout/IconLabelList"/>
    <dgm:cxn modelId="{C9B41DA2-826E-415F-8C00-A0C56E67AADF}" type="presParOf" srcId="{C172368E-493E-4200-912A-171C45150E99}" destId="{73666B15-CB36-4594-9A00-7B1638BF9345}"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0435A5-F04F-4F6B-A341-8A226B781D7B}">
      <dsp:nvSpPr>
        <dsp:cNvPr id="0" name=""/>
        <dsp:cNvSpPr/>
      </dsp:nvSpPr>
      <dsp:spPr>
        <a:xfrm>
          <a:off x="0" y="2300"/>
          <a:ext cx="6278562" cy="11660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4902F5-F96A-4C3A-BE2C-3AF133E058ED}">
      <dsp:nvSpPr>
        <dsp:cNvPr id="0" name=""/>
        <dsp:cNvSpPr/>
      </dsp:nvSpPr>
      <dsp:spPr>
        <a:xfrm>
          <a:off x="352743" y="264672"/>
          <a:ext cx="641351" cy="64135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F18E2A5-94F0-418B-985A-B4531F19A413}">
      <dsp:nvSpPr>
        <dsp:cNvPr id="0" name=""/>
        <dsp:cNvSpPr/>
      </dsp:nvSpPr>
      <dsp:spPr>
        <a:xfrm>
          <a:off x="1346839" y="2300"/>
          <a:ext cx="4931722" cy="1166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412" tIns="123412" rIns="123412" bIns="123412" numCol="1" spcCol="1270" anchor="ctr" anchorCtr="0">
          <a:noAutofit/>
        </a:bodyPr>
        <a:lstStyle/>
        <a:p>
          <a:pPr marL="0" lvl="0" indent="0" algn="l" defTabSz="977900">
            <a:lnSpc>
              <a:spcPct val="90000"/>
            </a:lnSpc>
            <a:spcBef>
              <a:spcPct val="0"/>
            </a:spcBef>
            <a:spcAft>
              <a:spcPct val="35000"/>
            </a:spcAft>
            <a:buNone/>
          </a:pPr>
          <a:r>
            <a:rPr lang="en-US" sz="2200" kern="1200"/>
            <a:t>Email community members of their community</a:t>
          </a:r>
        </a:p>
      </dsp:txBody>
      <dsp:txXfrm>
        <a:off x="1346839" y="2300"/>
        <a:ext cx="4931722" cy="1166094"/>
      </dsp:txXfrm>
    </dsp:sp>
    <dsp:sp modelId="{CD854B0E-6AEC-4194-AE61-50C285A0BCDC}">
      <dsp:nvSpPr>
        <dsp:cNvPr id="0" name=""/>
        <dsp:cNvSpPr/>
      </dsp:nvSpPr>
      <dsp:spPr>
        <a:xfrm>
          <a:off x="0" y="1459918"/>
          <a:ext cx="6278562" cy="11660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CB2101-90C6-4526-AD8E-96916FA83E1C}">
      <dsp:nvSpPr>
        <dsp:cNvPr id="0" name=""/>
        <dsp:cNvSpPr/>
      </dsp:nvSpPr>
      <dsp:spPr>
        <a:xfrm>
          <a:off x="352743" y="1722290"/>
          <a:ext cx="641351" cy="64135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30E434-4C32-473B-B452-D21D4CDE9456}">
      <dsp:nvSpPr>
        <dsp:cNvPr id="0" name=""/>
        <dsp:cNvSpPr/>
      </dsp:nvSpPr>
      <dsp:spPr>
        <a:xfrm>
          <a:off x="1346839" y="1459918"/>
          <a:ext cx="4931722" cy="1166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412" tIns="123412" rIns="123412" bIns="123412" numCol="1" spcCol="1270" anchor="ctr" anchorCtr="0">
          <a:noAutofit/>
        </a:bodyPr>
        <a:lstStyle/>
        <a:p>
          <a:pPr marL="0" lvl="0" indent="0" algn="l" defTabSz="977900">
            <a:lnSpc>
              <a:spcPct val="90000"/>
            </a:lnSpc>
            <a:spcBef>
              <a:spcPct val="0"/>
            </a:spcBef>
            <a:spcAft>
              <a:spcPct val="35000"/>
            </a:spcAft>
            <a:buNone/>
          </a:pPr>
          <a:r>
            <a:rPr lang="en-US" sz="2200" kern="1200"/>
            <a:t>View reports for their community</a:t>
          </a:r>
        </a:p>
      </dsp:txBody>
      <dsp:txXfrm>
        <a:off x="1346839" y="1459918"/>
        <a:ext cx="4931722" cy="1166094"/>
      </dsp:txXfrm>
    </dsp:sp>
    <dsp:sp modelId="{B744CA9A-6CC5-4286-8C93-435CB7DA5C87}">
      <dsp:nvSpPr>
        <dsp:cNvPr id="0" name=""/>
        <dsp:cNvSpPr/>
      </dsp:nvSpPr>
      <dsp:spPr>
        <a:xfrm>
          <a:off x="0" y="2917536"/>
          <a:ext cx="6278562" cy="11660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CF2462-7D97-4751-A4C9-C62CDBC6FCE9}">
      <dsp:nvSpPr>
        <dsp:cNvPr id="0" name=""/>
        <dsp:cNvSpPr/>
      </dsp:nvSpPr>
      <dsp:spPr>
        <a:xfrm>
          <a:off x="352743" y="3179908"/>
          <a:ext cx="641351" cy="64135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FA5E828-4163-4CC1-ABF5-619C0F0E637B}">
      <dsp:nvSpPr>
        <dsp:cNvPr id="0" name=""/>
        <dsp:cNvSpPr/>
      </dsp:nvSpPr>
      <dsp:spPr>
        <a:xfrm>
          <a:off x="1346839" y="2917536"/>
          <a:ext cx="4931722" cy="1166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412" tIns="123412" rIns="123412" bIns="123412" numCol="1" spcCol="1270" anchor="ctr" anchorCtr="0">
          <a:noAutofit/>
        </a:bodyPr>
        <a:lstStyle/>
        <a:p>
          <a:pPr marL="0" lvl="0" indent="0" algn="l" defTabSz="977900">
            <a:lnSpc>
              <a:spcPct val="90000"/>
            </a:lnSpc>
            <a:spcBef>
              <a:spcPct val="0"/>
            </a:spcBef>
            <a:spcAft>
              <a:spcPct val="35000"/>
            </a:spcAft>
            <a:buNone/>
          </a:pPr>
          <a:r>
            <a:rPr lang="en-US" sz="2200" kern="1200"/>
            <a:t>Moderate posts, create events, and post announcements in their community</a:t>
          </a:r>
        </a:p>
      </dsp:txBody>
      <dsp:txXfrm>
        <a:off x="1346839" y="2917536"/>
        <a:ext cx="4931722" cy="1166094"/>
      </dsp:txXfrm>
    </dsp:sp>
    <dsp:sp modelId="{FC72F3E9-CBE7-4E70-B5DD-501564FC1DE0}">
      <dsp:nvSpPr>
        <dsp:cNvPr id="0" name=""/>
        <dsp:cNvSpPr/>
      </dsp:nvSpPr>
      <dsp:spPr>
        <a:xfrm>
          <a:off x="0" y="4375154"/>
          <a:ext cx="6278562" cy="11660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409114E-AD81-471F-A000-EFEB4FAC3E75}">
      <dsp:nvSpPr>
        <dsp:cNvPr id="0" name=""/>
        <dsp:cNvSpPr/>
      </dsp:nvSpPr>
      <dsp:spPr>
        <a:xfrm>
          <a:off x="352743" y="4637526"/>
          <a:ext cx="641351" cy="64135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658DFC4-19B8-4DAB-9695-D7E5347007DC}">
      <dsp:nvSpPr>
        <dsp:cNvPr id="0" name=""/>
        <dsp:cNvSpPr/>
      </dsp:nvSpPr>
      <dsp:spPr>
        <a:xfrm>
          <a:off x="1346839" y="4375154"/>
          <a:ext cx="4931722" cy="1166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412" tIns="123412" rIns="123412" bIns="123412" numCol="1" spcCol="1270" anchor="ctr" anchorCtr="0">
          <a:noAutofit/>
        </a:bodyPr>
        <a:lstStyle/>
        <a:p>
          <a:pPr marL="0" lvl="0" indent="0" algn="l" defTabSz="977900">
            <a:lnSpc>
              <a:spcPct val="90000"/>
            </a:lnSpc>
            <a:spcBef>
              <a:spcPct val="0"/>
            </a:spcBef>
            <a:spcAft>
              <a:spcPct val="35000"/>
            </a:spcAft>
            <a:buNone/>
          </a:pPr>
          <a:r>
            <a:rPr lang="en-US" sz="2200" kern="1200"/>
            <a:t>Invite members to join their communities and/or add members immediately</a:t>
          </a:r>
        </a:p>
      </dsp:txBody>
      <dsp:txXfrm>
        <a:off x="1346839" y="4375154"/>
        <a:ext cx="4931722" cy="11660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5227F-1858-46DE-9D87-039329DAB74F}">
      <dsp:nvSpPr>
        <dsp:cNvPr id="0" name=""/>
        <dsp:cNvSpPr/>
      </dsp:nvSpPr>
      <dsp:spPr>
        <a:xfrm>
          <a:off x="498373" y="495773"/>
          <a:ext cx="1439360" cy="143936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BF029A-94C2-4484-95CB-749148AE564C}">
      <dsp:nvSpPr>
        <dsp:cNvPr id="0" name=""/>
        <dsp:cNvSpPr/>
      </dsp:nvSpPr>
      <dsp:spPr>
        <a:xfrm>
          <a:off x="805122" y="802522"/>
          <a:ext cx="825862" cy="8258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674E5AF-79C6-4F45-9082-90C970C62045}">
      <dsp:nvSpPr>
        <dsp:cNvPr id="0" name=""/>
        <dsp:cNvSpPr/>
      </dsp:nvSpPr>
      <dsp:spPr>
        <a:xfrm>
          <a:off x="38249" y="2383460"/>
          <a:ext cx="235960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dirty="0"/>
            <a:t>Settings &gt; Moderation</a:t>
          </a:r>
        </a:p>
      </dsp:txBody>
      <dsp:txXfrm>
        <a:off x="38249" y="2383460"/>
        <a:ext cx="2359607" cy="720000"/>
      </dsp:txXfrm>
    </dsp:sp>
    <dsp:sp modelId="{FC0FF06B-8F83-4C07-A117-D8BCFAC04C26}">
      <dsp:nvSpPr>
        <dsp:cNvPr id="0" name=""/>
        <dsp:cNvSpPr/>
      </dsp:nvSpPr>
      <dsp:spPr>
        <a:xfrm>
          <a:off x="3270912" y="495773"/>
          <a:ext cx="1439360" cy="143936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05DCE1-B39D-47C2-8380-1BA9E46B9FFE}">
      <dsp:nvSpPr>
        <dsp:cNvPr id="0" name=""/>
        <dsp:cNvSpPr/>
      </dsp:nvSpPr>
      <dsp:spPr>
        <a:xfrm>
          <a:off x="3577661" y="802522"/>
          <a:ext cx="825862" cy="8258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959E063-8C11-4DBD-AF46-880B5729874F}">
      <dsp:nvSpPr>
        <dsp:cNvPr id="0" name=""/>
        <dsp:cNvSpPr/>
      </dsp:nvSpPr>
      <dsp:spPr>
        <a:xfrm>
          <a:off x="2810789" y="2383460"/>
          <a:ext cx="235960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a:t>See what items are in moderation (discussion posts or libraries) and see what items have been rejected in the past!</a:t>
          </a:r>
        </a:p>
      </dsp:txBody>
      <dsp:txXfrm>
        <a:off x="2810789" y="2383460"/>
        <a:ext cx="2359607" cy="720000"/>
      </dsp:txXfrm>
    </dsp:sp>
    <dsp:sp modelId="{8251BE8A-FAC1-450A-9B8D-1AE2CA955E5A}">
      <dsp:nvSpPr>
        <dsp:cNvPr id="0" name=""/>
        <dsp:cNvSpPr/>
      </dsp:nvSpPr>
      <dsp:spPr>
        <a:xfrm>
          <a:off x="6043451" y="495773"/>
          <a:ext cx="1439360" cy="143936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89AB49-3943-4766-83F7-FE1765BCAF04}">
      <dsp:nvSpPr>
        <dsp:cNvPr id="0" name=""/>
        <dsp:cNvSpPr/>
      </dsp:nvSpPr>
      <dsp:spPr>
        <a:xfrm>
          <a:off x="6350200" y="802522"/>
          <a:ext cx="825862" cy="8258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40A9CC1-3E32-4B5A-A747-DED07AFE8F99}">
      <dsp:nvSpPr>
        <dsp:cNvPr id="0" name=""/>
        <dsp:cNvSpPr/>
      </dsp:nvSpPr>
      <dsp:spPr>
        <a:xfrm>
          <a:off x="5583328" y="2383460"/>
          <a:ext cx="235960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a:t>Can also search for items to moderate</a:t>
          </a:r>
        </a:p>
      </dsp:txBody>
      <dsp:txXfrm>
        <a:off x="5583328" y="2383460"/>
        <a:ext cx="2359607" cy="720000"/>
      </dsp:txXfrm>
    </dsp:sp>
    <dsp:sp modelId="{BC90630D-F3E7-40C8-8EE6-1F4B72424B92}">
      <dsp:nvSpPr>
        <dsp:cNvPr id="0" name=""/>
        <dsp:cNvSpPr/>
      </dsp:nvSpPr>
      <dsp:spPr>
        <a:xfrm>
          <a:off x="8815990" y="495773"/>
          <a:ext cx="1439360" cy="1439360"/>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AF1671-8FA0-4B63-975F-711BBBEEE204}">
      <dsp:nvSpPr>
        <dsp:cNvPr id="0" name=""/>
        <dsp:cNvSpPr/>
      </dsp:nvSpPr>
      <dsp:spPr>
        <a:xfrm>
          <a:off x="9122739" y="802522"/>
          <a:ext cx="825862" cy="82586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52A27B9-7DE1-491B-9C01-660B682149B6}">
      <dsp:nvSpPr>
        <dsp:cNvPr id="0" name=""/>
        <dsp:cNvSpPr/>
      </dsp:nvSpPr>
      <dsp:spPr>
        <a:xfrm>
          <a:off x="8355867" y="2383460"/>
          <a:ext cx="235960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defRPr cap="all"/>
          </a:pPr>
          <a:r>
            <a:rPr lang="en-US" sz="1200" kern="1200"/>
            <a:t>Ability to “Close a thread”</a:t>
          </a:r>
        </a:p>
      </dsp:txBody>
      <dsp:txXfrm>
        <a:off x="8355867" y="2383460"/>
        <a:ext cx="2359607"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BA95C2-F83F-4FFB-8116-4BE08C704A02}">
      <dsp:nvSpPr>
        <dsp:cNvPr id="0" name=""/>
        <dsp:cNvSpPr/>
      </dsp:nvSpPr>
      <dsp:spPr>
        <a:xfrm rot="5400000">
          <a:off x="-108325" y="856979"/>
          <a:ext cx="1335180" cy="16133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D9446FE-E527-4B68-9EC1-55A0606F515D}">
      <dsp:nvSpPr>
        <dsp:cNvPr id="0" name=""/>
        <dsp:cNvSpPr/>
      </dsp:nvSpPr>
      <dsp:spPr>
        <a:xfrm>
          <a:off x="196101" y="846"/>
          <a:ext cx="1792615" cy="107556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b="0" i="0" kern="1200"/>
            <a:t>Click a Library Entry </a:t>
          </a:r>
          <a:r>
            <a:rPr lang="en-US" sz="800" b="0" i="1" kern="1200"/>
            <a:t>in the main list</a:t>
          </a:r>
          <a:r>
            <a:rPr lang="en-US" sz="800" b="0" i="0" kern="1200"/>
            <a:t> (area 2 in the image above) to expand the </a:t>
          </a:r>
          <a:r>
            <a:rPr lang="en-US" sz="800" b="1" i="0" kern="1200"/>
            <a:t>Details Panel</a:t>
          </a:r>
          <a:r>
            <a:rPr lang="en-US" sz="800" b="0" i="0" kern="1200"/>
            <a:t>. This panel allows you to manage </a:t>
          </a:r>
          <a:r>
            <a:rPr lang="en-US" sz="800" b="0" i="1" kern="1200"/>
            <a:t>everything</a:t>
          </a:r>
          <a:r>
            <a:rPr lang="en-US" sz="800" b="0" i="0" kern="1200"/>
            <a:t> about an Entry without ever leaving the page.:</a:t>
          </a:r>
          <a:endParaRPr lang="en-US" sz="800" kern="1200"/>
        </a:p>
      </dsp:txBody>
      <dsp:txXfrm>
        <a:off x="227603" y="32348"/>
        <a:ext cx="1729611" cy="1012565"/>
      </dsp:txXfrm>
    </dsp:sp>
    <dsp:sp modelId="{8B1B32C5-0C37-4488-A61D-A2143A064866}">
      <dsp:nvSpPr>
        <dsp:cNvPr id="0" name=""/>
        <dsp:cNvSpPr/>
      </dsp:nvSpPr>
      <dsp:spPr>
        <a:xfrm rot="5400000">
          <a:off x="-108325" y="2201440"/>
          <a:ext cx="1335180" cy="16133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4D2E35B-D514-40E2-A291-21605B5967DF}">
      <dsp:nvSpPr>
        <dsp:cNvPr id="0" name=""/>
        <dsp:cNvSpPr/>
      </dsp:nvSpPr>
      <dsp:spPr>
        <a:xfrm>
          <a:off x="196101" y="1345307"/>
          <a:ext cx="1792615" cy="107556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b="0" i="0" kern="1200"/>
            <a:t>From here, you can:</a:t>
          </a:r>
          <a:endParaRPr lang="en-US" sz="800" kern="1200"/>
        </a:p>
      </dsp:txBody>
      <dsp:txXfrm>
        <a:off x="227603" y="1376809"/>
        <a:ext cx="1729611" cy="1012565"/>
      </dsp:txXfrm>
    </dsp:sp>
    <dsp:sp modelId="{8155BA06-4646-4236-98CA-3547D830377F}">
      <dsp:nvSpPr>
        <dsp:cNvPr id="0" name=""/>
        <dsp:cNvSpPr/>
      </dsp:nvSpPr>
      <dsp:spPr>
        <a:xfrm>
          <a:off x="563905" y="2873671"/>
          <a:ext cx="2374897" cy="16133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7BE5C1-857F-4744-A7F8-AEBB9BCA565A}">
      <dsp:nvSpPr>
        <dsp:cNvPr id="0" name=""/>
        <dsp:cNvSpPr/>
      </dsp:nvSpPr>
      <dsp:spPr>
        <a:xfrm>
          <a:off x="196101" y="2689769"/>
          <a:ext cx="1792615" cy="107556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b="0" i="0" kern="1200"/>
            <a:t>Click the ellipsis (...) menu at the top-right of the Details Panel to access the primary management options for the Entry. These options are described in the </a:t>
          </a:r>
          <a:r>
            <a:rPr lang="en-US" sz="800" b="1" i="0" kern="1200"/>
            <a:t>Entry management options</a:t>
          </a:r>
          <a:r>
            <a:rPr lang="en-US" sz="800" b="0" i="0" kern="1200"/>
            <a:t> section below.</a:t>
          </a:r>
          <a:endParaRPr lang="en-US" sz="800" kern="1200"/>
        </a:p>
      </dsp:txBody>
      <dsp:txXfrm>
        <a:off x="227603" y="2721271"/>
        <a:ext cx="1729611" cy="1012565"/>
      </dsp:txXfrm>
    </dsp:sp>
    <dsp:sp modelId="{954F9D8B-F0A3-49FB-8B09-85C95F1A7A39}">
      <dsp:nvSpPr>
        <dsp:cNvPr id="0" name=""/>
        <dsp:cNvSpPr/>
      </dsp:nvSpPr>
      <dsp:spPr>
        <a:xfrm rot="16200000">
          <a:off x="2275853" y="2201440"/>
          <a:ext cx="1335180" cy="16133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2C0B422-3585-4A43-ABC4-1EAD1CEA66B8}">
      <dsp:nvSpPr>
        <dsp:cNvPr id="0" name=""/>
        <dsp:cNvSpPr/>
      </dsp:nvSpPr>
      <dsp:spPr>
        <a:xfrm>
          <a:off x="2580280" y="2689769"/>
          <a:ext cx="1792615" cy="107556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b="0" i="0" kern="1200"/>
            <a:t>If the Entry contains uploaded files like images or documents, like the example above, click their associated ellipsis (...) menu to </a:t>
          </a:r>
          <a:r>
            <a:rPr lang="en-US" sz="800" b="1" i="0" kern="1200"/>
            <a:t>download</a:t>
          </a:r>
          <a:r>
            <a:rPr lang="en-US" sz="800" b="0" i="0" kern="1200"/>
            <a:t>, </a:t>
          </a:r>
          <a:r>
            <a:rPr lang="en-US" sz="800" b="1" i="0" kern="1200"/>
            <a:t>edit</a:t>
          </a:r>
          <a:r>
            <a:rPr lang="en-US" sz="800" b="0" i="0" kern="1200"/>
            <a:t>, and </a:t>
          </a:r>
          <a:r>
            <a:rPr lang="en-US" sz="800" b="1" i="0" kern="1200"/>
            <a:t>delete</a:t>
          </a:r>
          <a:r>
            <a:rPr lang="en-US" sz="800" b="0" i="0" kern="1200"/>
            <a:t> them.</a:t>
          </a:r>
          <a:endParaRPr lang="en-US" sz="800" kern="1200"/>
        </a:p>
      </dsp:txBody>
      <dsp:txXfrm>
        <a:off x="2611782" y="2721271"/>
        <a:ext cx="1729611" cy="1012565"/>
      </dsp:txXfrm>
    </dsp:sp>
    <dsp:sp modelId="{9826EFF9-9F29-40D9-BC69-380BC74513EE}">
      <dsp:nvSpPr>
        <dsp:cNvPr id="0" name=""/>
        <dsp:cNvSpPr/>
      </dsp:nvSpPr>
      <dsp:spPr>
        <a:xfrm rot="16200000">
          <a:off x="2275853" y="856979"/>
          <a:ext cx="1335180" cy="16133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4E29026-EBA9-4D0D-8014-BED8D8DDD464}">
      <dsp:nvSpPr>
        <dsp:cNvPr id="0" name=""/>
        <dsp:cNvSpPr/>
      </dsp:nvSpPr>
      <dsp:spPr>
        <a:xfrm>
          <a:off x="2580280" y="1345307"/>
          <a:ext cx="1792615" cy="107556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b="0" i="0" kern="1200"/>
            <a:t>Click </a:t>
          </a:r>
          <a:r>
            <a:rPr lang="en-US" sz="800" b="1" i="0" kern="1200"/>
            <a:t>Add a tag</a:t>
          </a:r>
          <a:r>
            <a:rPr lang="en-US" sz="800" b="0" i="0" kern="1200"/>
            <a:t> to tag the Entry with any relevant tags; doing so groups this Entry with any other content belonging to this tag, making it easier for users to find </a:t>
          </a:r>
          <a:r>
            <a:rPr lang="en-US" sz="800" b="0" i="1" kern="1200"/>
            <a:t>all</a:t>
          </a:r>
          <a:r>
            <a:rPr lang="en-US" sz="800" b="0" i="0" kern="1200"/>
            <a:t> content of a specific topic across your Higher Logic site. Click a tag to view its associated content. To </a:t>
          </a:r>
          <a:r>
            <a:rPr lang="en-US" sz="800" b="1" i="0" kern="1200"/>
            <a:t>delete a tag</a:t>
          </a:r>
          <a:r>
            <a:rPr lang="en-US" sz="800" b="0" i="0" kern="1200"/>
            <a:t>, click the </a:t>
          </a:r>
          <a:r>
            <a:rPr lang="en-US" sz="800" b="1" i="0" kern="1200"/>
            <a:t>X</a:t>
          </a:r>
          <a:r>
            <a:rPr lang="en-US" sz="800" b="0" i="0" kern="1200"/>
            <a:t> next to its name.</a:t>
          </a:r>
          <a:endParaRPr lang="en-US" sz="800" kern="1200"/>
        </a:p>
      </dsp:txBody>
      <dsp:txXfrm>
        <a:off x="2611782" y="1376809"/>
        <a:ext cx="1729611" cy="1012565"/>
      </dsp:txXfrm>
    </dsp:sp>
    <dsp:sp modelId="{2E77D3D0-9359-4061-9602-1E21A8E57F39}">
      <dsp:nvSpPr>
        <dsp:cNvPr id="0" name=""/>
        <dsp:cNvSpPr/>
      </dsp:nvSpPr>
      <dsp:spPr>
        <a:xfrm>
          <a:off x="2948084" y="184748"/>
          <a:ext cx="2374897" cy="161335"/>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2B1F5E4-1D18-4F1A-B8B3-35DFD95FDBDC}">
      <dsp:nvSpPr>
        <dsp:cNvPr id="0" name=""/>
        <dsp:cNvSpPr/>
      </dsp:nvSpPr>
      <dsp:spPr>
        <a:xfrm>
          <a:off x="2580280" y="846"/>
          <a:ext cx="1792615" cy="107556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b="0" i="0" kern="1200"/>
            <a:t>Any </a:t>
          </a:r>
          <a:r>
            <a:rPr lang="en-US" sz="800" b="1" i="0" kern="1200"/>
            <a:t>comments</a:t>
          </a:r>
          <a:r>
            <a:rPr lang="en-US" sz="800" b="0" i="0" kern="1200"/>
            <a:t> about this Entry left by users are posted in the Comments area. Click </a:t>
          </a:r>
          <a:r>
            <a:rPr lang="en-US" sz="800" b="1" i="0" kern="1200"/>
            <a:t>Add Comment</a:t>
          </a:r>
          <a:r>
            <a:rPr lang="en-US" sz="800" b="0" i="0" kern="1200"/>
            <a:t> to post one; click a comment's ellipsis (...) menu to </a:t>
          </a:r>
          <a:r>
            <a:rPr lang="en-US" sz="800" b="1" i="0" kern="1200"/>
            <a:t>edit</a:t>
          </a:r>
          <a:r>
            <a:rPr lang="en-US" sz="800" b="0" i="0" kern="1200"/>
            <a:t> or </a:t>
          </a:r>
          <a:r>
            <a:rPr lang="en-US" sz="800" b="1" i="0" kern="1200"/>
            <a:t>delete</a:t>
          </a:r>
          <a:r>
            <a:rPr lang="en-US" sz="800" b="0" i="0" kern="1200"/>
            <a:t> it.</a:t>
          </a:r>
          <a:endParaRPr lang="en-US" sz="800" kern="1200"/>
        </a:p>
      </dsp:txBody>
      <dsp:txXfrm>
        <a:off x="2611782" y="32348"/>
        <a:ext cx="1729611" cy="1012565"/>
      </dsp:txXfrm>
    </dsp:sp>
    <dsp:sp modelId="{39F93576-4C09-45D9-B171-A3B69ED7FDEF}">
      <dsp:nvSpPr>
        <dsp:cNvPr id="0" name=""/>
        <dsp:cNvSpPr/>
      </dsp:nvSpPr>
      <dsp:spPr>
        <a:xfrm>
          <a:off x="4964459" y="846"/>
          <a:ext cx="1792615" cy="107556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b="0" i="0" kern="1200"/>
            <a:t>Users can post links (both internal and external) to content related to the Entry. These are displayed in the </a:t>
          </a:r>
          <a:r>
            <a:rPr lang="en-US" sz="800" b="1" i="0" kern="1200"/>
            <a:t>Related Links</a:t>
          </a:r>
          <a:r>
            <a:rPr lang="en-US" sz="800" b="0" i="0" kern="1200"/>
            <a:t> area at the bottom. Click </a:t>
          </a:r>
          <a:r>
            <a:rPr lang="en-US" sz="800" b="1" i="0" kern="1200"/>
            <a:t>Add Related Link </a:t>
          </a:r>
          <a:r>
            <a:rPr lang="en-US" sz="800" b="0" i="0" kern="1200"/>
            <a:t>to post one; click the </a:t>
          </a:r>
          <a:r>
            <a:rPr lang="en-US" sz="800" b="1" i="0" kern="1200"/>
            <a:t>trashcan icon</a:t>
          </a:r>
          <a:r>
            <a:rPr lang="en-US" sz="800" b="0" i="0" kern="1200"/>
            <a:t> to delete one.</a:t>
          </a:r>
          <a:endParaRPr lang="en-US" sz="800" kern="1200"/>
        </a:p>
      </dsp:txBody>
      <dsp:txXfrm>
        <a:off x="4995961" y="32348"/>
        <a:ext cx="1729611" cy="10125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943E28-2D90-46E6-A343-B71220D678F0}">
      <dsp:nvSpPr>
        <dsp:cNvPr id="0" name=""/>
        <dsp:cNvSpPr/>
      </dsp:nvSpPr>
      <dsp:spPr>
        <a:xfrm>
          <a:off x="0" y="3100144"/>
          <a:ext cx="3344203" cy="101753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US" sz="1300" b="0" i="0" kern="1200"/>
            <a:t>second, it's the only way </a:t>
          </a:r>
          <a:r>
            <a:rPr lang="en-US" sz="1300" b="1" i="1" kern="1200"/>
            <a:t>all</a:t>
          </a:r>
          <a:r>
            <a:rPr lang="en-US" sz="1300" b="1" i="0" kern="1200"/>
            <a:t> users</a:t>
          </a:r>
          <a:r>
            <a:rPr lang="en-US" sz="1300" b="0" i="0" kern="1200"/>
            <a:t> can view any custom folders that have been created for a Library, allowing them to more easily search for specific types of content in large Libraries.</a:t>
          </a:r>
          <a:endParaRPr lang="en-US" sz="1300" kern="1200"/>
        </a:p>
      </dsp:txBody>
      <dsp:txXfrm>
        <a:off x="0" y="3100144"/>
        <a:ext cx="3344203" cy="1017536"/>
      </dsp:txXfrm>
    </dsp:sp>
    <dsp:sp modelId="{4C4CB848-5B49-4DE5-A272-FD18785E40A3}">
      <dsp:nvSpPr>
        <dsp:cNvPr id="0" name=""/>
        <dsp:cNvSpPr/>
      </dsp:nvSpPr>
      <dsp:spPr>
        <a:xfrm rot="10800000">
          <a:off x="0" y="1550436"/>
          <a:ext cx="3344203" cy="1564971"/>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US" sz="1300" b="0" i="0" kern="1200"/>
            <a:t>First, it enables </a:t>
          </a:r>
          <a:r>
            <a:rPr lang="en-US" sz="1300" b="1" i="0" kern="1200"/>
            <a:t>admins</a:t>
          </a:r>
          <a:r>
            <a:rPr lang="en-US" sz="1300" b="0" i="0" kern="1200"/>
            <a:t> to create and delete folders (this can only be accomplished in </a:t>
          </a:r>
          <a:r>
            <a:rPr lang="en-US" sz="1300" b="1" i="0" kern="1200"/>
            <a:t>Admin view</a:t>
          </a:r>
          <a:r>
            <a:rPr lang="en-US" sz="1300" b="0" i="0" kern="1200"/>
            <a:t>, which you'll learn about soon);</a:t>
          </a:r>
          <a:endParaRPr lang="en-US" sz="1300" kern="1200"/>
        </a:p>
      </dsp:txBody>
      <dsp:txXfrm rot="10800000">
        <a:off x="0" y="1550436"/>
        <a:ext cx="3344203" cy="1016871"/>
      </dsp:txXfrm>
    </dsp:sp>
    <dsp:sp modelId="{5D029E47-2510-4CFA-A70D-B6DE913A6BFC}">
      <dsp:nvSpPr>
        <dsp:cNvPr id="0" name=""/>
        <dsp:cNvSpPr/>
      </dsp:nvSpPr>
      <dsp:spPr>
        <a:xfrm rot="10800000">
          <a:off x="0" y="727"/>
          <a:ext cx="3344203" cy="1564971"/>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ctr" defTabSz="577850">
            <a:lnSpc>
              <a:spcPct val="90000"/>
            </a:lnSpc>
            <a:spcBef>
              <a:spcPct val="0"/>
            </a:spcBef>
            <a:spcAft>
              <a:spcPct val="35000"/>
            </a:spcAft>
            <a:buNone/>
          </a:pPr>
          <a:r>
            <a:rPr lang="en-US" sz="1300" b="0" i="0" kern="1200"/>
            <a:t>Click the icon above the main list of Entries (highlighted below) to expand the </a:t>
          </a:r>
          <a:r>
            <a:rPr lang="en-US" sz="1300" b="1" i="0" kern="1200"/>
            <a:t>Folders Panel</a:t>
          </a:r>
          <a:r>
            <a:rPr lang="en-US" sz="1300" b="0" i="0" kern="1200"/>
            <a:t>. This panel has two purposes:</a:t>
          </a:r>
          <a:endParaRPr lang="en-US" sz="1300" kern="1200"/>
        </a:p>
      </dsp:txBody>
      <dsp:txXfrm rot="10800000">
        <a:off x="0" y="727"/>
        <a:ext cx="3344203" cy="10168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7BEA7C-C453-4C98-932A-FAB8DE48C548}">
      <dsp:nvSpPr>
        <dsp:cNvPr id="0" name=""/>
        <dsp:cNvSpPr/>
      </dsp:nvSpPr>
      <dsp:spPr>
        <a:xfrm>
          <a:off x="685136" y="561352"/>
          <a:ext cx="881048" cy="88104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B662BB-5ABF-4338-BAAD-C8DEEBF13B2B}">
      <dsp:nvSpPr>
        <dsp:cNvPr id="0" name=""/>
        <dsp:cNvSpPr/>
      </dsp:nvSpPr>
      <dsp:spPr>
        <a:xfrm>
          <a:off x="146718" y="1770647"/>
          <a:ext cx="195788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Organize the library (create folders, create formal taxonomy, etc.)</a:t>
          </a:r>
        </a:p>
      </dsp:txBody>
      <dsp:txXfrm>
        <a:off x="146718" y="1770647"/>
        <a:ext cx="1957886" cy="720000"/>
      </dsp:txXfrm>
    </dsp:sp>
    <dsp:sp modelId="{80563529-52B1-41C7-8167-D1E400478EEB}">
      <dsp:nvSpPr>
        <dsp:cNvPr id="0" name=""/>
        <dsp:cNvSpPr/>
      </dsp:nvSpPr>
      <dsp:spPr>
        <a:xfrm>
          <a:off x="2985653" y="561352"/>
          <a:ext cx="881048" cy="88104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FD073A-D511-4465-BF1E-D551CEFD6860}">
      <dsp:nvSpPr>
        <dsp:cNvPr id="0" name=""/>
        <dsp:cNvSpPr/>
      </dsp:nvSpPr>
      <dsp:spPr>
        <a:xfrm>
          <a:off x="2447234" y="1770647"/>
          <a:ext cx="195788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Subscribe members to real time digests (this will get them in the habit of checking the community each time a message comes in)</a:t>
          </a:r>
        </a:p>
      </dsp:txBody>
      <dsp:txXfrm>
        <a:off x="2447234" y="1770647"/>
        <a:ext cx="1957886" cy="720000"/>
      </dsp:txXfrm>
    </dsp:sp>
    <dsp:sp modelId="{18E452BD-1C0F-4602-B187-927B4061BBA8}">
      <dsp:nvSpPr>
        <dsp:cNvPr id="0" name=""/>
        <dsp:cNvSpPr/>
      </dsp:nvSpPr>
      <dsp:spPr>
        <a:xfrm>
          <a:off x="5286169" y="561352"/>
          <a:ext cx="881048" cy="88104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6F8240-1818-4CDB-9921-03808F436010}">
      <dsp:nvSpPr>
        <dsp:cNvPr id="0" name=""/>
        <dsp:cNvSpPr/>
      </dsp:nvSpPr>
      <dsp:spPr>
        <a:xfrm>
          <a:off x="4747750" y="1770647"/>
          <a:ext cx="195788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Create “how-to”/user-guides to post on the community </a:t>
          </a:r>
        </a:p>
      </dsp:txBody>
      <dsp:txXfrm>
        <a:off x="4747750" y="1770647"/>
        <a:ext cx="1957886" cy="720000"/>
      </dsp:txXfrm>
    </dsp:sp>
    <dsp:sp modelId="{D7E4D8A4-5012-4060-B1D0-93F3565A57CF}">
      <dsp:nvSpPr>
        <dsp:cNvPr id="0" name=""/>
        <dsp:cNvSpPr/>
      </dsp:nvSpPr>
      <dsp:spPr>
        <a:xfrm>
          <a:off x="1835395" y="2980119"/>
          <a:ext cx="881048" cy="88104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6969E5-67CD-44AB-B42D-F493B1DC4445}">
      <dsp:nvSpPr>
        <dsp:cNvPr id="0" name=""/>
        <dsp:cNvSpPr/>
      </dsp:nvSpPr>
      <dsp:spPr>
        <a:xfrm>
          <a:off x="1296976" y="4189414"/>
          <a:ext cx="195788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To create a habit, upload all meeting minutes/recap notes from meetings to the community</a:t>
          </a:r>
        </a:p>
      </dsp:txBody>
      <dsp:txXfrm>
        <a:off x="1296976" y="4189414"/>
        <a:ext cx="1957886" cy="720000"/>
      </dsp:txXfrm>
    </dsp:sp>
    <dsp:sp modelId="{9365B10E-4744-451C-AD0D-86D1AAF52D5B}">
      <dsp:nvSpPr>
        <dsp:cNvPr id="0" name=""/>
        <dsp:cNvSpPr/>
      </dsp:nvSpPr>
      <dsp:spPr>
        <a:xfrm>
          <a:off x="4135911" y="2980119"/>
          <a:ext cx="881048" cy="88104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666B15-CB36-4594-9A00-7B1638BF9345}">
      <dsp:nvSpPr>
        <dsp:cNvPr id="0" name=""/>
        <dsp:cNvSpPr/>
      </dsp:nvSpPr>
      <dsp:spPr>
        <a:xfrm>
          <a:off x="3597492" y="4189414"/>
          <a:ext cx="195788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Create a Content Calendar: Ex) Tip Tuesday, announcements around events, etc…</a:t>
          </a:r>
        </a:p>
      </dsp:txBody>
      <dsp:txXfrm>
        <a:off x="3597492" y="4189414"/>
        <a:ext cx="1957886"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9A10FB-A141-4AE1-91D5-5876A2C2F45E}" type="datetimeFigureOut">
              <a:rPr lang="en-US" smtClean="0"/>
              <a:t>5/1/2023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9456AE-0261-4CD0-B010-953B62F554A8}" type="slidenum">
              <a:rPr lang="en-US" smtClean="0"/>
              <a:t>‹#›</a:t>
            </a:fld>
            <a:endParaRPr lang="en-US"/>
          </a:p>
        </p:txBody>
      </p:sp>
    </p:spTree>
    <p:extLst>
      <p:ext uri="{BB962C8B-B14F-4D97-AF65-F5344CB8AC3E}">
        <p14:creationId xmlns:p14="http://schemas.microsoft.com/office/powerpoint/2010/main" val="1748426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1</a:t>
            </a:fld>
            <a:endParaRPr lang="en-US"/>
          </a:p>
        </p:txBody>
      </p:sp>
    </p:spTree>
    <p:extLst>
      <p:ext uri="{BB962C8B-B14F-4D97-AF65-F5344CB8AC3E}">
        <p14:creationId xmlns:p14="http://schemas.microsoft.com/office/powerpoint/2010/main" val="9237691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create a “New Folder,” it will create a folder in the same level as the folder that was selected right before you clicked the “New” button.</a:t>
            </a:r>
          </a:p>
          <a:p>
            <a:r>
              <a:rPr lang="en-US" dirty="0"/>
              <a:t>If you create a “New Child” folder, it will create a new child folder that is nested under the item that was selected right before you clicked the “New Child” button.</a:t>
            </a:r>
          </a:p>
          <a:p>
            <a:r>
              <a:rPr lang="en-US" dirty="0"/>
              <a:t>In both images shown, the previously selected folder was the “Community Management Resources” folder. </a:t>
            </a:r>
          </a:p>
        </p:txBody>
      </p:sp>
      <p:sp>
        <p:nvSpPr>
          <p:cNvPr id="4" name="Slide Number Placeholder 3"/>
          <p:cNvSpPr>
            <a:spLocks noGrp="1"/>
          </p:cNvSpPr>
          <p:nvPr>
            <p:ph type="sldNum" sz="quarter" idx="5"/>
          </p:nvPr>
        </p:nvSpPr>
        <p:spPr/>
        <p:txBody>
          <a:bodyPr/>
          <a:lstStyle/>
          <a:p>
            <a:fld id="{D29456AE-0261-4CD0-B010-953B62F554A8}" type="slidenum">
              <a:rPr lang="en-US" smtClean="0"/>
              <a:t>17</a:t>
            </a:fld>
            <a:endParaRPr lang="en-US"/>
          </a:p>
        </p:txBody>
      </p:sp>
    </p:spTree>
    <p:extLst>
      <p:ext uri="{BB962C8B-B14F-4D97-AF65-F5344CB8AC3E}">
        <p14:creationId xmlns:p14="http://schemas.microsoft.com/office/powerpoint/2010/main" val="28206178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r>
              <a:rPr lang="en-US" sz="1200" b="0" i="0" dirty="0">
                <a:solidFill>
                  <a:schemeClr val="bg1"/>
                </a:solidFill>
                <a:effectLst/>
                <a:latin typeface="proxima nova"/>
              </a:rPr>
              <a:t>With the Folders Panel expanded:</a:t>
            </a:r>
          </a:p>
          <a:p>
            <a:pPr algn="l">
              <a:spcAft>
                <a:spcPts val="600"/>
              </a:spcAft>
            </a:pPr>
            <a:endParaRPr lang="en-US" sz="1200" b="0" i="0" dirty="0">
              <a:solidFill>
                <a:schemeClr val="bg1"/>
              </a:solidFill>
              <a:effectLst/>
              <a:latin typeface="proxima nova"/>
            </a:endParaRPr>
          </a:p>
          <a:p>
            <a:pPr marL="342900" indent="-342900" algn="l">
              <a:spcAft>
                <a:spcPts val="600"/>
              </a:spcAft>
              <a:buFont typeface="+mj-lt"/>
              <a:buAutoNum type="arabicPeriod"/>
            </a:pPr>
            <a:r>
              <a:rPr lang="en-US" sz="1200" b="0" i="0" dirty="0">
                <a:solidFill>
                  <a:schemeClr val="bg1"/>
                </a:solidFill>
                <a:effectLst/>
                <a:latin typeface="proxima nova"/>
              </a:rPr>
              <a:t>Click to select </a:t>
            </a:r>
            <a:r>
              <a:rPr lang="en-US" sz="1200" b="1" i="0" dirty="0">
                <a:solidFill>
                  <a:schemeClr val="bg1"/>
                </a:solidFill>
                <a:effectLst/>
                <a:latin typeface="proxima nova"/>
              </a:rPr>
              <a:t>Admin view </a:t>
            </a:r>
            <a:r>
              <a:rPr lang="en-US" sz="1200" b="0" i="0" dirty="0">
                <a:solidFill>
                  <a:schemeClr val="bg1"/>
                </a:solidFill>
                <a:effectLst/>
                <a:latin typeface="proxima nova"/>
              </a:rPr>
              <a:t>(you must be in Admin view to move folders).</a:t>
            </a:r>
          </a:p>
          <a:p>
            <a:pPr marL="342900" indent="-342900" algn="l">
              <a:spcAft>
                <a:spcPts val="600"/>
              </a:spcAft>
              <a:buFont typeface="+mj-lt"/>
              <a:buAutoNum type="arabicPeriod"/>
            </a:pPr>
            <a:endParaRPr lang="en-US" sz="1200" b="0" i="0" dirty="0">
              <a:solidFill>
                <a:schemeClr val="bg1"/>
              </a:solidFill>
              <a:effectLst/>
              <a:latin typeface="proxima nova"/>
            </a:endParaRPr>
          </a:p>
          <a:p>
            <a:pPr marL="342900" indent="-342900" algn="l">
              <a:spcAft>
                <a:spcPts val="600"/>
              </a:spcAft>
              <a:buFont typeface="+mj-lt"/>
              <a:buAutoNum type="arabicPeriod"/>
            </a:pPr>
            <a:r>
              <a:rPr lang="en-US" sz="1200" b="0" i="0" dirty="0">
                <a:solidFill>
                  <a:schemeClr val="bg1"/>
                </a:solidFill>
                <a:effectLst/>
                <a:latin typeface="proxima nova"/>
              </a:rPr>
              <a:t>In Admin view, you'll notice </a:t>
            </a:r>
            <a:r>
              <a:rPr lang="en-US" sz="1200" b="1" i="0" dirty="0">
                <a:solidFill>
                  <a:schemeClr val="bg1"/>
                </a:solidFill>
                <a:effectLst/>
                <a:latin typeface="proxima nova"/>
              </a:rPr>
              <a:t>directional icons</a:t>
            </a:r>
            <a:r>
              <a:rPr lang="en-US" sz="1200" b="0" i="0" dirty="0">
                <a:solidFill>
                  <a:schemeClr val="bg1"/>
                </a:solidFill>
                <a:effectLst/>
                <a:latin typeface="proxima nova"/>
              </a:rPr>
              <a:t> to the left of each folder (except for Main, as it cannot be moved). Hover your mouse over a folder's icon and drag and drop it to the desired location</a:t>
            </a:r>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18</a:t>
            </a:fld>
            <a:endParaRPr lang="en-US"/>
          </a:p>
        </p:txBody>
      </p:sp>
    </p:spTree>
    <p:extLst>
      <p:ext uri="{BB962C8B-B14F-4D97-AF65-F5344CB8AC3E}">
        <p14:creationId xmlns:p14="http://schemas.microsoft.com/office/powerpoint/2010/main" val="3919723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r>
              <a:rPr lang="en-US" sz="1200" b="0" i="0" dirty="0">
                <a:solidFill>
                  <a:schemeClr val="bg1"/>
                </a:solidFill>
                <a:effectLst/>
                <a:latin typeface="proxima nova"/>
              </a:rPr>
              <a:t>With the Folders Panel expanded:</a:t>
            </a:r>
          </a:p>
          <a:p>
            <a:pPr algn="l">
              <a:spcAft>
                <a:spcPts val="600"/>
              </a:spcAft>
            </a:pPr>
            <a:endParaRPr lang="en-US" sz="1200" b="0" i="0" dirty="0">
              <a:solidFill>
                <a:schemeClr val="bg1"/>
              </a:solidFill>
              <a:effectLst/>
              <a:latin typeface="proxima nova"/>
            </a:endParaRPr>
          </a:p>
          <a:p>
            <a:pPr marL="342900" indent="-342900" algn="l">
              <a:spcAft>
                <a:spcPts val="600"/>
              </a:spcAft>
              <a:buFont typeface="+mj-lt"/>
              <a:buAutoNum type="arabicPeriod"/>
            </a:pPr>
            <a:r>
              <a:rPr lang="en-US" sz="1200" b="0" i="0" dirty="0">
                <a:solidFill>
                  <a:schemeClr val="bg1"/>
                </a:solidFill>
                <a:effectLst/>
                <a:latin typeface="proxima nova"/>
              </a:rPr>
              <a:t>Click to select </a:t>
            </a:r>
            <a:r>
              <a:rPr lang="en-US" sz="1200" b="1" i="0" dirty="0">
                <a:solidFill>
                  <a:schemeClr val="bg1"/>
                </a:solidFill>
                <a:effectLst/>
                <a:latin typeface="proxima nova"/>
              </a:rPr>
              <a:t>Admin view </a:t>
            </a:r>
            <a:r>
              <a:rPr lang="en-US" sz="1200" b="0" i="0" dirty="0">
                <a:solidFill>
                  <a:schemeClr val="bg1"/>
                </a:solidFill>
                <a:effectLst/>
                <a:latin typeface="proxima nova"/>
              </a:rPr>
              <a:t>(you must be in Admin view to move folders).</a:t>
            </a:r>
          </a:p>
          <a:p>
            <a:pPr marL="342900" indent="-342900" algn="l">
              <a:spcAft>
                <a:spcPts val="600"/>
              </a:spcAft>
              <a:buFont typeface="+mj-lt"/>
              <a:buAutoNum type="arabicPeriod"/>
            </a:pPr>
            <a:endParaRPr lang="en-US" sz="1200" b="0" i="0" dirty="0">
              <a:solidFill>
                <a:schemeClr val="bg1"/>
              </a:solidFill>
              <a:effectLst/>
              <a:latin typeface="proxima nova"/>
            </a:endParaRPr>
          </a:p>
          <a:p>
            <a:pPr marL="342900" indent="-342900" algn="l">
              <a:spcAft>
                <a:spcPts val="600"/>
              </a:spcAft>
              <a:buFont typeface="+mj-lt"/>
              <a:buAutoNum type="arabicPeriod"/>
            </a:pPr>
            <a:r>
              <a:rPr lang="en-US" sz="1200" b="0" i="0" dirty="0">
                <a:solidFill>
                  <a:schemeClr val="bg1"/>
                </a:solidFill>
                <a:effectLst/>
                <a:latin typeface="proxima nova"/>
              </a:rPr>
              <a:t>In Admin view, you'll notice </a:t>
            </a:r>
            <a:r>
              <a:rPr lang="en-US" sz="1200" b="1" i="0" dirty="0">
                <a:solidFill>
                  <a:schemeClr val="bg1"/>
                </a:solidFill>
                <a:effectLst/>
                <a:latin typeface="proxima nova"/>
              </a:rPr>
              <a:t>directional icons</a:t>
            </a:r>
            <a:r>
              <a:rPr lang="en-US" sz="1200" b="0" i="0" dirty="0">
                <a:solidFill>
                  <a:schemeClr val="bg1"/>
                </a:solidFill>
                <a:effectLst/>
                <a:latin typeface="proxima nova"/>
              </a:rPr>
              <a:t> to the left of each folder (except for Main, as it cannot be moved). Hover your mouse over a folder's icon and drag and drop it to the desired location</a:t>
            </a:r>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19</a:t>
            </a:fld>
            <a:endParaRPr lang="en-US"/>
          </a:p>
        </p:txBody>
      </p:sp>
    </p:spTree>
    <p:extLst>
      <p:ext uri="{BB962C8B-B14F-4D97-AF65-F5344CB8AC3E}">
        <p14:creationId xmlns:p14="http://schemas.microsoft.com/office/powerpoint/2010/main" val="1332110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20</a:t>
            </a:fld>
            <a:endParaRPr lang="en-US"/>
          </a:p>
        </p:txBody>
      </p:sp>
    </p:spTree>
    <p:extLst>
      <p:ext uri="{BB962C8B-B14F-4D97-AF65-F5344CB8AC3E}">
        <p14:creationId xmlns:p14="http://schemas.microsoft.com/office/powerpoint/2010/main" val="1641274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21</a:t>
            </a:fld>
            <a:endParaRPr lang="en-US"/>
          </a:p>
        </p:txBody>
      </p:sp>
    </p:spTree>
    <p:extLst>
      <p:ext uri="{BB962C8B-B14F-4D97-AF65-F5344CB8AC3E}">
        <p14:creationId xmlns:p14="http://schemas.microsoft.com/office/powerpoint/2010/main" val="1073790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22</a:t>
            </a:fld>
            <a:endParaRPr lang="en-US"/>
          </a:p>
        </p:txBody>
      </p:sp>
    </p:spTree>
    <p:extLst>
      <p:ext uri="{BB962C8B-B14F-4D97-AF65-F5344CB8AC3E}">
        <p14:creationId xmlns:p14="http://schemas.microsoft.com/office/powerpoint/2010/main" val="16587536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23</a:t>
            </a:fld>
            <a:endParaRPr lang="en-US"/>
          </a:p>
        </p:txBody>
      </p:sp>
    </p:spTree>
    <p:extLst>
      <p:ext uri="{BB962C8B-B14F-4D97-AF65-F5344CB8AC3E}">
        <p14:creationId xmlns:p14="http://schemas.microsoft.com/office/powerpoint/2010/main" val="25815724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25</a:t>
            </a:fld>
            <a:endParaRPr lang="en-US"/>
          </a:p>
        </p:txBody>
      </p:sp>
    </p:spTree>
    <p:extLst>
      <p:ext uri="{BB962C8B-B14F-4D97-AF65-F5344CB8AC3E}">
        <p14:creationId xmlns:p14="http://schemas.microsoft.com/office/powerpoint/2010/main" val="2417086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26</a:t>
            </a:fld>
            <a:endParaRPr lang="en-US"/>
          </a:p>
        </p:txBody>
      </p:sp>
    </p:spTree>
    <p:extLst>
      <p:ext uri="{BB962C8B-B14F-4D97-AF65-F5344CB8AC3E}">
        <p14:creationId xmlns:p14="http://schemas.microsoft.com/office/powerpoint/2010/main" val="1675692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27</a:t>
            </a:fld>
            <a:endParaRPr lang="en-US"/>
          </a:p>
        </p:txBody>
      </p:sp>
    </p:spTree>
    <p:extLst>
      <p:ext uri="{BB962C8B-B14F-4D97-AF65-F5344CB8AC3E}">
        <p14:creationId xmlns:p14="http://schemas.microsoft.com/office/powerpoint/2010/main" val="1158442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Join permissions:</a:t>
            </a:r>
          </a:p>
          <a:p>
            <a:r>
              <a:rPr lang="en-US" dirty="0"/>
              <a:t>-ALA Members: Has to be an ALA Member</a:t>
            </a:r>
          </a:p>
          <a:p>
            <a:r>
              <a:rPr lang="en-US" dirty="0"/>
              <a:t>-Authenticated: Logged into ALA Connect Community (this could be a non-member that has login credentials)</a:t>
            </a:r>
          </a:p>
          <a:p>
            <a:r>
              <a:rPr lang="en-US" dirty="0"/>
              <a:t>-Invitation Only: Can only join if they have been invited. Most secure. These may show up in the all communities list depending on view permissions as “view only”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Member of Immediate Parent Community: Member of Parent site</a:t>
            </a:r>
          </a:p>
          <a:p>
            <a:endParaRPr lang="en-US" dirty="0"/>
          </a:p>
          <a:p>
            <a:endParaRPr lang="en-US" dirty="0"/>
          </a:p>
          <a:p>
            <a:r>
              <a:rPr lang="en-US" dirty="0"/>
              <a:t>View permissions:</a:t>
            </a:r>
          </a:p>
          <a:p>
            <a:r>
              <a:rPr lang="en-US" dirty="0"/>
              <a:t>-ALA Members</a:t>
            </a:r>
          </a:p>
          <a:p>
            <a:r>
              <a:rPr lang="en-US" dirty="0"/>
              <a:t>-Authenticated</a:t>
            </a:r>
          </a:p>
          <a:p>
            <a:r>
              <a:rPr lang="en-US" dirty="0"/>
              <a:t>-Invitation Only</a:t>
            </a:r>
          </a:p>
          <a:p>
            <a:r>
              <a:rPr lang="en-US" dirty="0"/>
              <a:t>-Public (not logged 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Member of Immediate Parent Community: Member of Parent site</a:t>
            </a:r>
          </a:p>
          <a:p>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4</a:t>
            </a:fld>
            <a:endParaRPr lang="en-US"/>
          </a:p>
        </p:txBody>
      </p:sp>
    </p:spTree>
    <p:extLst>
      <p:ext uri="{BB962C8B-B14F-4D97-AF65-F5344CB8AC3E}">
        <p14:creationId xmlns:p14="http://schemas.microsoft.com/office/powerpoint/2010/main" val="10949692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28</a:t>
            </a:fld>
            <a:endParaRPr lang="en-US"/>
          </a:p>
        </p:txBody>
      </p:sp>
    </p:spTree>
    <p:extLst>
      <p:ext uri="{BB962C8B-B14F-4D97-AF65-F5344CB8AC3E}">
        <p14:creationId xmlns:p14="http://schemas.microsoft.com/office/powerpoint/2010/main" val="2263167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29</a:t>
            </a:fld>
            <a:endParaRPr lang="en-US"/>
          </a:p>
        </p:txBody>
      </p:sp>
    </p:spTree>
    <p:extLst>
      <p:ext uri="{BB962C8B-B14F-4D97-AF65-F5344CB8AC3E}">
        <p14:creationId xmlns:p14="http://schemas.microsoft.com/office/powerpoint/2010/main" val="1898131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5</a:t>
            </a:fld>
            <a:endParaRPr lang="en-US"/>
          </a:p>
        </p:txBody>
      </p:sp>
    </p:spTree>
    <p:extLst>
      <p:ext uri="{BB962C8B-B14F-4D97-AF65-F5344CB8AC3E}">
        <p14:creationId xmlns:p14="http://schemas.microsoft.com/office/powerpoint/2010/main" val="1094320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Options:</a:t>
            </a:r>
          </a:p>
          <a:p>
            <a:endParaRPr lang="en-US" dirty="0"/>
          </a:p>
          <a:p>
            <a:r>
              <a:rPr lang="en-US" dirty="0"/>
              <a:t>Option 1: Settings &gt; “Add or Invite Others”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Option 2: Settings &gt; Members &gt; Add Member</a:t>
            </a:r>
          </a:p>
          <a:p>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6</a:t>
            </a:fld>
            <a:endParaRPr lang="en-US"/>
          </a:p>
        </p:txBody>
      </p:sp>
    </p:spTree>
    <p:extLst>
      <p:ext uri="{BB962C8B-B14F-4D97-AF65-F5344CB8AC3E}">
        <p14:creationId xmlns:p14="http://schemas.microsoft.com/office/powerpoint/2010/main" val="1572028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7</a:t>
            </a:fld>
            <a:endParaRPr lang="en-US"/>
          </a:p>
        </p:txBody>
      </p:sp>
    </p:spTree>
    <p:extLst>
      <p:ext uri="{BB962C8B-B14F-4D97-AF65-F5344CB8AC3E}">
        <p14:creationId xmlns:p14="http://schemas.microsoft.com/office/powerpoint/2010/main" val="2272667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communities set your community to Self-Moderation. This means that posts will be posted immediately and will only go into the moderation queue when a member flags a post for being inappropriate. If this happens, the Connect Community Manager will review the post. And if it needs to be escalated, he/she/they will inform the ALA Code of Conduct Committee to review the individual’s behavior on ALA Connect.</a:t>
            </a:r>
          </a:p>
          <a:p>
            <a:endParaRPr lang="en-US" dirty="0"/>
          </a:p>
          <a:p>
            <a:r>
              <a:rPr lang="en-US" dirty="0"/>
              <a:t>If the community is set for “Full-Moderation”, the Community Admin must review the content to determine if it appropriate for their topic community.  The Community Admin either “Accepts” or “Rejects” the content. If the Admin accepts the content, the post will appear in the Discussions of the community.</a:t>
            </a:r>
          </a:p>
        </p:txBody>
      </p:sp>
      <p:sp>
        <p:nvSpPr>
          <p:cNvPr id="4" name="Slide Number Placeholder 3"/>
          <p:cNvSpPr>
            <a:spLocks noGrp="1"/>
          </p:cNvSpPr>
          <p:nvPr>
            <p:ph type="sldNum" sz="quarter" idx="5"/>
          </p:nvPr>
        </p:nvSpPr>
        <p:spPr/>
        <p:txBody>
          <a:bodyPr/>
          <a:lstStyle/>
          <a:p>
            <a:fld id="{D29456AE-0261-4CD0-B010-953B62F554A8}" type="slidenum">
              <a:rPr lang="en-US" smtClean="0"/>
              <a:t>8</a:t>
            </a:fld>
            <a:endParaRPr lang="en-US"/>
          </a:p>
        </p:txBody>
      </p:sp>
    </p:spTree>
    <p:extLst>
      <p:ext uri="{BB962C8B-B14F-4D97-AF65-F5344CB8AC3E}">
        <p14:creationId xmlns:p14="http://schemas.microsoft.com/office/powerpoint/2010/main" val="269645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Bef>
                <a:spcPts val="0"/>
              </a:spcBef>
              <a:spcAft>
                <a:spcPts val="1000"/>
              </a:spcAft>
            </a:pPr>
            <a:r>
              <a:rPr lang="en-US" b="0" i="0" dirty="0">
                <a:solidFill>
                  <a:srgbClr val="242729"/>
                </a:solidFill>
                <a:effectLst/>
                <a:latin typeface="proxima nova"/>
              </a:rPr>
              <a:t>Click the icon above the main list of Entries (highlighted below) to expand the </a:t>
            </a:r>
            <a:r>
              <a:rPr lang="en-US" b="1" i="0" dirty="0">
                <a:solidFill>
                  <a:srgbClr val="242729"/>
                </a:solidFill>
                <a:effectLst/>
                <a:latin typeface="proxima nova"/>
              </a:rPr>
              <a:t>Folders Panel</a:t>
            </a:r>
            <a:r>
              <a:rPr lang="en-US" b="0" i="0" dirty="0">
                <a:solidFill>
                  <a:srgbClr val="242729"/>
                </a:solidFill>
                <a:effectLst/>
                <a:latin typeface="proxima nova"/>
              </a:rPr>
              <a:t>. This panel has two purposes:</a:t>
            </a:r>
          </a:p>
          <a:p>
            <a:pPr algn="l">
              <a:spcAft>
                <a:spcPts val="600"/>
              </a:spcAft>
              <a:buFont typeface="Arial" panose="020B0604020202020204" pitchFamily="34" charset="0"/>
              <a:buChar char="•"/>
            </a:pPr>
            <a:r>
              <a:rPr lang="en-US" b="0" i="0" dirty="0">
                <a:solidFill>
                  <a:srgbClr val="242729"/>
                </a:solidFill>
                <a:effectLst/>
                <a:latin typeface="proxima nova"/>
              </a:rPr>
              <a:t>First, it enables </a:t>
            </a:r>
            <a:r>
              <a:rPr lang="en-US" b="1" i="0" dirty="0">
                <a:solidFill>
                  <a:srgbClr val="242729"/>
                </a:solidFill>
                <a:effectLst/>
                <a:latin typeface="proxima nova"/>
              </a:rPr>
              <a:t>admins</a:t>
            </a:r>
            <a:r>
              <a:rPr lang="en-US" b="0" i="0" dirty="0">
                <a:solidFill>
                  <a:srgbClr val="242729"/>
                </a:solidFill>
                <a:effectLst/>
                <a:latin typeface="proxima nova"/>
              </a:rPr>
              <a:t> to create and delete folders (this can only be accomplished in </a:t>
            </a:r>
            <a:r>
              <a:rPr lang="en-US" b="1" i="0" dirty="0">
                <a:solidFill>
                  <a:srgbClr val="242729"/>
                </a:solidFill>
                <a:effectLst/>
                <a:latin typeface="proxima nova"/>
              </a:rPr>
              <a:t>Admin view</a:t>
            </a:r>
            <a:r>
              <a:rPr lang="en-US" b="0" i="0" dirty="0">
                <a:solidFill>
                  <a:srgbClr val="242729"/>
                </a:solidFill>
                <a:effectLst/>
                <a:latin typeface="proxima nova"/>
              </a:rPr>
              <a:t>, which you'll learn about soon);</a:t>
            </a:r>
          </a:p>
          <a:p>
            <a:pPr algn="l">
              <a:spcAft>
                <a:spcPts val="600"/>
              </a:spcAft>
              <a:buFont typeface="Arial" panose="020B0604020202020204" pitchFamily="34" charset="0"/>
              <a:buChar char="•"/>
            </a:pPr>
            <a:r>
              <a:rPr lang="en-US" b="0" i="0" dirty="0">
                <a:solidFill>
                  <a:srgbClr val="242729"/>
                </a:solidFill>
                <a:effectLst/>
                <a:latin typeface="proxima nova"/>
              </a:rPr>
              <a:t>second, it's the only way </a:t>
            </a:r>
            <a:r>
              <a:rPr lang="en-US" b="1" i="1" dirty="0">
                <a:solidFill>
                  <a:srgbClr val="242729"/>
                </a:solidFill>
                <a:effectLst/>
                <a:latin typeface="proxima nova"/>
              </a:rPr>
              <a:t>all</a:t>
            </a:r>
            <a:r>
              <a:rPr lang="en-US" b="1" i="0" dirty="0">
                <a:solidFill>
                  <a:srgbClr val="242729"/>
                </a:solidFill>
                <a:effectLst/>
                <a:latin typeface="proxima nova"/>
              </a:rPr>
              <a:t> users</a:t>
            </a:r>
            <a:r>
              <a:rPr lang="en-US" b="0" i="0" dirty="0">
                <a:solidFill>
                  <a:srgbClr val="242729"/>
                </a:solidFill>
                <a:effectLst/>
                <a:latin typeface="proxima nova"/>
              </a:rPr>
              <a:t> can view any custom folders that have been created for a Library, allowing them to more easily search for specific types of content in large Libraries.</a:t>
            </a:r>
          </a:p>
          <a:p>
            <a:endParaRPr lang="en-US" dirty="0"/>
          </a:p>
        </p:txBody>
      </p:sp>
      <p:sp>
        <p:nvSpPr>
          <p:cNvPr id="4" name="Slide Number Placeholder 3"/>
          <p:cNvSpPr>
            <a:spLocks noGrp="1"/>
          </p:cNvSpPr>
          <p:nvPr>
            <p:ph type="sldNum" sz="quarter" idx="5"/>
          </p:nvPr>
        </p:nvSpPr>
        <p:spPr/>
        <p:txBody>
          <a:bodyPr/>
          <a:lstStyle/>
          <a:p>
            <a:fld id="{D29456AE-0261-4CD0-B010-953B62F554A8}" type="slidenum">
              <a:rPr lang="en-US" smtClean="0"/>
              <a:t>14</a:t>
            </a:fld>
            <a:endParaRPr lang="en-US"/>
          </a:p>
        </p:txBody>
      </p:sp>
    </p:spTree>
    <p:extLst>
      <p:ext uri="{BB962C8B-B14F-4D97-AF65-F5344CB8AC3E}">
        <p14:creationId xmlns:p14="http://schemas.microsoft.com/office/powerpoint/2010/main" val="1046120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create a “New Folder,” it will create a folder in the same level as the folder that was selected right before you clicked the “New” button.</a:t>
            </a:r>
          </a:p>
          <a:p>
            <a:r>
              <a:rPr lang="en-US" dirty="0"/>
              <a:t>If you create a “New Child” folder, it will create a new child folder that is nested under the item that was selected right before you clicked the “New Child” button.</a:t>
            </a:r>
          </a:p>
          <a:p>
            <a:r>
              <a:rPr lang="en-US" dirty="0"/>
              <a:t>In both images shown, the previously selected folder was the “Community Management Resources” folder. </a:t>
            </a:r>
          </a:p>
        </p:txBody>
      </p:sp>
      <p:sp>
        <p:nvSpPr>
          <p:cNvPr id="4" name="Slide Number Placeholder 3"/>
          <p:cNvSpPr>
            <a:spLocks noGrp="1"/>
          </p:cNvSpPr>
          <p:nvPr>
            <p:ph type="sldNum" sz="quarter" idx="5"/>
          </p:nvPr>
        </p:nvSpPr>
        <p:spPr/>
        <p:txBody>
          <a:bodyPr/>
          <a:lstStyle/>
          <a:p>
            <a:fld id="{D29456AE-0261-4CD0-B010-953B62F554A8}" type="slidenum">
              <a:rPr lang="en-US" smtClean="0"/>
              <a:t>15</a:t>
            </a:fld>
            <a:endParaRPr lang="en-US"/>
          </a:p>
        </p:txBody>
      </p:sp>
    </p:spTree>
    <p:extLst>
      <p:ext uri="{BB962C8B-B14F-4D97-AF65-F5344CB8AC3E}">
        <p14:creationId xmlns:p14="http://schemas.microsoft.com/office/powerpoint/2010/main" val="1088007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create a “New Folder,” it will create a folder in the same level as the folder that was selected right before you clicked the “New” button.</a:t>
            </a:r>
          </a:p>
          <a:p>
            <a:r>
              <a:rPr lang="en-US" dirty="0"/>
              <a:t>If you create a “New Child” folder, it will create a new child folder that is nested under the item that was selected right before you clicked the “New Child” button.</a:t>
            </a:r>
          </a:p>
          <a:p>
            <a:r>
              <a:rPr lang="en-US" dirty="0"/>
              <a:t>In both images shown, the previously selected folder was the “Community Management Resources” folder. </a:t>
            </a:r>
          </a:p>
        </p:txBody>
      </p:sp>
      <p:sp>
        <p:nvSpPr>
          <p:cNvPr id="4" name="Slide Number Placeholder 3"/>
          <p:cNvSpPr>
            <a:spLocks noGrp="1"/>
          </p:cNvSpPr>
          <p:nvPr>
            <p:ph type="sldNum" sz="quarter" idx="5"/>
          </p:nvPr>
        </p:nvSpPr>
        <p:spPr/>
        <p:txBody>
          <a:bodyPr/>
          <a:lstStyle/>
          <a:p>
            <a:fld id="{D29456AE-0261-4CD0-B010-953B62F554A8}" type="slidenum">
              <a:rPr lang="en-US" smtClean="0"/>
              <a:t>16</a:t>
            </a:fld>
            <a:endParaRPr lang="en-US"/>
          </a:p>
        </p:txBody>
      </p:sp>
    </p:spTree>
    <p:extLst>
      <p:ext uri="{BB962C8B-B14F-4D97-AF65-F5344CB8AC3E}">
        <p14:creationId xmlns:p14="http://schemas.microsoft.com/office/powerpoint/2010/main" val="3462955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E8EEAB36-6DBC-41B2-AF1F-3354E6DE38D1}" type="datetimeFigureOut">
              <a:rPr lang="en-US" smtClean="0"/>
              <a:t>5/1/2023</a:t>
            </a:fld>
            <a:endParaRPr lang="en-US"/>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787F2ACC-1942-4983-ABC3-39EE90C1BB94}" type="slidenum">
              <a:rPr lang="en-US" smtClean="0"/>
              <a:t>‹#›</a:t>
            </a:fld>
            <a:endParaRPr lang="en-US"/>
          </a:p>
        </p:txBody>
      </p:sp>
    </p:spTree>
    <p:extLst>
      <p:ext uri="{BB962C8B-B14F-4D97-AF65-F5344CB8AC3E}">
        <p14:creationId xmlns:p14="http://schemas.microsoft.com/office/powerpoint/2010/main" val="1164474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EEAB36-6DBC-41B2-AF1F-3354E6DE38D1}" type="datetimeFigureOut">
              <a:rPr lang="en-US" smtClean="0"/>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F2ACC-1942-4983-ABC3-39EE90C1BB94}" type="slidenum">
              <a:rPr lang="en-US" smtClean="0"/>
              <a:t>‹#›</a:t>
            </a:fld>
            <a:endParaRPr lang="en-US"/>
          </a:p>
        </p:txBody>
      </p:sp>
    </p:spTree>
    <p:extLst>
      <p:ext uri="{BB962C8B-B14F-4D97-AF65-F5344CB8AC3E}">
        <p14:creationId xmlns:p14="http://schemas.microsoft.com/office/powerpoint/2010/main" val="579679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EEAB36-6DBC-41B2-AF1F-3354E6DE38D1}" type="datetimeFigureOut">
              <a:rPr lang="en-US" smtClean="0"/>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F2ACC-1942-4983-ABC3-39EE90C1BB94}" type="slidenum">
              <a:rPr lang="en-US" smtClean="0"/>
              <a:t>‹#›</a:t>
            </a:fld>
            <a:endParaRPr lang="en-US"/>
          </a:p>
        </p:txBody>
      </p:sp>
    </p:spTree>
    <p:extLst>
      <p:ext uri="{BB962C8B-B14F-4D97-AF65-F5344CB8AC3E}">
        <p14:creationId xmlns:p14="http://schemas.microsoft.com/office/powerpoint/2010/main" val="3915949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EEAB36-6DBC-41B2-AF1F-3354E6DE38D1}" type="datetimeFigureOut">
              <a:rPr lang="en-US" smtClean="0"/>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F2ACC-1942-4983-ABC3-39EE90C1BB94}" type="slidenum">
              <a:rPr lang="en-US" smtClean="0"/>
              <a:t>‹#›</a:t>
            </a:fld>
            <a:endParaRPr lang="en-US"/>
          </a:p>
        </p:txBody>
      </p:sp>
    </p:spTree>
    <p:extLst>
      <p:ext uri="{BB962C8B-B14F-4D97-AF65-F5344CB8AC3E}">
        <p14:creationId xmlns:p14="http://schemas.microsoft.com/office/powerpoint/2010/main" val="3483429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8EEAB36-6DBC-41B2-AF1F-3354E6DE38D1}" type="datetimeFigureOut">
              <a:rPr lang="en-US" smtClean="0"/>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7F2ACC-1942-4983-ABC3-39EE90C1BB94}" type="slidenum">
              <a:rPr lang="en-US" smtClean="0"/>
              <a:t>‹#›</a:t>
            </a:fld>
            <a:endParaRPr lang="en-US"/>
          </a:p>
        </p:txBody>
      </p:sp>
    </p:spTree>
    <p:extLst>
      <p:ext uri="{BB962C8B-B14F-4D97-AF65-F5344CB8AC3E}">
        <p14:creationId xmlns:p14="http://schemas.microsoft.com/office/powerpoint/2010/main" val="3729902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8EEAB36-6DBC-41B2-AF1F-3354E6DE38D1}" type="datetimeFigureOut">
              <a:rPr lang="en-US" smtClean="0"/>
              <a:t>5/1/2023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7F2ACC-1942-4983-ABC3-39EE90C1BB94}" type="slidenum">
              <a:rPr lang="en-US" smtClean="0"/>
              <a:t>‹#›</a:t>
            </a:fld>
            <a:endParaRPr lang="en-US"/>
          </a:p>
        </p:txBody>
      </p:sp>
    </p:spTree>
    <p:extLst>
      <p:ext uri="{BB962C8B-B14F-4D97-AF65-F5344CB8AC3E}">
        <p14:creationId xmlns:p14="http://schemas.microsoft.com/office/powerpoint/2010/main" val="2057095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EEAB36-6DBC-41B2-AF1F-3354E6DE38D1}" type="datetimeFigureOut">
              <a:rPr lang="en-US" smtClean="0"/>
              <a:t>5/1/2023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7F2ACC-1942-4983-ABC3-39EE90C1BB94}" type="slidenum">
              <a:rPr lang="en-US" smtClean="0"/>
              <a:t>‹#›</a:t>
            </a:fld>
            <a:endParaRPr lang="en-US"/>
          </a:p>
        </p:txBody>
      </p:sp>
    </p:spTree>
    <p:extLst>
      <p:ext uri="{BB962C8B-B14F-4D97-AF65-F5344CB8AC3E}">
        <p14:creationId xmlns:p14="http://schemas.microsoft.com/office/powerpoint/2010/main" val="1911283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8EEAB36-6DBC-41B2-AF1F-3354E6DE38D1}" type="datetimeFigureOut">
              <a:rPr lang="en-US" smtClean="0"/>
              <a:t>5/1/2023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7F2ACC-1942-4983-ABC3-39EE90C1BB94}" type="slidenum">
              <a:rPr lang="en-US" smtClean="0"/>
              <a:t>‹#›</a:t>
            </a:fld>
            <a:endParaRPr lang="en-US"/>
          </a:p>
        </p:txBody>
      </p:sp>
    </p:spTree>
    <p:extLst>
      <p:ext uri="{BB962C8B-B14F-4D97-AF65-F5344CB8AC3E}">
        <p14:creationId xmlns:p14="http://schemas.microsoft.com/office/powerpoint/2010/main" val="1360122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EEAB36-6DBC-41B2-AF1F-3354E6DE38D1}" type="datetimeFigureOut">
              <a:rPr lang="en-US" smtClean="0"/>
              <a:t>5/1/2023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7F2ACC-1942-4983-ABC3-39EE90C1BB94}" type="slidenum">
              <a:rPr lang="en-US" smtClean="0"/>
              <a:t>‹#›</a:t>
            </a:fld>
            <a:endParaRPr lang="en-US"/>
          </a:p>
        </p:txBody>
      </p:sp>
    </p:spTree>
    <p:extLst>
      <p:ext uri="{BB962C8B-B14F-4D97-AF65-F5344CB8AC3E}">
        <p14:creationId xmlns:p14="http://schemas.microsoft.com/office/powerpoint/2010/main" val="290163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Edit Master text styles</a:t>
            </a:r>
          </a:p>
        </p:txBody>
      </p:sp>
      <p:sp>
        <p:nvSpPr>
          <p:cNvPr id="5" name="Date Placeholder 4"/>
          <p:cNvSpPr>
            <a:spLocks noGrp="1"/>
          </p:cNvSpPr>
          <p:nvPr>
            <p:ph type="dt" sz="half" idx="10"/>
          </p:nvPr>
        </p:nvSpPr>
        <p:spPr/>
        <p:txBody>
          <a:bodyPr/>
          <a:lstStyle/>
          <a:p>
            <a:fld id="{E8EEAB36-6DBC-41B2-AF1F-3354E6DE38D1}" type="datetimeFigureOut">
              <a:rPr lang="en-US" smtClean="0"/>
              <a:t>5/1/2023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787F2ACC-1942-4983-ABC3-39EE90C1BB94}" type="slidenum">
              <a:rPr lang="en-US" smtClean="0"/>
              <a:t>‹#›</a:t>
            </a:fld>
            <a:endParaRPr lang="en-US"/>
          </a:p>
        </p:txBody>
      </p:sp>
    </p:spTree>
    <p:extLst>
      <p:ext uri="{BB962C8B-B14F-4D97-AF65-F5344CB8AC3E}">
        <p14:creationId xmlns:p14="http://schemas.microsoft.com/office/powerpoint/2010/main" val="1263154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E8EEAB36-6DBC-41B2-AF1F-3354E6DE38D1}" type="datetimeFigureOut">
              <a:rPr lang="en-US" smtClean="0"/>
              <a:t>5/1/2023</a:t>
            </a:fld>
            <a:endParaRPr lang="en-US"/>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787F2ACC-1942-4983-ABC3-39EE90C1BB94}" type="slidenum">
              <a:rPr lang="en-US" smtClean="0"/>
              <a:t>‹#›</a:t>
            </a:fld>
            <a:endParaRPr lang="en-US"/>
          </a:p>
        </p:txBody>
      </p:sp>
    </p:spTree>
    <p:extLst>
      <p:ext uri="{BB962C8B-B14F-4D97-AF65-F5344CB8AC3E}">
        <p14:creationId xmlns:p14="http://schemas.microsoft.com/office/powerpoint/2010/main" val="289083893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E8EEAB36-6DBC-41B2-AF1F-3354E6DE38D1}" type="datetimeFigureOut">
              <a:rPr lang="en-US" smtClean="0"/>
              <a:t>5/1/2023</a:t>
            </a:fld>
            <a:endParaRPr lang="en-US"/>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787F2ACC-1942-4983-ABC3-39EE90C1BB94}" type="slidenum">
              <a:rPr lang="en-US" smtClean="0"/>
              <a:t>‹#›</a:t>
            </a:fld>
            <a:endParaRPr lang="en-US"/>
          </a:p>
        </p:txBody>
      </p:sp>
    </p:spTree>
    <p:extLst>
      <p:ext uri="{BB962C8B-B14F-4D97-AF65-F5344CB8AC3E}">
        <p14:creationId xmlns:p14="http://schemas.microsoft.com/office/powerpoint/2010/main" val="346784250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3.xml"/><Relationship Id="rId5" Type="http://schemas.openxmlformats.org/officeDocument/2006/relationships/image" Target="../media/image27.sv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0.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1.pn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5.svg"/><Relationship Id="rId5" Type="http://schemas.openxmlformats.org/officeDocument/2006/relationships/image" Target="../media/image54.png"/><Relationship Id="rId10" Type="http://schemas.openxmlformats.org/officeDocument/2006/relationships/image" Target="../media/image59.svg"/><Relationship Id="rId4" Type="http://schemas.openxmlformats.org/officeDocument/2006/relationships/image" Target="../media/image53.svg"/><Relationship Id="rId9" Type="http://schemas.openxmlformats.org/officeDocument/2006/relationships/image" Target="../media/image58.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61.svg"/><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image" Target="../media/image12.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59499-8755-49F4-82C4-08BF1E1B9419}"/>
              </a:ext>
            </a:extLst>
          </p:cNvPr>
          <p:cNvSpPr>
            <a:spLocks noGrp="1"/>
          </p:cNvSpPr>
          <p:nvPr>
            <p:ph type="ctrTitle"/>
          </p:nvPr>
        </p:nvSpPr>
        <p:spPr>
          <a:xfrm>
            <a:off x="609601" y="4385066"/>
            <a:ext cx="10923638" cy="1317643"/>
          </a:xfrm>
        </p:spPr>
        <p:txBody>
          <a:bodyPr>
            <a:normAutofit/>
          </a:bodyPr>
          <a:lstStyle/>
          <a:p>
            <a:r>
              <a:rPr lang="en-US" sz="7200" dirty="0"/>
              <a:t>Community Admin Training</a:t>
            </a:r>
          </a:p>
        </p:txBody>
      </p:sp>
      <p:sp>
        <p:nvSpPr>
          <p:cNvPr id="3" name="Subtitle 2">
            <a:extLst>
              <a:ext uri="{FF2B5EF4-FFF2-40B4-BE49-F238E27FC236}">
                <a16:creationId xmlns:a16="http://schemas.microsoft.com/office/drawing/2014/main" id="{381F6824-930E-451C-B685-7A8A1FAB6231}"/>
              </a:ext>
            </a:extLst>
          </p:cNvPr>
          <p:cNvSpPr>
            <a:spLocks noGrp="1"/>
          </p:cNvSpPr>
          <p:nvPr>
            <p:ph type="subTitle" idx="1"/>
          </p:nvPr>
        </p:nvSpPr>
        <p:spPr>
          <a:xfrm>
            <a:off x="609600" y="5702709"/>
            <a:ext cx="10923638" cy="521109"/>
          </a:xfrm>
        </p:spPr>
        <p:txBody>
          <a:bodyPr>
            <a:normAutofit/>
          </a:bodyPr>
          <a:lstStyle/>
          <a:p>
            <a:r>
              <a:rPr lang="en-US" dirty="0">
                <a:solidFill>
                  <a:srgbClr val="FFFFFF"/>
                </a:solidFill>
              </a:rPr>
              <a:t>ALA Connect</a:t>
            </a:r>
          </a:p>
        </p:txBody>
      </p:sp>
      <p:pic>
        <p:nvPicPr>
          <p:cNvPr id="5" name="Picture 4" descr="A red and blue flag&#10;&#10;Description automatically generated with low confidence">
            <a:extLst>
              <a:ext uri="{FF2B5EF4-FFF2-40B4-BE49-F238E27FC236}">
                <a16:creationId xmlns:a16="http://schemas.microsoft.com/office/drawing/2014/main" id="{374379F8-4ED4-F9F6-0312-7DD8ACC66A42}"/>
              </a:ext>
            </a:extLst>
          </p:cNvPr>
          <p:cNvPicPr>
            <a:picLocks noChangeAspect="1"/>
          </p:cNvPicPr>
          <p:nvPr/>
        </p:nvPicPr>
        <p:blipFill rotWithShape="1">
          <a:blip r:embed="rId3">
            <a:extLst>
              <a:ext uri="{28A0092B-C50C-407E-A947-70E740481C1C}">
                <a14:useLocalDpi xmlns:a14="http://schemas.microsoft.com/office/drawing/2010/main" val="0"/>
              </a:ext>
            </a:extLst>
          </a:blip>
          <a:srcRect l="143" r="1" b="1"/>
          <a:stretch/>
        </p:blipFill>
        <p:spPr>
          <a:xfrm>
            <a:off x="1" y="10"/>
            <a:ext cx="12192000" cy="4242806"/>
          </a:xfrm>
          <a:prstGeom prst="rect">
            <a:avLst/>
          </a:prstGeom>
        </p:spPr>
      </p:pic>
    </p:spTree>
    <p:extLst>
      <p:ext uri="{BB962C8B-B14F-4D97-AF65-F5344CB8AC3E}">
        <p14:creationId xmlns:p14="http://schemas.microsoft.com/office/powerpoint/2010/main" val="232539992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red and blue flag&#10;&#10;Description automatically generated with low confidence">
            <a:extLst>
              <a:ext uri="{FF2B5EF4-FFF2-40B4-BE49-F238E27FC236}">
                <a16:creationId xmlns:a16="http://schemas.microsoft.com/office/drawing/2014/main" id="{B696BD8C-CA25-7D82-7790-828250DAA3FE}"/>
              </a:ext>
            </a:extLst>
          </p:cNvPr>
          <p:cNvPicPr>
            <a:picLocks noChangeAspect="1"/>
          </p:cNvPicPr>
          <p:nvPr/>
        </p:nvPicPr>
        <p:blipFill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b="38294"/>
          <a:stretch/>
        </p:blipFill>
        <p:spPr>
          <a:xfrm>
            <a:off x="0" y="4242816"/>
            <a:ext cx="12192000" cy="2615184"/>
          </a:xfrm>
          <a:prstGeom prst="rect">
            <a:avLst/>
          </a:prstGeom>
        </p:spPr>
      </p:pic>
      <p:sp>
        <p:nvSpPr>
          <p:cNvPr id="2" name="Title 1">
            <a:extLst>
              <a:ext uri="{FF2B5EF4-FFF2-40B4-BE49-F238E27FC236}">
                <a16:creationId xmlns:a16="http://schemas.microsoft.com/office/drawing/2014/main" id="{059C53C2-D3A6-4AE3-966A-9EB3540E2B5B}"/>
              </a:ext>
            </a:extLst>
          </p:cNvPr>
          <p:cNvSpPr>
            <a:spLocks noGrp="1"/>
          </p:cNvSpPr>
          <p:nvPr>
            <p:ph type="title"/>
          </p:nvPr>
        </p:nvSpPr>
        <p:spPr>
          <a:xfrm>
            <a:off x="609601" y="5267701"/>
            <a:ext cx="10923638" cy="1125190"/>
          </a:xfrm>
        </p:spPr>
        <p:txBody>
          <a:bodyPr vert="horz" lIns="91440" tIns="45720" rIns="91440" bIns="45720" rtlCol="0" anchor="b">
            <a:normAutofit/>
          </a:bodyPr>
          <a:lstStyle/>
          <a:p>
            <a:r>
              <a:rPr lang="en-US" sz="6600" dirty="0">
                <a:solidFill>
                  <a:srgbClr val="FFFFFF"/>
                </a:solidFill>
              </a:rPr>
              <a:t>Managing the Library</a:t>
            </a:r>
          </a:p>
        </p:txBody>
      </p:sp>
      <p:pic>
        <p:nvPicPr>
          <p:cNvPr id="5" name="Graphic 4" descr="Books on shelf outline">
            <a:extLst>
              <a:ext uri="{FF2B5EF4-FFF2-40B4-BE49-F238E27FC236}">
                <a16:creationId xmlns:a16="http://schemas.microsoft.com/office/drawing/2014/main" id="{641FE716-6A53-6AC8-8FA7-1736A204B97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4514763" y="729344"/>
            <a:ext cx="3113314" cy="3113314"/>
          </a:xfrm>
          <a:prstGeom prst="rect">
            <a:avLst/>
          </a:prstGeom>
        </p:spPr>
      </p:pic>
    </p:spTree>
    <p:extLst>
      <p:ext uri="{BB962C8B-B14F-4D97-AF65-F5344CB8AC3E}">
        <p14:creationId xmlns:p14="http://schemas.microsoft.com/office/powerpoint/2010/main" val="1326235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079" name="Rectangle 3078">
            <a:extLst>
              <a:ext uri="{FF2B5EF4-FFF2-40B4-BE49-F238E27FC236}">
                <a16:creationId xmlns:a16="http://schemas.microsoft.com/office/drawing/2014/main" id="{D87AB319-64C0-4E2D-B1CD-0A970301BE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3081" name="Rectangle 3080">
            <a:extLst>
              <a:ext uri="{FF2B5EF4-FFF2-40B4-BE49-F238E27FC236}">
                <a16:creationId xmlns:a16="http://schemas.microsoft.com/office/drawing/2014/main" id="{CC4A892D-088E-4414-965D-1F8C4212F6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795C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red and blue flag&#10;&#10;Description automatically generated with low confidence">
            <a:extLst>
              <a:ext uri="{FF2B5EF4-FFF2-40B4-BE49-F238E27FC236}">
                <a16:creationId xmlns:a16="http://schemas.microsoft.com/office/drawing/2014/main" id="{9F2F278A-6B9B-D490-C766-3C5B1D982103}"/>
              </a:ext>
            </a:extLst>
          </p:cNvPr>
          <p:cNvPicPr>
            <a:picLocks noChangeAspect="1"/>
          </p:cNvPicPr>
          <p:nvPr/>
        </p:nvPicPr>
        <p:blipFill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b="38294"/>
          <a:stretch/>
        </p:blipFill>
        <p:spPr>
          <a:xfrm>
            <a:off x="0" y="4242815"/>
            <a:ext cx="12192000" cy="2620621"/>
          </a:xfrm>
          <a:prstGeom prst="rect">
            <a:avLst/>
          </a:prstGeom>
        </p:spPr>
      </p:pic>
      <p:sp>
        <p:nvSpPr>
          <p:cNvPr id="2" name="Title 1">
            <a:extLst>
              <a:ext uri="{FF2B5EF4-FFF2-40B4-BE49-F238E27FC236}">
                <a16:creationId xmlns:a16="http://schemas.microsoft.com/office/drawing/2014/main" id="{23E2C525-1DB2-44A4-8F58-68B2DDCE489A}"/>
              </a:ext>
            </a:extLst>
          </p:cNvPr>
          <p:cNvSpPr>
            <a:spLocks noGrp="1"/>
          </p:cNvSpPr>
          <p:nvPr>
            <p:ph type="title"/>
          </p:nvPr>
        </p:nvSpPr>
        <p:spPr>
          <a:xfrm>
            <a:off x="609601" y="4987813"/>
            <a:ext cx="10923638" cy="1125190"/>
          </a:xfrm>
        </p:spPr>
        <p:txBody>
          <a:bodyPr vert="horz" lIns="91440" tIns="45720" rIns="91440" bIns="45720" rtlCol="0" anchor="b">
            <a:normAutofit/>
          </a:bodyPr>
          <a:lstStyle/>
          <a:p>
            <a:pPr>
              <a:lnSpc>
                <a:spcPct val="80000"/>
              </a:lnSpc>
            </a:pPr>
            <a:r>
              <a:rPr lang="en-US" sz="6600" dirty="0">
                <a:solidFill>
                  <a:srgbClr val="FFFFFF"/>
                </a:solidFill>
              </a:rPr>
              <a:t>Folder vs Folder Contents</a:t>
            </a:r>
          </a:p>
        </p:txBody>
      </p:sp>
      <p:sp>
        <p:nvSpPr>
          <p:cNvPr id="3083" name="Rectangle 3082">
            <a:extLst>
              <a:ext uri="{FF2B5EF4-FFF2-40B4-BE49-F238E27FC236}">
                <a16:creationId xmlns:a16="http://schemas.microsoft.com/office/drawing/2014/main" id="{472BC85F-BF83-4D6D-A1BC-8EE5822F0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45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a:extLst>
              <a:ext uri="{FF2B5EF4-FFF2-40B4-BE49-F238E27FC236}">
                <a16:creationId xmlns:a16="http://schemas.microsoft.com/office/drawing/2014/main" id="{49532B96-6846-BD2C-511E-D56CB3F20C07}"/>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160200" y="643467"/>
            <a:ext cx="5837732" cy="3590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8767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6EA1A26-163F-4F15-91F4-F2C51AC9C1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14976F45-7EC9-627E-69B7-C85981C05683}"/>
              </a:ext>
            </a:extLst>
          </p:cNvPr>
          <p:cNvSpPr>
            <a:spLocks noGrp="1"/>
          </p:cNvSpPr>
          <p:nvPr>
            <p:ph type="title"/>
          </p:nvPr>
        </p:nvSpPr>
        <p:spPr>
          <a:xfrm>
            <a:off x="8173212" y="499533"/>
            <a:ext cx="3401568" cy="1920240"/>
          </a:xfrm>
        </p:spPr>
        <p:txBody>
          <a:bodyPr anchor="b">
            <a:normAutofit/>
          </a:bodyPr>
          <a:lstStyle/>
          <a:p>
            <a:r>
              <a:rPr lang="en-US" sz="4000" dirty="0">
                <a:solidFill>
                  <a:srgbClr val="FFFFFF"/>
                </a:solidFill>
              </a:rPr>
              <a:t>Library Entry Access</a:t>
            </a:r>
          </a:p>
        </p:txBody>
      </p:sp>
      <p:pic>
        <p:nvPicPr>
          <p:cNvPr id="8" name="Picture 4">
            <a:extLst>
              <a:ext uri="{FF2B5EF4-FFF2-40B4-BE49-F238E27FC236}">
                <a16:creationId xmlns:a16="http://schemas.microsoft.com/office/drawing/2014/main" id="{9B748FD0-8E2C-1303-14D7-4BC9F03BB9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53" r="-2" b="1739"/>
          <a:stretch/>
        </p:blipFill>
        <p:spPr bwMode="auto">
          <a:xfrm>
            <a:off x="633999" y="640080"/>
            <a:ext cx="6278529" cy="5588101"/>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3442897-515E-415E-AFD4-339282F91CC3}"/>
              </a:ext>
            </a:extLst>
          </p:cNvPr>
          <p:cNvSpPr>
            <a:spLocks noGrp="1"/>
          </p:cNvSpPr>
          <p:nvPr>
            <p:ph idx="1"/>
          </p:nvPr>
        </p:nvSpPr>
        <p:spPr>
          <a:xfrm>
            <a:off x="8173212" y="2419773"/>
            <a:ext cx="3401568" cy="3358092"/>
          </a:xfrm>
        </p:spPr>
        <p:txBody>
          <a:bodyPr>
            <a:normAutofit/>
          </a:bodyPr>
          <a:lstStyle/>
          <a:p>
            <a:pPr>
              <a:spcBef>
                <a:spcPts val="0"/>
              </a:spcBef>
              <a:spcAft>
                <a:spcPts val="1000"/>
              </a:spcAft>
            </a:pPr>
            <a:r>
              <a:rPr lang="en-US" sz="1100" b="0" i="0" dirty="0">
                <a:effectLst/>
                <a:latin typeface="proxima nova"/>
              </a:rPr>
              <a:t>While there are a few places you can access Entries, the most common is from a community's </a:t>
            </a:r>
            <a:r>
              <a:rPr lang="en-US" sz="1100" b="1" i="0" dirty="0">
                <a:effectLst/>
                <a:latin typeface="proxima nova"/>
              </a:rPr>
              <a:t>Library</a:t>
            </a:r>
            <a:r>
              <a:rPr lang="en-US" sz="1100" b="0" i="0" dirty="0">
                <a:effectLst/>
                <a:latin typeface="proxima nova"/>
              </a:rPr>
              <a:t> tab, and that's what we're going to focus on in this article.</a:t>
            </a:r>
          </a:p>
          <a:p>
            <a:pPr>
              <a:spcBef>
                <a:spcPts val="0"/>
              </a:spcBef>
              <a:spcAft>
                <a:spcPts val="1000"/>
              </a:spcAft>
            </a:pPr>
            <a:r>
              <a:rPr lang="en-US" sz="1100" b="0" i="0" dirty="0">
                <a:effectLst/>
                <a:latin typeface="proxima nova"/>
              </a:rPr>
              <a:t>As you can see below, this tab showcases Entries in two areas:</a:t>
            </a:r>
          </a:p>
          <a:p>
            <a:pPr>
              <a:spcAft>
                <a:spcPts val="600"/>
              </a:spcAft>
              <a:buFont typeface="+mj-lt"/>
              <a:buAutoNum type="arabicPeriod"/>
            </a:pPr>
            <a:r>
              <a:rPr lang="en-US" sz="1100" b="0" i="0" dirty="0">
                <a:effectLst/>
                <a:latin typeface="proxima nova"/>
              </a:rPr>
              <a:t>If enabled, you'll see the </a:t>
            </a:r>
            <a:r>
              <a:rPr lang="en-US" sz="1100" b="1" i="0" dirty="0">
                <a:effectLst/>
                <a:latin typeface="proxima nova"/>
              </a:rPr>
              <a:t>Featured Card Row</a:t>
            </a:r>
            <a:r>
              <a:rPr lang="en-US" sz="1100" b="0" i="0" dirty="0">
                <a:effectLst/>
                <a:latin typeface="proxima nova"/>
              </a:rPr>
              <a:t> at the top of the page, which displays the </a:t>
            </a:r>
            <a:r>
              <a:rPr lang="en-US" sz="1100" b="1" i="0" dirty="0">
                <a:effectLst/>
                <a:latin typeface="proxima nova"/>
              </a:rPr>
              <a:t>eight</a:t>
            </a:r>
            <a:r>
              <a:rPr lang="en-US" sz="1100" b="0" i="0" dirty="0">
                <a:effectLst/>
                <a:latin typeface="proxima nova"/>
              </a:rPr>
              <a:t> most </a:t>
            </a:r>
            <a:r>
              <a:rPr lang="en-US" sz="1100" b="0" i="1" dirty="0">
                <a:effectLst/>
                <a:latin typeface="proxima nova"/>
              </a:rPr>
              <a:t>viewed/downloaded</a:t>
            </a:r>
            <a:r>
              <a:rPr lang="en-US" sz="1100" b="0" i="0" dirty="0">
                <a:effectLst/>
                <a:latin typeface="proxima nova"/>
              </a:rPr>
              <a:t> Entries. If it contains more than four Entries, click the </a:t>
            </a:r>
            <a:r>
              <a:rPr lang="en-US" sz="1100" b="1" i="0" dirty="0">
                <a:effectLst/>
                <a:latin typeface="proxima nova"/>
              </a:rPr>
              <a:t>&lt;</a:t>
            </a:r>
            <a:r>
              <a:rPr lang="en-US" sz="1100" b="0" i="0" dirty="0">
                <a:effectLst/>
                <a:latin typeface="proxima nova"/>
              </a:rPr>
              <a:t> and </a:t>
            </a:r>
            <a:r>
              <a:rPr lang="en-US" sz="1100" b="1" i="0" dirty="0">
                <a:effectLst/>
                <a:latin typeface="proxima nova"/>
              </a:rPr>
              <a:t>&gt;</a:t>
            </a:r>
            <a:r>
              <a:rPr lang="en-US" sz="1100" b="0" i="0" dirty="0">
                <a:effectLst/>
                <a:latin typeface="proxima nova"/>
              </a:rPr>
              <a:t> to scroll through them.</a:t>
            </a:r>
          </a:p>
          <a:p>
            <a:pPr>
              <a:spcAft>
                <a:spcPts val="600"/>
              </a:spcAft>
              <a:buFont typeface="+mj-lt"/>
              <a:buAutoNum type="arabicPeriod" startAt="2"/>
            </a:pPr>
            <a:r>
              <a:rPr lang="en-US" sz="1100" b="0" i="0" dirty="0">
                <a:effectLst/>
                <a:latin typeface="proxima nova"/>
              </a:rPr>
              <a:t>The area below is where </a:t>
            </a:r>
            <a:r>
              <a:rPr lang="en-US" sz="1100" b="0" i="1" dirty="0">
                <a:effectLst/>
                <a:latin typeface="proxima nova"/>
              </a:rPr>
              <a:t>all</a:t>
            </a:r>
            <a:r>
              <a:rPr lang="en-US" sz="1100" b="0" i="0" dirty="0">
                <a:effectLst/>
                <a:latin typeface="proxima nova"/>
              </a:rPr>
              <a:t> of the Library Entries are located. There are various ways you can </a:t>
            </a:r>
            <a:r>
              <a:rPr lang="en-US" sz="1100" b="1" i="0" dirty="0">
                <a:effectLst/>
                <a:latin typeface="proxima nova"/>
              </a:rPr>
              <a:t>filter</a:t>
            </a:r>
            <a:r>
              <a:rPr lang="en-US" sz="1100" b="0" i="0" dirty="0">
                <a:effectLst/>
                <a:latin typeface="proxima nova"/>
              </a:rPr>
              <a:t> the displayed Entries, like selecting a specific </a:t>
            </a:r>
            <a:r>
              <a:rPr lang="en-US" sz="1100" b="1" i="0" dirty="0">
                <a:effectLst/>
                <a:latin typeface="proxima nova"/>
              </a:rPr>
              <a:t>folder</a:t>
            </a:r>
            <a:r>
              <a:rPr lang="en-US" sz="1100" b="0" i="0" dirty="0">
                <a:effectLst/>
                <a:latin typeface="proxima nova"/>
              </a:rPr>
              <a:t> (if they've been created), filtering by </a:t>
            </a:r>
            <a:r>
              <a:rPr lang="en-US" sz="1100" b="1" i="0" dirty="0">
                <a:effectLst/>
                <a:latin typeface="proxima nova"/>
              </a:rPr>
              <a:t>file type</a:t>
            </a:r>
            <a:r>
              <a:rPr lang="en-US" sz="1100" b="0" i="0" dirty="0">
                <a:effectLst/>
                <a:latin typeface="proxima nova"/>
              </a:rPr>
              <a:t>, or selecting a </a:t>
            </a:r>
            <a:r>
              <a:rPr lang="en-US" sz="1100" b="1" i="0" dirty="0">
                <a:effectLst/>
                <a:latin typeface="proxima nova"/>
              </a:rPr>
              <a:t>Sort By</a:t>
            </a:r>
            <a:r>
              <a:rPr lang="en-US" sz="1100" b="0" i="0" dirty="0">
                <a:effectLst/>
                <a:latin typeface="proxima nova"/>
              </a:rPr>
              <a:t> option (e.g., creation date or most downloaded). These options are available above the list.</a:t>
            </a:r>
          </a:p>
        </p:txBody>
      </p:sp>
    </p:spTree>
    <p:extLst>
      <p:ext uri="{BB962C8B-B14F-4D97-AF65-F5344CB8AC3E}">
        <p14:creationId xmlns:p14="http://schemas.microsoft.com/office/powerpoint/2010/main" val="1898800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4976F45-7EC9-627E-69B7-C85981C05683}"/>
              </a:ext>
            </a:extLst>
          </p:cNvPr>
          <p:cNvSpPr>
            <a:spLocks noGrp="1"/>
          </p:cNvSpPr>
          <p:nvPr>
            <p:ph type="title"/>
          </p:nvPr>
        </p:nvSpPr>
        <p:spPr>
          <a:xfrm>
            <a:off x="657225" y="499533"/>
            <a:ext cx="6972607" cy="1658198"/>
          </a:xfrm>
        </p:spPr>
        <p:txBody>
          <a:bodyPr>
            <a:normAutofit/>
          </a:bodyPr>
          <a:lstStyle/>
          <a:p>
            <a:r>
              <a:rPr lang="en-US" dirty="0"/>
              <a:t>Manage an Entry in the Details Panel</a:t>
            </a:r>
          </a:p>
        </p:txBody>
      </p:sp>
      <p:graphicFrame>
        <p:nvGraphicFramePr>
          <p:cNvPr id="2052" name="Content Placeholder 2">
            <a:extLst>
              <a:ext uri="{FF2B5EF4-FFF2-40B4-BE49-F238E27FC236}">
                <a16:creationId xmlns:a16="http://schemas.microsoft.com/office/drawing/2014/main" id="{7C258C59-E41B-2975-38D5-08C4DB70E235}"/>
              </a:ext>
            </a:extLst>
          </p:cNvPr>
          <p:cNvGraphicFramePr>
            <a:graphicFrameLocks noGrp="1"/>
          </p:cNvGraphicFramePr>
          <p:nvPr>
            <p:ph idx="1"/>
          </p:nvPr>
        </p:nvGraphicFramePr>
        <p:xfrm>
          <a:off x="657225" y="2246524"/>
          <a:ext cx="6953176" cy="37661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Graphical user interface, application&#10;&#10;Description automatically generated">
            <a:extLst>
              <a:ext uri="{FF2B5EF4-FFF2-40B4-BE49-F238E27FC236}">
                <a16:creationId xmlns:a16="http://schemas.microsoft.com/office/drawing/2014/main" id="{7A6A2B90-93C8-800D-5A01-D121A3F757DB}"/>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7810497" y="2054753"/>
            <a:ext cx="4041903" cy="2748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396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5" name="Rectangle 4104">
            <a:extLst>
              <a:ext uri="{FF2B5EF4-FFF2-40B4-BE49-F238E27FC236}">
                <a16:creationId xmlns:a16="http://schemas.microsoft.com/office/drawing/2014/main" id="{F43EFC75-D61F-4CEA-9817-11CC860305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7" name="Rectangle 4106">
            <a:extLst>
              <a:ext uri="{FF2B5EF4-FFF2-40B4-BE49-F238E27FC236}">
                <a16:creationId xmlns:a16="http://schemas.microsoft.com/office/drawing/2014/main" id="{3C02F3DD-3E32-4AF8-BFA1-D131A6B4B7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317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C8DCE7-43E6-4046-8A62-BF084E77B49D}"/>
              </a:ext>
            </a:extLst>
          </p:cNvPr>
          <p:cNvSpPr>
            <a:spLocks noGrp="1"/>
          </p:cNvSpPr>
          <p:nvPr>
            <p:ph type="title"/>
          </p:nvPr>
        </p:nvSpPr>
        <p:spPr>
          <a:xfrm>
            <a:off x="1740405" y="4033546"/>
            <a:ext cx="8975215" cy="1108461"/>
          </a:xfrm>
        </p:spPr>
        <p:txBody>
          <a:bodyPr vert="horz" lIns="91440" tIns="45720" rIns="91440" bIns="45720" rtlCol="0" anchor="b">
            <a:normAutofit/>
          </a:bodyPr>
          <a:lstStyle/>
          <a:p>
            <a:pPr defTabSz="749808">
              <a:lnSpc>
                <a:spcPct val="80000"/>
              </a:lnSpc>
            </a:pPr>
            <a:r>
              <a:rPr lang="en-US" sz="4100" kern="1200" spc="-98" baseline="0">
                <a:solidFill>
                  <a:srgbClr val="FFFFFF"/>
                </a:solidFill>
                <a:latin typeface="+mj-lt"/>
                <a:ea typeface="+mj-ea"/>
                <a:cs typeface="+mj-cs"/>
              </a:rPr>
              <a:t>View Folders</a:t>
            </a:r>
            <a:endParaRPr lang="en-US" sz="5000">
              <a:solidFill>
                <a:srgbClr val="FFFFFF"/>
              </a:solidFill>
            </a:endParaRPr>
          </a:p>
        </p:txBody>
      </p:sp>
      <p:sp>
        <p:nvSpPr>
          <p:cNvPr id="4" name="Content Placeholder 2">
            <a:extLst>
              <a:ext uri="{FF2B5EF4-FFF2-40B4-BE49-F238E27FC236}">
                <a16:creationId xmlns:a16="http://schemas.microsoft.com/office/drawing/2014/main" id="{64CE55E1-E79F-6540-0E4E-0B54460056BC}"/>
              </a:ext>
            </a:extLst>
          </p:cNvPr>
          <p:cNvSpPr txBox="1">
            <a:spLocks/>
          </p:cNvSpPr>
          <p:nvPr/>
        </p:nvSpPr>
        <p:spPr>
          <a:xfrm>
            <a:off x="5167372" y="743760"/>
            <a:ext cx="5760272" cy="2370771"/>
          </a:xfrm>
          <a:prstGeom prst="rect">
            <a:avLst/>
          </a:prstGeom>
        </p:spPr>
        <p:txBody>
          <a:bodyPr>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74981" indent="-74981" defTabSz="749808">
              <a:spcBef>
                <a:spcPts val="0"/>
              </a:spcBef>
              <a:spcAft>
                <a:spcPts val="820"/>
              </a:spcAft>
            </a:pPr>
            <a:r>
              <a:rPr lang="en-US" sz="1148" kern="1200" dirty="0">
                <a:solidFill>
                  <a:srgbClr val="242729"/>
                </a:solidFill>
                <a:latin typeface="proxima nova"/>
                <a:ea typeface="+mn-ea"/>
                <a:cs typeface="+mn-cs"/>
              </a:rPr>
              <a:t>In this panel, the available folders are displayed on the left; click a folder to view </a:t>
            </a:r>
            <a:r>
              <a:rPr lang="en-US" sz="1148" i="1" kern="1200" dirty="0">
                <a:solidFill>
                  <a:srgbClr val="242729"/>
                </a:solidFill>
                <a:latin typeface="proxima nova"/>
                <a:ea typeface="+mn-ea"/>
                <a:cs typeface="+mn-cs"/>
              </a:rPr>
              <a:t>only</a:t>
            </a:r>
            <a:r>
              <a:rPr lang="en-US" sz="1148" kern="1200" dirty="0">
                <a:solidFill>
                  <a:srgbClr val="242729"/>
                </a:solidFill>
                <a:latin typeface="proxima nova"/>
                <a:ea typeface="+mn-ea"/>
                <a:cs typeface="+mn-cs"/>
              </a:rPr>
              <a:t> its Entries on the right. </a:t>
            </a:r>
          </a:p>
          <a:p>
            <a:pPr marL="74981" indent="-74981" defTabSz="749808">
              <a:spcBef>
                <a:spcPts val="1066"/>
              </a:spcBef>
              <a:spcAft>
                <a:spcPts val="492"/>
              </a:spcAft>
              <a:buFont typeface="Arial" panose="020B0604020202020204" pitchFamily="34" charset="0"/>
              <a:buChar char="•"/>
            </a:pPr>
            <a:r>
              <a:rPr lang="en-US" sz="1148" kern="1200" dirty="0">
                <a:solidFill>
                  <a:srgbClr val="242729"/>
                </a:solidFill>
                <a:latin typeface="proxima nova"/>
                <a:ea typeface="+mn-ea"/>
                <a:cs typeface="+mn-cs"/>
              </a:rPr>
              <a:t>All Libraries have a default folder, called </a:t>
            </a:r>
            <a:r>
              <a:rPr lang="en-US" sz="1148" b="1" kern="1200" dirty="0">
                <a:solidFill>
                  <a:srgbClr val="242729"/>
                </a:solidFill>
                <a:latin typeface="proxima nova"/>
                <a:ea typeface="+mn-ea"/>
                <a:cs typeface="+mn-cs"/>
              </a:rPr>
              <a:t>Main</a:t>
            </a:r>
            <a:r>
              <a:rPr lang="en-US" sz="1148" kern="1200" dirty="0">
                <a:solidFill>
                  <a:srgbClr val="242729"/>
                </a:solidFill>
                <a:latin typeface="proxima nova"/>
                <a:ea typeface="+mn-ea"/>
                <a:cs typeface="+mn-cs"/>
              </a:rPr>
              <a:t>. </a:t>
            </a:r>
            <a:r>
              <a:rPr lang="en-US" sz="1148" i="1" kern="1200" dirty="0">
                <a:solidFill>
                  <a:srgbClr val="242729"/>
                </a:solidFill>
                <a:latin typeface="proxima nova"/>
                <a:ea typeface="+mn-ea"/>
                <a:cs typeface="+mn-cs"/>
              </a:rPr>
              <a:t>This folder cannot be deleted or renamed</a:t>
            </a:r>
            <a:r>
              <a:rPr lang="en-US" sz="1148" kern="1200" dirty="0">
                <a:solidFill>
                  <a:srgbClr val="242729"/>
                </a:solidFill>
                <a:latin typeface="proxima nova"/>
                <a:ea typeface="+mn-ea"/>
                <a:cs typeface="+mn-cs"/>
              </a:rPr>
              <a:t>. </a:t>
            </a:r>
          </a:p>
          <a:p>
            <a:pPr marL="74981" indent="-74981" defTabSz="749808">
              <a:spcBef>
                <a:spcPts val="1066"/>
              </a:spcBef>
              <a:spcAft>
                <a:spcPts val="492"/>
              </a:spcAft>
              <a:buFont typeface="Arial" panose="020B0604020202020204" pitchFamily="34" charset="0"/>
              <a:buChar char="•"/>
            </a:pPr>
            <a:r>
              <a:rPr lang="en-US" sz="1148" kern="1200" dirty="0">
                <a:solidFill>
                  <a:srgbClr val="242729"/>
                </a:solidFill>
                <a:latin typeface="proxima nova"/>
                <a:ea typeface="+mn-ea"/>
                <a:cs typeface="+mn-cs"/>
              </a:rPr>
              <a:t>Any additional folders created exist as subfolders of this primary folder.</a:t>
            </a:r>
          </a:p>
          <a:p>
            <a:pPr marL="74981" indent="-74981" defTabSz="749808">
              <a:spcBef>
                <a:spcPts val="1066"/>
              </a:spcBef>
              <a:spcAft>
                <a:spcPts val="492"/>
              </a:spcAft>
              <a:buFont typeface="Arial" panose="020B0604020202020204" pitchFamily="34" charset="0"/>
              <a:buChar char="•"/>
            </a:pPr>
            <a:r>
              <a:rPr lang="en-US" sz="1148" kern="1200" dirty="0">
                <a:solidFill>
                  <a:srgbClr val="242729"/>
                </a:solidFill>
                <a:latin typeface="proxima nova"/>
                <a:ea typeface="+mn-ea"/>
                <a:cs typeface="+mn-cs"/>
              </a:rPr>
              <a:t>The number of Entries within a folder is indicated to the right of the folder name.</a:t>
            </a:r>
            <a:endParaRPr lang="en-US" sz="1400" b="0" i="0" dirty="0">
              <a:solidFill>
                <a:srgbClr val="242729"/>
              </a:solidFill>
              <a:effectLst/>
              <a:latin typeface="proxima nova"/>
            </a:endParaRPr>
          </a:p>
        </p:txBody>
      </p:sp>
      <p:pic>
        <p:nvPicPr>
          <p:cNvPr id="4098" name="Picture 2">
            <a:extLst>
              <a:ext uri="{FF2B5EF4-FFF2-40B4-BE49-F238E27FC236}">
                <a16:creationId xmlns:a16="http://schemas.microsoft.com/office/drawing/2014/main" id="{0DBCD986-B38A-EE39-5996-2CEFBF7817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7373" y="2581790"/>
            <a:ext cx="5548247" cy="347923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aphicFrame>
        <p:nvGraphicFramePr>
          <p:cNvPr id="4100" name="Content Placeholder 2">
            <a:extLst>
              <a:ext uri="{FF2B5EF4-FFF2-40B4-BE49-F238E27FC236}">
                <a16:creationId xmlns:a16="http://schemas.microsoft.com/office/drawing/2014/main" id="{29547992-B2ED-5AFD-F2EC-BD109924628B}"/>
              </a:ext>
            </a:extLst>
          </p:cNvPr>
          <p:cNvGraphicFramePr/>
          <p:nvPr>
            <p:extLst>
              <p:ext uri="{D42A27DB-BD31-4B8C-83A1-F6EECF244321}">
                <p14:modId xmlns:p14="http://schemas.microsoft.com/office/powerpoint/2010/main" val="2068476757"/>
              </p:ext>
            </p:extLst>
          </p:nvPr>
        </p:nvGraphicFramePr>
        <p:xfrm>
          <a:off x="1476381" y="1188806"/>
          <a:ext cx="3344203" cy="411840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601421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7" name="Rectangle 5126">
            <a:extLst>
              <a:ext uri="{FF2B5EF4-FFF2-40B4-BE49-F238E27FC236}">
                <a16:creationId xmlns:a16="http://schemas.microsoft.com/office/drawing/2014/main" id="{D6EA1A26-163F-4F15-91F4-F2C51AC9C1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D7528C-BC84-4FD3-8609-E33D9294F01B}"/>
              </a:ext>
            </a:extLst>
          </p:cNvPr>
          <p:cNvSpPr>
            <a:spLocks noGrp="1"/>
          </p:cNvSpPr>
          <p:nvPr>
            <p:ph type="title"/>
          </p:nvPr>
        </p:nvSpPr>
        <p:spPr>
          <a:xfrm>
            <a:off x="8173212" y="120015"/>
            <a:ext cx="3401568" cy="1920240"/>
          </a:xfrm>
        </p:spPr>
        <p:txBody>
          <a:bodyPr vert="horz" lIns="91440" tIns="45720" rIns="91440" bIns="45720" rtlCol="0" anchor="b">
            <a:normAutofit/>
          </a:bodyPr>
          <a:lstStyle/>
          <a:p>
            <a:r>
              <a:rPr lang="en-US" sz="4000" dirty="0">
                <a:solidFill>
                  <a:srgbClr val="FFFFFF"/>
                </a:solidFill>
              </a:rPr>
              <a:t>Creating a New Folder</a:t>
            </a:r>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419772"/>
            <a:ext cx="3401568" cy="3957581"/>
          </a:xfrm>
          <a:prstGeom prst="rect">
            <a:avLst/>
          </a:prstGeom>
        </p:spPr>
        <p:txBody>
          <a:bodyPr vert="horz" lIns="91440" tIns="45720" rIns="91440" bIns="45720" rtlCol="0">
            <a:normAutofit/>
          </a:bodyPr>
          <a:lstStyle/>
          <a:p>
            <a:pPr defTabSz="914400">
              <a:lnSpc>
                <a:spcPct val="85000"/>
              </a:lnSpc>
              <a:spcAft>
                <a:spcPts val="600"/>
              </a:spcAft>
              <a:buFont typeface="Arial" pitchFamily="34" charset="0"/>
              <a:buChar char=" "/>
            </a:pPr>
            <a:r>
              <a:rPr lang="en-US" b="0" i="0" dirty="0">
                <a:solidFill>
                  <a:schemeClr val="bg1"/>
                </a:solidFill>
                <a:effectLst/>
                <a:latin typeface="proxima nova"/>
              </a:rPr>
              <a:t>With the Folders Panel expanded:</a:t>
            </a:r>
          </a:p>
          <a:p>
            <a:pPr defTabSz="914400">
              <a:lnSpc>
                <a:spcPct val="85000"/>
              </a:lnSpc>
              <a:spcAft>
                <a:spcPts val="600"/>
              </a:spcAft>
              <a:buFont typeface="Arial" pitchFamily="34" charset="0"/>
              <a:buChar char=" "/>
            </a:pPr>
            <a:endParaRPr lang="en-US" b="0" i="0" dirty="0">
              <a:solidFill>
                <a:schemeClr val="bg1"/>
              </a:solidFill>
              <a:effectLst/>
              <a:latin typeface="proxima nova"/>
            </a:endParaRPr>
          </a:p>
          <a:p>
            <a:pPr marL="342900" indent="-342900" defTabSz="914400">
              <a:lnSpc>
                <a:spcPct val="85000"/>
              </a:lnSpc>
              <a:spcAft>
                <a:spcPts val="600"/>
              </a:spcAft>
              <a:buFont typeface="+mj-lt"/>
              <a:buAutoNum type="arabicPeriod"/>
            </a:pPr>
            <a:r>
              <a:rPr lang="en-US" b="0" i="0" dirty="0">
                <a:solidFill>
                  <a:schemeClr val="bg1"/>
                </a:solidFill>
                <a:effectLst/>
                <a:latin typeface="proxima nova"/>
              </a:rPr>
              <a:t>Click to select </a:t>
            </a:r>
            <a:r>
              <a:rPr lang="en-US" b="1" i="0" dirty="0">
                <a:solidFill>
                  <a:schemeClr val="bg1"/>
                </a:solidFill>
                <a:effectLst/>
                <a:latin typeface="proxima nova"/>
              </a:rPr>
              <a:t>Admin view </a:t>
            </a:r>
            <a:r>
              <a:rPr lang="en-US" b="0" i="0" dirty="0">
                <a:solidFill>
                  <a:schemeClr val="bg1"/>
                </a:solidFill>
                <a:effectLst/>
                <a:latin typeface="proxima nova"/>
              </a:rPr>
              <a:t>(you must be in Admin view to create and delete folders).</a:t>
            </a:r>
          </a:p>
          <a:p>
            <a:pPr marL="342900" indent="-342900" defTabSz="914400">
              <a:lnSpc>
                <a:spcPct val="85000"/>
              </a:lnSpc>
              <a:spcAft>
                <a:spcPts val="600"/>
              </a:spcAft>
              <a:buFont typeface="+mj-lt"/>
              <a:buAutoNum type="arabicPeriod"/>
            </a:pPr>
            <a:endParaRPr lang="en-US" b="0" i="0" dirty="0">
              <a:solidFill>
                <a:schemeClr val="bg1"/>
              </a:solidFill>
              <a:effectLst/>
              <a:latin typeface="proxima nova"/>
            </a:endParaRPr>
          </a:p>
          <a:p>
            <a:pPr marL="342900" indent="-342900" defTabSz="914400">
              <a:lnSpc>
                <a:spcPct val="85000"/>
              </a:lnSpc>
              <a:spcAft>
                <a:spcPts val="600"/>
              </a:spcAft>
              <a:buFont typeface="+mj-lt"/>
              <a:buAutoNum type="arabicPeriod"/>
            </a:pPr>
            <a:r>
              <a:rPr lang="en-US" b="0" i="0" dirty="0">
                <a:solidFill>
                  <a:schemeClr val="bg1"/>
                </a:solidFill>
                <a:effectLst/>
                <a:latin typeface="proxima nova"/>
              </a:rPr>
              <a:t>In Admin view, you’ll notice </a:t>
            </a:r>
            <a:r>
              <a:rPr lang="en-US" b="1" i="0" dirty="0">
                <a:solidFill>
                  <a:schemeClr val="bg1"/>
                </a:solidFill>
                <a:effectLst/>
                <a:latin typeface="proxima nova"/>
              </a:rPr>
              <a:t>ellipsis (...)</a:t>
            </a:r>
            <a:r>
              <a:rPr lang="en-US" b="0" i="0" dirty="0">
                <a:solidFill>
                  <a:schemeClr val="bg1"/>
                </a:solidFill>
                <a:effectLst/>
                <a:latin typeface="proxima nova"/>
              </a:rPr>
              <a:t> menus to the right of your folders. Click one of these menus and select </a:t>
            </a:r>
            <a:r>
              <a:rPr lang="en-US" b="1" i="0" dirty="0">
                <a:solidFill>
                  <a:schemeClr val="bg1"/>
                </a:solidFill>
                <a:effectLst/>
                <a:latin typeface="proxima nova"/>
              </a:rPr>
              <a:t>Add Subfolder</a:t>
            </a:r>
            <a:r>
              <a:rPr lang="en-US" b="0" i="0" dirty="0">
                <a:solidFill>
                  <a:schemeClr val="bg1"/>
                </a:solidFill>
                <a:effectLst/>
                <a:latin typeface="proxima nova"/>
              </a:rPr>
              <a:t>.</a:t>
            </a:r>
          </a:p>
        </p:txBody>
      </p:sp>
      <p:pic>
        <p:nvPicPr>
          <p:cNvPr id="5124" name="Picture 4">
            <a:extLst>
              <a:ext uri="{FF2B5EF4-FFF2-40B4-BE49-F238E27FC236}">
                <a16:creationId xmlns:a16="http://schemas.microsoft.com/office/drawing/2014/main" id="{A1D12376-895D-853F-DBE2-CE6382553C1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496" r="1906"/>
          <a:stretch/>
        </p:blipFill>
        <p:spPr bwMode="auto">
          <a:xfrm>
            <a:off x="217030" y="2083255"/>
            <a:ext cx="7161376" cy="269149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016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D7528C-BC84-4FD3-8609-E33D9294F01B}"/>
              </a:ext>
            </a:extLst>
          </p:cNvPr>
          <p:cNvSpPr>
            <a:spLocks noGrp="1"/>
          </p:cNvSpPr>
          <p:nvPr>
            <p:ph type="title"/>
          </p:nvPr>
        </p:nvSpPr>
        <p:spPr>
          <a:xfrm>
            <a:off x="8173212" y="499533"/>
            <a:ext cx="3401568" cy="1920240"/>
          </a:xfrm>
        </p:spPr>
        <p:txBody>
          <a:bodyPr vert="horz" lIns="91440" tIns="45720" rIns="91440" bIns="45720" rtlCol="0" anchor="b">
            <a:normAutofit/>
          </a:bodyPr>
          <a:lstStyle/>
          <a:p>
            <a:r>
              <a:rPr lang="en-US" sz="4000" dirty="0">
                <a:solidFill>
                  <a:srgbClr val="FFFFFF"/>
                </a:solidFill>
              </a:rPr>
              <a:t>Creating a New Folder</a:t>
            </a:r>
          </a:p>
        </p:txBody>
      </p:sp>
      <p:pic>
        <p:nvPicPr>
          <p:cNvPr id="6146" name="Picture 2">
            <a:extLst>
              <a:ext uri="{FF2B5EF4-FFF2-40B4-BE49-F238E27FC236}">
                <a16:creationId xmlns:a16="http://schemas.microsoft.com/office/drawing/2014/main" id="{9F3F9B74-E954-BD4F-04BD-B797A4319057}"/>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33999" y="1024745"/>
            <a:ext cx="6278529" cy="48187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447F8D2-AFE2-CC45-E9E7-8CCD9C7317CF}"/>
              </a:ext>
            </a:extLst>
          </p:cNvPr>
          <p:cNvSpPr txBox="1"/>
          <p:nvPr/>
        </p:nvSpPr>
        <p:spPr>
          <a:xfrm>
            <a:off x="8173212" y="2419773"/>
            <a:ext cx="3401568" cy="3358092"/>
          </a:xfrm>
          <a:prstGeom prst="rect">
            <a:avLst/>
          </a:prstGeom>
        </p:spPr>
        <p:txBody>
          <a:bodyPr vert="horz" lIns="91440" tIns="45720" rIns="91440" bIns="45720" rtlCol="0">
            <a:normAutofit/>
          </a:bodyPr>
          <a:lstStyle/>
          <a:p>
            <a:pPr defTabSz="914400">
              <a:lnSpc>
                <a:spcPct val="85000"/>
              </a:lnSpc>
              <a:spcAft>
                <a:spcPts val="600"/>
              </a:spcAft>
              <a:buFont typeface="Arial" pitchFamily="34" charset="0"/>
              <a:buChar char=" "/>
            </a:pPr>
            <a:r>
              <a:rPr lang="en-US" b="0" i="0">
                <a:solidFill>
                  <a:srgbClr val="FFFFFF"/>
                </a:solidFill>
                <a:effectLst/>
              </a:rPr>
              <a:t>3. In the dialog, enter a folder name and click </a:t>
            </a:r>
            <a:r>
              <a:rPr lang="en-US" b="1" i="0">
                <a:solidFill>
                  <a:srgbClr val="FFFFFF"/>
                </a:solidFill>
                <a:effectLst/>
              </a:rPr>
              <a:t>Add</a:t>
            </a:r>
            <a:r>
              <a:rPr lang="en-US" b="0" i="0">
                <a:solidFill>
                  <a:srgbClr val="FFFFFF"/>
                </a:solidFill>
                <a:effectLst/>
              </a:rPr>
              <a:t>.</a:t>
            </a:r>
          </a:p>
          <a:p>
            <a:pPr defTabSz="914400">
              <a:lnSpc>
                <a:spcPct val="85000"/>
              </a:lnSpc>
              <a:spcAft>
                <a:spcPts val="600"/>
              </a:spcAft>
              <a:buFont typeface="Arial" pitchFamily="34" charset="0"/>
              <a:buChar char=" "/>
            </a:pPr>
            <a:endParaRPr lang="en-US" b="0" i="0">
              <a:solidFill>
                <a:srgbClr val="FFFFFF"/>
              </a:solidFill>
              <a:effectLst/>
            </a:endParaRPr>
          </a:p>
          <a:p>
            <a:pPr defTabSz="914400">
              <a:lnSpc>
                <a:spcPct val="85000"/>
              </a:lnSpc>
              <a:spcAft>
                <a:spcPts val="600"/>
              </a:spcAft>
              <a:buFont typeface="Arial" pitchFamily="34" charset="0"/>
              <a:buChar char=" "/>
            </a:pPr>
            <a:endParaRPr lang="en-US">
              <a:solidFill>
                <a:srgbClr val="FFFFFF"/>
              </a:solidFill>
            </a:endParaRPr>
          </a:p>
          <a:p>
            <a:pPr defTabSz="914400">
              <a:lnSpc>
                <a:spcPct val="85000"/>
              </a:lnSpc>
              <a:spcAft>
                <a:spcPts val="600"/>
              </a:spcAft>
              <a:buFont typeface="Arial" pitchFamily="34" charset="0"/>
              <a:buChar char=" "/>
            </a:pPr>
            <a:r>
              <a:rPr lang="en-US" b="1" i="0">
                <a:solidFill>
                  <a:srgbClr val="FFFFFF"/>
                </a:solidFill>
                <a:effectLst/>
              </a:rPr>
              <a:t>NOTE:</a:t>
            </a:r>
            <a:r>
              <a:rPr lang="en-US" b="0" i="0">
                <a:solidFill>
                  <a:srgbClr val="FFFFFF"/>
                </a:solidFill>
                <a:effectLst/>
              </a:rPr>
              <a:t> Folders are added as "child" folders to the parent folder. You can add several levels of folders to create a branching structure, if needed. To expand/collapse your structure, click the </a:t>
            </a:r>
            <a:r>
              <a:rPr lang="en-US" b="1" i="0">
                <a:solidFill>
                  <a:srgbClr val="FFFFFF"/>
                </a:solidFill>
                <a:effectLst/>
              </a:rPr>
              <a:t>(+)</a:t>
            </a:r>
            <a:r>
              <a:rPr lang="en-US" b="0" i="0">
                <a:solidFill>
                  <a:srgbClr val="FFFFFF"/>
                </a:solidFill>
                <a:effectLst/>
              </a:rPr>
              <a:t> and </a:t>
            </a:r>
            <a:r>
              <a:rPr lang="en-US" b="1" i="0">
                <a:solidFill>
                  <a:srgbClr val="FFFFFF"/>
                </a:solidFill>
                <a:effectLst/>
              </a:rPr>
              <a:t>(-)</a:t>
            </a:r>
            <a:r>
              <a:rPr lang="en-US" b="0" i="0">
                <a:solidFill>
                  <a:srgbClr val="FFFFFF"/>
                </a:solidFill>
                <a:effectLst/>
              </a:rPr>
              <a:t> icons to the left of a folder.</a:t>
            </a:r>
          </a:p>
        </p:txBody>
      </p:sp>
    </p:spTree>
    <p:extLst>
      <p:ext uri="{BB962C8B-B14F-4D97-AF65-F5344CB8AC3E}">
        <p14:creationId xmlns:p14="http://schemas.microsoft.com/office/powerpoint/2010/main" val="2071195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D7528C-BC84-4FD3-8609-E33D9294F01B}"/>
              </a:ext>
            </a:extLst>
          </p:cNvPr>
          <p:cNvSpPr>
            <a:spLocks noGrp="1"/>
          </p:cNvSpPr>
          <p:nvPr>
            <p:ph type="title"/>
          </p:nvPr>
        </p:nvSpPr>
        <p:spPr>
          <a:xfrm>
            <a:off x="8173212" y="249767"/>
            <a:ext cx="3401568" cy="1920240"/>
          </a:xfrm>
        </p:spPr>
        <p:txBody>
          <a:bodyPr vert="horz" lIns="91440" tIns="45720" rIns="91440" bIns="45720" rtlCol="0" anchor="b">
            <a:normAutofit/>
          </a:bodyPr>
          <a:lstStyle/>
          <a:p>
            <a:r>
              <a:rPr lang="en-US" sz="4000" dirty="0">
                <a:solidFill>
                  <a:srgbClr val="FFFFFF"/>
                </a:solidFill>
              </a:rPr>
              <a:t>Deleting a New Folder</a:t>
            </a:r>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419773"/>
            <a:ext cx="3401568" cy="3358092"/>
          </a:xfrm>
          <a:prstGeom prst="rect">
            <a:avLst/>
          </a:prstGeom>
        </p:spPr>
        <p:txBody>
          <a:bodyPr vert="horz" lIns="91440" tIns="45720" rIns="91440" bIns="45720" rtlCol="0">
            <a:noAutofit/>
          </a:bodyPr>
          <a:lstStyle/>
          <a:p>
            <a:pPr algn="l">
              <a:spcAft>
                <a:spcPts val="600"/>
              </a:spcAft>
            </a:pPr>
            <a:r>
              <a:rPr lang="en-US" sz="1500" b="0" i="0" dirty="0">
                <a:solidFill>
                  <a:schemeClr val="bg1"/>
                </a:solidFill>
                <a:effectLst/>
                <a:latin typeface="proxima nova"/>
              </a:rPr>
              <a:t>With the Folders Panel expanded:</a:t>
            </a:r>
          </a:p>
          <a:p>
            <a:pPr algn="l">
              <a:spcAft>
                <a:spcPts val="600"/>
              </a:spcAft>
            </a:pPr>
            <a:endParaRPr lang="en-US" sz="1500" b="0" i="0" dirty="0">
              <a:solidFill>
                <a:schemeClr val="bg1"/>
              </a:solidFill>
              <a:effectLst/>
              <a:latin typeface="proxima nova"/>
            </a:endParaRPr>
          </a:p>
          <a:p>
            <a:pPr marL="342900" indent="-342900" algn="l">
              <a:spcAft>
                <a:spcPts val="600"/>
              </a:spcAft>
              <a:buFont typeface="+mj-lt"/>
              <a:buAutoNum type="arabicPeriod"/>
            </a:pPr>
            <a:r>
              <a:rPr lang="en-US" sz="1500" b="0" i="0" dirty="0">
                <a:solidFill>
                  <a:schemeClr val="bg1"/>
                </a:solidFill>
                <a:effectLst/>
                <a:latin typeface="proxima nova"/>
              </a:rPr>
              <a:t>Click to select </a:t>
            </a:r>
            <a:r>
              <a:rPr lang="en-US" sz="1500" b="1" i="0" dirty="0">
                <a:solidFill>
                  <a:schemeClr val="bg1"/>
                </a:solidFill>
                <a:effectLst/>
                <a:latin typeface="proxima nova"/>
              </a:rPr>
              <a:t>Admin view </a:t>
            </a:r>
            <a:r>
              <a:rPr lang="en-US" sz="1500" b="0" i="0" dirty="0">
                <a:solidFill>
                  <a:schemeClr val="bg1"/>
                </a:solidFill>
                <a:effectLst/>
                <a:latin typeface="proxima nova"/>
              </a:rPr>
              <a:t>(you must be in Admin view to create and delete folders).</a:t>
            </a:r>
          </a:p>
          <a:p>
            <a:pPr marL="342900" indent="-342900" algn="l">
              <a:spcAft>
                <a:spcPts val="600"/>
              </a:spcAft>
              <a:buFont typeface="+mj-lt"/>
              <a:buAutoNum type="arabicPeriod"/>
            </a:pPr>
            <a:endParaRPr lang="en-US" sz="1500" b="0" i="0" dirty="0">
              <a:solidFill>
                <a:schemeClr val="bg1"/>
              </a:solidFill>
              <a:effectLst/>
              <a:latin typeface="proxima nova"/>
            </a:endParaRPr>
          </a:p>
          <a:p>
            <a:pPr marL="342900" indent="-342900" algn="l">
              <a:spcAft>
                <a:spcPts val="600"/>
              </a:spcAft>
              <a:buFont typeface="+mj-lt"/>
              <a:buAutoNum type="arabicPeriod"/>
            </a:pPr>
            <a:r>
              <a:rPr lang="en-US" sz="1500" b="0" i="0" dirty="0">
                <a:solidFill>
                  <a:schemeClr val="bg1"/>
                </a:solidFill>
                <a:effectLst/>
                <a:latin typeface="proxima nova"/>
              </a:rPr>
              <a:t>In Admin view, you'll notice </a:t>
            </a:r>
            <a:r>
              <a:rPr lang="en-US" sz="1500" b="1" i="0" dirty="0">
                <a:solidFill>
                  <a:schemeClr val="bg1"/>
                </a:solidFill>
                <a:effectLst/>
                <a:latin typeface="proxima nova"/>
              </a:rPr>
              <a:t>ellipsis (...)</a:t>
            </a:r>
            <a:r>
              <a:rPr lang="en-US" sz="1500" b="0" i="0" dirty="0">
                <a:solidFill>
                  <a:schemeClr val="bg1"/>
                </a:solidFill>
                <a:effectLst/>
                <a:latin typeface="proxima nova"/>
              </a:rPr>
              <a:t> menus to the right of your folders. Click the menu associated to the folder you want to delete and select </a:t>
            </a:r>
            <a:r>
              <a:rPr lang="en-US" sz="1500" b="1" i="0" dirty="0">
                <a:solidFill>
                  <a:schemeClr val="bg1"/>
                </a:solidFill>
                <a:effectLst/>
                <a:latin typeface="proxima nova"/>
              </a:rPr>
              <a:t>Delete</a:t>
            </a:r>
            <a:r>
              <a:rPr lang="en-US" sz="1500" b="0" i="0" dirty="0">
                <a:solidFill>
                  <a:schemeClr val="bg1"/>
                </a:solidFill>
                <a:effectLst/>
                <a:latin typeface="proxima nova"/>
              </a:rPr>
              <a:t>.</a:t>
            </a:r>
          </a:p>
          <a:p>
            <a:pPr marL="342900" indent="-342900" algn="l">
              <a:spcAft>
                <a:spcPts val="600"/>
              </a:spcAft>
              <a:buFont typeface="+mj-lt"/>
              <a:buAutoNum type="arabicPeriod"/>
            </a:pPr>
            <a:endParaRPr lang="en-US" sz="1500" b="0" i="0" dirty="0">
              <a:solidFill>
                <a:schemeClr val="bg1"/>
              </a:solidFill>
              <a:effectLst/>
              <a:latin typeface="proxima nova"/>
            </a:endParaRPr>
          </a:p>
          <a:p>
            <a:pPr marL="342900" indent="-342900" algn="l">
              <a:spcAft>
                <a:spcPts val="600"/>
              </a:spcAft>
              <a:buFont typeface="+mj-lt"/>
              <a:buAutoNum type="arabicPeriod"/>
            </a:pPr>
            <a:r>
              <a:rPr lang="en-US" sz="1500" b="0" i="0" dirty="0">
                <a:solidFill>
                  <a:schemeClr val="bg1"/>
                </a:solidFill>
                <a:effectLst/>
                <a:latin typeface="proxima nova"/>
              </a:rPr>
              <a:t>In the dialog, click </a:t>
            </a:r>
            <a:r>
              <a:rPr lang="en-US" sz="1500" b="1" i="0" dirty="0">
                <a:solidFill>
                  <a:schemeClr val="bg1"/>
                </a:solidFill>
                <a:effectLst/>
                <a:latin typeface="proxima nova"/>
              </a:rPr>
              <a:t>Delete</a:t>
            </a:r>
            <a:r>
              <a:rPr lang="en-US" sz="1500" b="0" i="0" dirty="0">
                <a:solidFill>
                  <a:schemeClr val="bg1"/>
                </a:solidFill>
                <a:effectLst/>
                <a:latin typeface="proxima nova"/>
              </a:rPr>
              <a:t> to confirm</a:t>
            </a:r>
          </a:p>
        </p:txBody>
      </p:sp>
      <p:pic>
        <p:nvPicPr>
          <p:cNvPr id="7170" name="Picture 2">
            <a:extLst>
              <a:ext uri="{FF2B5EF4-FFF2-40B4-BE49-F238E27FC236}">
                <a16:creationId xmlns:a16="http://schemas.microsoft.com/office/drawing/2014/main" id="{ADD58CF0-6B89-3F3E-8FDF-AEC71F4B7C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015" y="1506941"/>
            <a:ext cx="6938772" cy="21078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BD3F703-4703-DF23-8EF2-53FACE1EB0BE}"/>
              </a:ext>
            </a:extLst>
          </p:cNvPr>
          <p:cNvSpPr txBox="1"/>
          <p:nvPr/>
        </p:nvSpPr>
        <p:spPr>
          <a:xfrm>
            <a:off x="617220" y="4993698"/>
            <a:ext cx="6094070" cy="1015663"/>
          </a:xfrm>
          <a:prstGeom prst="rect">
            <a:avLst/>
          </a:prstGeom>
          <a:noFill/>
          <a:ln w="25400">
            <a:solidFill>
              <a:schemeClr val="accent1">
                <a:alpha val="33000"/>
              </a:schemeClr>
            </a:solidFill>
          </a:ln>
        </p:spPr>
        <p:txBody>
          <a:bodyPr wrap="square">
            <a:spAutoFit/>
          </a:bodyPr>
          <a:lstStyle/>
          <a:p>
            <a:r>
              <a:rPr lang="en-US" b="1" i="0" dirty="0">
                <a:solidFill>
                  <a:srgbClr val="F44123"/>
                </a:solidFill>
                <a:effectLst/>
                <a:latin typeface="proxima nova"/>
              </a:rPr>
              <a:t>WARNING:</a:t>
            </a:r>
            <a:r>
              <a:rPr lang="en-US" b="0" i="0" dirty="0">
                <a:solidFill>
                  <a:srgbClr val="242729"/>
                </a:solidFill>
                <a:effectLst/>
                <a:latin typeface="proxima nova"/>
              </a:rPr>
              <a:t> </a:t>
            </a:r>
            <a:r>
              <a:rPr lang="en-US" sz="1400" b="0" i="0" dirty="0">
                <a:solidFill>
                  <a:srgbClr val="242729"/>
                </a:solidFill>
                <a:effectLst/>
                <a:latin typeface="proxima nova"/>
              </a:rPr>
              <a:t>Deleting a folder also </a:t>
            </a:r>
            <a:r>
              <a:rPr lang="en-US" sz="1400" b="1" i="0" dirty="0">
                <a:solidFill>
                  <a:srgbClr val="242729"/>
                </a:solidFill>
                <a:effectLst/>
                <a:latin typeface="proxima nova"/>
              </a:rPr>
              <a:t>permanently deletes ALL of its associated Entries</a:t>
            </a:r>
            <a:r>
              <a:rPr lang="en-US" sz="1400" b="0" i="0" dirty="0">
                <a:solidFill>
                  <a:srgbClr val="242729"/>
                </a:solidFill>
                <a:effectLst/>
                <a:latin typeface="proxima nova"/>
              </a:rPr>
              <a:t>. This action cannot be undone, so be sure to move any content you want to keep to a different folder before deleting. Refer to the </a:t>
            </a:r>
            <a:r>
              <a:rPr lang="en-US" sz="1400" b="1" i="0" dirty="0">
                <a:solidFill>
                  <a:srgbClr val="242729"/>
                </a:solidFill>
                <a:effectLst/>
                <a:latin typeface="proxima nova"/>
              </a:rPr>
              <a:t>Move Entries to a different folder</a:t>
            </a:r>
            <a:r>
              <a:rPr lang="en-US" sz="1400" b="0" i="0" dirty="0">
                <a:solidFill>
                  <a:srgbClr val="242729"/>
                </a:solidFill>
                <a:effectLst/>
                <a:latin typeface="proxima nova"/>
              </a:rPr>
              <a:t> section below to learn how.</a:t>
            </a:r>
            <a:endParaRPr lang="en-US" sz="1400" dirty="0"/>
          </a:p>
        </p:txBody>
      </p:sp>
    </p:spTree>
    <p:extLst>
      <p:ext uri="{BB962C8B-B14F-4D97-AF65-F5344CB8AC3E}">
        <p14:creationId xmlns:p14="http://schemas.microsoft.com/office/powerpoint/2010/main" val="714919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D7528C-BC84-4FD3-8609-E33D9294F01B}"/>
              </a:ext>
            </a:extLst>
          </p:cNvPr>
          <p:cNvSpPr>
            <a:spLocks noGrp="1"/>
          </p:cNvSpPr>
          <p:nvPr>
            <p:ph type="title"/>
          </p:nvPr>
        </p:nvSpPr>
        <p:spPr>
          <a:xfrm>
            <a:off x="8173212" y="249767"/>
            <a:ext cx="3401568" cy="1920240"/>
          </a:xfrm>
        </p:spPr>
        <p:txBody>
          <a:bodyPr vert="horz" lIns="91440" tIns="45720" rIns="91440" bIns="45720" rtlCol="0" anchor="b">
            <a:normAutofit/>
          </a:bodyPr>
          <a:lstStyle/>
          <a:p>
            <a:r>
              <a:rPr lang="en-US" sz="4000" dirty="0">
                <a:solidFill>
                  <a:srgbClr val="FFFFFF"/>
                </a:solidFill>
              </a:rPr>
              <a:t>Moving a New Folder</a:t>
            </a:r>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484119"/>
            <a:ext cx="3401568" cy="3293745"/>
          </a:xfrm>
          <a:prstGeom prst="rect">
            <a:avLst/>
          </a:prstGeom>
        </p:spPr>
        <p:txBody>
          <a:bodyPr vert="horz" lIns="91440" tIns="45720" rIns="91440" bIns="45720" rtlCol="0">
            <a:noAutofit/>
          </a:bodyPr>
          <a:lstStyle/>
          <a:p>
            <a:pPr algn="l">
              <a:spcAft>
                <a:spcPts val="600"/>
              </a:spcAft>
            </a:pPr>
            <a:r>
              <a:rPr lang="en-US" sz="1600" b="0" i="0" dirty="0">
                <a:solidFill>
                  <a:schemeClr val="bg1"/>
                </a:solidFill>
                <a:effectLst/>
                <a:latin typeface="proxima nova"/>
              </a:rPr>
              <a:t>With the Folders Panel expanded:</a:t>
            </a:r>
          </a:p>
          <a:p>
            <a:pPr algn="l">
              <a:spcAft>
                <a:spcPts val="600"/>
              </a:spcAft>
            </a:pPr>
            <a:endParaRPr lang="en-US" sz="1600" b="0" i="0" dirty="0">
              <a:solidFill>
                <a:schemeClr val="bg1"/>
              </a:solidFill>
              <a:effectLst/>
              <a:latin typeface="proxima nova"/>
            </a:endParaRPr>
          </a:p>
          <a:p>
            <a:pPr marL="342900" indent="-342900" algn="l">
              <a:spcAft>
                <a:spcPts val="600"/>
              </a:spcAft>
              <a:buFont typeface="+mj-lt"/>
              <a:buAutoNum type="arabicPeriod"/>
            </a:pPr>
            <a:r>
              <a:rPr lang="en-US" sz="1600" b="0" i="0" dirty="0">
                <a:solidFill>
                  <a:schemeClr val="bg1"/>
                </a:solidFill>
                <a:effectLst/>
                <a:latin typeface="proxima nova"/>
              </a:rPr>
              <a:t>Click to select </a:t>
            </a:r>
            <a:r>
              <a:rPr lang="en-US" sz="1600" b="1" i="0" dirty="0">
                <a:solidFill>
                  <a:schemeClr val="bg1"/>
                </a:solidFill>
                <a:effectLst/>
                <a:latin typeface="proxima nova"/>
              </a:rPr>
              <a:t>Admin view </a:t>
            </a:r>
            <a:r>
              <a:rPr lang="en-US" sz="1600" b="0" i="0" dirty="0">
                <a:solidFill>
                  <a:schemeClr val="bg1"/>
                </a:solidFill>
                <a:effectLst/>
                <a:latin typeface="proxima nova"/>
              </a:rPr>
              <a:t>(you must be in Admin view to move folders).</a:t>
            </a:r>
          </a:p>
          <a:p>
            <a:pPr marL="342900" indent="-342900" algn="l">
              <a:spcAft>
                <a:spcPts val="600"/>
              </a:spcAft>
              <a:buFont typeface="+mj-lt"/>
              <a:buAutoNum type="arabicPeriod"/>
            </a:pPr>
            <a:endParaRPr lang="en-US" sz="1600" b="0" i="0" dirty="0">
              <a:solidFill>
                <a:schemeClr val="bg1"/>
              </a:solidFill>
              <a:effectLst/>
              <a:latin typeface="proxima nova"/>
            </a:endParaRPr>
          </a:p>
          <a:p>
            <a:pPr marL="342900" indent="-342900" algn="l">
              <a:spcAft>
                <a:spcPts val="600"/>
              </a:spcAft>
              <a:buFont typeface="+mj-lt"/>
              <a:buAutoNum type="arabicPeriod"/>
            </a:pPr>
            <a:r>
              <a:rPr lang="en-US" sz="1600" b="0" i="0" dirty="0">
                <a:solidFill>
                  <a:schemeClr val="bg1"/>
                </a:solidFill>
                <a:effectLst/>
                <a:latin typeface="proxima nova"/>
              </a:rPr>
              <a:t>In Admin view, you'll notice </a:t>
            </a:r>
            <a:r>
              <a:rPr lang="en-US" sz="1600" b="1" i="0" dirty="0">
                <a:solidFill>
                  <a:schemeClr val="bg1"/>
                </a:solidFill>
                <a:effectLst/>
                <a:latin typeface="proxima nova"/>
              </a:rPr>
              <a:t>directional icons</a:t>
            </a:r>
            <a:r>
              <a:rPr lang="en-US" sz="1600" b="0" i="0" dirty="0">
                <a:solidFill>
                  <a:schemeClr val="bg1"/>
                </a:solidFill>
                <a:effectLst/>
                <a:latin typeface="proxima nova"/>
              </a:rPr>
              <a:t> to the left of each folder (except for Main, as it cannot be moved). Hover your mouse over a folder's icon and drag and drop it to the desired location.</a:t>
            </a:r>
          </a:p>
        </p:txBody>
      </p:sp>
      <p:sp>
        <p:nvSpPr>
          <p:cNvPr id="4" name="TextBox 3">
            <a:extLst>
              <a:ext uri="{FF2B5EF4-FFF2-40B4-BE49-F238E27FC236}">
                <a16:creationId xmlns:a16="http://schemas.microsoft.com/office/drawing/2014/main" id="{3BD3F703-4703-DF23-8EF2-53FACE1EB0BE}"/>
              </a:ext>
            </a:extLst>
          </p:cNvPr>
          <p:cNvSpPr txBox="1"/>
          <p:nvPr/>
        </p:nvSpPr>
        <p:spPr>
          <a:xfrm>
            <a:off x="536092" y="5054589"/>
            <a:ext cx="6711290" cy="1446550"/>
          </a:xfrm>
          <a:prstGeom prst="rect">
            <a:avLst/>
          </a:prstGeom>
          <a:noFill/>
          <a:ln w="25400">
            <a:solidFill>
              <a:schemeClr val="accent1">
                <a:alpha val="33000"/>
              </a:schemeClr>
            </a:solidFill>
          </a:ln>
        </p:spPr>
        <p:txBody>
          <a:bodyPr wrap="square">
            <a:spAutoFit/>
          </a:bodyPr>
          <a:lstStyle/>
          <a:p>
            <a:r>
              <a:rPr lang="en-US" b="1" i="0" dirty="0">
                <a:solidFill>
                  <a:srgbClr val="69BE28"/>
                </a:solidFill>
                <a:effectLst/>
                <a:latin typeface="proxima nova"/>
              </a:rPr>
              <a:t>TIP:</a:t>
            </a:r>
            <a:r>
              <a:rPr lang="en-US" sz="1400" b="0" i="0" dirty="0">
                <a:solidFill>
                  <a:srgbClr val="242729"/>
                </a:solidFill>
                <a:effectLst/>
                <a:latin typeface="proxima nova"/>
              </a:rPr>
              <a:t> Not only can you move a folder above or below </a:t>
            </a:r>
            <a:r>
              <a:rPr lang="en-US" sz="1400" b="0" i="0">
                <a:solidFill>
                  <a:srgbClr val="242729"/>
                </a:solidFill>
                <a:effectLst/>
                <a:latin typeface="proxima nova"/>
              </a:rPr>
              <a:t>other folders</a:t>
            </a:r>
            <a:r>
              <a:rPr lang="en-US" sz="1400">
                <a:solidFill>
                  <a:srgbClr val="242729"/>
                </a:solidFill>
                <a:latin typeface="proxima nova"/>
              </a:rPr>
              <a:t>, also</a:t>
            </a:r>
            <a:r>
              <a:rPr lang="en-US" sz="1400" b="0" i="0">
                <a:solidFill>
                  <a:srgbClr val="242729"/>
                </a:solidFill>
                <a:effectLst/>
                <a:latin typeface="proxima nova"/>
              </a:rPr>
              <a:t> </a:t>
            </a:r>
            <a:r>
              <a:rPr lang="en-US" sz="1400" b="0" i="0" dirty="0">
                <a:solidFill>
                  <a:srgbClr val="242729"/>
                </a:solidFill>
                <a:effectLst/>
                <a:latin typeface="proxima nova"/>
              </a:rPr>
              <a:t>you </a:t>
            </a:r>
            <a:r>
              <a:rPr lang="en-US" sz="1400" b="0" i="0">
                <a:solidFill>
                  <a:srgbClr val="242729"/>
                </a:solidFill>
                <a:effectLst/>
                <a:latin typeface="proxima nova"/>
              </a:rPr>
              <a:t>can move </a:t>
            </a:r>
            <a:r>
              <a:rPr lang="en-US" sz="1400" b="0" i="0" dirty="0">
                <a:solidFill>
                  <a:srgbClr val="242729"/>
                </a:solidFill>
                <a:effectLst/>
                <a:latin typeface="proxima nova"/>
              </a:rPr>
              <a:t>them in and out of levels in the branching structure.</a:t>
            </a:r>
            <a:br>
              <a:rPr lang="en-US" sz="1400" dirty="0"/>
            </a:br>
            <a:br>
              <a:rPr lang="en-US" sz="1400" dirty="0"/>
            </a:br>
            <a:r>
              <a:rPr lang="en-US" sz="1400" b="0" i="0" dirty="0">
                <a:solidFill>
                  <a:srgbClr val="242729"/>
                </a:solidFill>
                <a:effectLst/>
                <a:latin typeface="proxima nova"/>
              </a:rPr>
              <a:t>If you'd like to move a folder without using the drag-and-drop method, you can do so by clicking its </a:t>
            </a:r>
            <a:r>
              <a:rPr lang="en-US" sz="1400" b="1" i="0" dirty="0">
                <a:solidFill>
                  <a:srgbClr val="242729"/>
                </a:solidFill>
                <a:effectLst/>
                <a:latin typeface="proxima nova"/>
              </a:rPr>
              <a:t>ellipsis</a:t>
            </a:r>
            <a:r>
              <a:rPr lang="en-US" sz="1400" b="0" i="0" dirty="0">
                <a:solidFill>
                  <a:srgbClr val="242729"/>
                </a:solidFill>
                <a:effectLst/>
                <a:latin typeface="proxima nova"/>
              </a:rPr>
              <a:t> (</a:t>
            </a:r>
            <a:r>
              <a:rPr lang="en-US" sz="1400" b="1" i="0" dirty="0">
                <a:solidFill>
                  <a:srgbClr val="242729"/>
                </a:solidFill>
                <a:effectLst/>
                <a:latin typeface="proxima nova"/>
              </a:rPr>
              <a:t>...</a:t>
            </a:r>
            <a:r>
              <a:rPr lang="en-US" sz="1400" b="0" i="0" dirty="0">
                <a:solidFill>
                  <a:srgbClr val="242729"/>
                </a:solidFill>
                <a:effectLst/>
                <a:latin typeface="proxima nova"/>
              </a:rPr>
              <a:t>) menu and selecting </a:t>
            </a:r>
            <a:r>
              <a:rPr lang="en-US" sz="1400" b="1" i="0" dirty="0">
                <a:solidFill>
                  <a:srgbClr val="242729"/>
                </a:solidFill>
                <a:effectLst/>
                <a:latin typeface="proxima nova"/>
              </a:rPr>
              <a:t>Move</a:t>
            </a:r>
            <a:r>
              <a:rPr lang="en-US" sz="1400" b="0" i="0" dirty="0">
                <a:solidFill>
                  <a:srgbClr val="242729"/>
                </a:solidFill>
                <a:effectLst/>
                <a:latin typeface="proxima nova"/>
              </a:rPr>
              <a:t>. Then, select which level in your folder structure to move it to, followed up </a:t>
            </a:r>
            <a:r>
              <a:rPr lang="en-US" sz="1400" b="1" i="0" dirty="0">
                <a:solidFill>
                  <a:srgbClr val="242729"/>
                </a:solidFill>
                <a:effectLst/>
                <a:latin typeface="proxima nova"/>
              </a:rPr>
              <a:t>Move Folder</a:t>
            </a:r>
            <a:r>
              <a:rPr lang="en-US" sz="1400" b="0" i="0" dirty="0">
                <a:solidFill>
                  <a:srgbClr val="242729"/>
                </a:solidFill>
                <a:effectLst/>
                <a:latin typeface="proxima nova"/>
              </a:rPr>
              <a:t>..</a:t>
            </a:r>
            <a:endParaRPr lang="en-US" sz="1400" dirty="0"/>
          </a:p>
        </p:txBody>
      </p:sp>
      <p:pic>
        <p:nvPicPr>
          <p:cNvPr id="8194" name="Picture 2">
            <a:extLst>
              <a:ext uri="{FF2B5EF4-FFF2-40B4-BE49-F238E27FC236}">
                <a16:creationId xmlns:a16="http://schemas.microsoft.com/office/drawing/2014/main" id="{67BB6E71-A6CC-B934-F968-16C304C370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092" y="1302557"/>
            <a:ext cx="2680637" cy="2363124"/>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a:extLst>
              <a:ext uri="{FF2B5EF4-FFF2-40B4-BE49-F238E27FC236}">
                <a16:creationId xmlns:a16="http://schemas.microsoft.com/office/drawing/2014/main" id="{D759A3CA-F5FD-31B6-F02B-509F960CC7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3730" y="1370988"/>
            <a:ext cx="2995042" cy="3158637"/>
          </a:xfrm>
          <a:prstGeom prst="rect">
            <a:avLst/>
          </a:prstGeom>
          <a:noFill/>
          <a:extLst>
            <a:ext uri="{909E8E84-426E-40DD-AFC4-6F175D3DCCD1}">
              <a14:hiddenFill xmlns:a14="http://schemas.microsoft.com/office/drawing/2010/main">
                <a:solidFill>
                  <a:srgbClr val="FFFFFF"/>
                </a:solidFill>
              </a14:hiddenFill>
            </a:ext>
          </a:extLst>
        </p:spPr>
      </p:pic>
      <p:pic>
        <p:nvPicPr>
          <p:cNvPr id="9" name="Graphic 8" descr="Badge 1 with solid fill">
            <a:extLst>
              <a:ext uri="{FF2B5EF4-FFF2-40B4-BE49-F238E27FC236}">
                <a16:creationId xmlns:a16="http://schemas.microsoft.com/office/drawing/2014/main" id="{618908A2-6FC8-DBA2-F63D-6E6BDD1B221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99826" y="384570"/>
            <a:ext cx="820750" cy="820750"/>
          </a:xfrm>
          <a:prstGeom prst="rect">
            <a:avLst/>
          </a:prstGeom>
        </p:spPr>
      </p:pic>
      <p:pic>
        <p:nvPicPr>
          <p:cNvPr id="10" name="Graphic 9" descr="Badge with solid fill">
            <a:extLst>
              <a:ext uri="{FF2B5EF4-FFF2-40B4-BE49-F238E27FC236}">
                <a16:creationId xmlns:a16="http://schemas.microsoft.com/office/drawing/2014/main" id="{C8C83CCD-B7D3-8858-96D1-8D887BCF751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3878978" y="451327"/>
            <a:ext cx="820750" cy="820750"/>
          </a:xfrm>
          <a:prstGeom prst="rect">
            <a:avLst/>
          </a:prstGeom>
        </p:spPr>
      </p:pic>
    </p:spTree>
    <p:extLst>
      <p:ext uri="{BB962C8B-B14F-4D97-AF65-F5344CB8AC3E}">
        <p14:creationId xmlns:p14="http://schemas.microsoft.com/office/powerpoint/2010/main" val="3339896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D7528C-BC84-4FD3-8609-E33D9294F01B}"/>
              </a:ext>
            </a:extLst>
          </p:cNvPr>
          <p:cNvSpPr>
            <a:spLocks noGrp="1"/>
          </p:cNvSpPr>
          <p:nvPr>
            <p:ph type="title"/>
          </p:nvPr>
        </p:nvSpPr>
        <p:spPr>
          <a:xfrm>
            <a:off x="8173212" y="577516"/>
            <a:ext cx="3040380" cy="1255607"/>
          </a:xfrm>
        </p:spPr>
        <p:txBody>
          <a:bodyPr vert="horz" lIns="91440" tIns="45720" rIns="91440" bIns="45720" rtlCol="0" anchor="b">
            <a:normAutofit/>
          </a:bodyPr>
          <a:lstStyle/>
          <a:p>
            <a:r>
              <a:rPr lang="en-US" sz="4000" dirty="0">
                <a:solidFill>
                  <a:srgbClr val="FFFFFF"/>
                </a:solidFill>
              </a:rPr>
              <a:t>Rename Folders</a:t>
            </a:r>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079005"/>
            <a:ext cx="3401568" cy="3293745"/>
          </a:xfrm>
          <a:prstGeom prst="rect">
            <a:avLst/>
          </a:prstGeom>
        </p:spPr>
        <p:txBody>
          <a:bodyPr vert="horz" lIns="91440" tIns="45720" rIns="91440" bIns="45720" rtlCol="0">
            <a:noAutofit/>
          </a:bodyPr>
          <a:lstStyle/>
          <a:p>
            <a:pPr algn="l">
              <a:spcAft>
                <a:spcPts val="600"/>
              </a:spcAft>
            </a:pPr>
            <a:r>
              <a:rPr lang="en-US" sz="1600" b="0" i="0" dirty="0">
                <a:solidFill>
                  <a:schemeClr val="bg1"/>
                </a:solidFill>
                <a:effectLst/>
                <a:latin typeface="proxima nova"/>
              </a:rPr>
              <a:t>With the Folders Panel expanded:</a:t>
            </a:r>
          </a:p>
          <a:p>
            <a:pPr algn="l">
              <a:spcAft>
                <a:spcPts val="600"/>
              </a:spcAft>
            </a:pPr>
            <a:endParaRPr lang="en-US" sz="1600" b="0" i="0" dirty="0">
              <a:solidFill>
                <a:schemeClr val="bg1"/>
              </a:solidFill>
              <a:effectLst/>
              <a:latin typeface="proxima nova"/>
            </a:endParaRPr>
          </a:p>
          <a:p>
            <a:pPr marL="342900" indent="-342900" algn="l">
              <a:spcAft>
                <a:spcPts val="600"/>
              </a:spcAft>
              <a:buFont typeface="+mj-lt"/>
              <a:buAutoNum type="arabicPeriod"/>
            </a:pPr>
            <a:r>
              <a:rPr lang="en-US" sz="1600" b="0" i="0" dirty="0">
                <a:solidFill>
                  <a:schemeClr val="bg1"/>
                </a:solidFill>
                <a:effectLst/>
                <a:latin typeface="proxima nova"/>
              </a:rPr>
              <a:t>Click to select </a:t>
            </a:r>
            <a:r>
              <a:rPr lang="en-US" sz="1600" b="1" i="0" dirty="0">
                <a:solidFill>
                  <a:schemeClr val="bg1"/>
                </a:solidFill>
                <a:effectLst/>
                <a:latin typeface="proxima nova"/>
              </a:rPr>
              <a:t>Admin view </a:t>
            </a:r>
            <a:r>
              <a:rPr lang="en-US" sz="1600" b="0" i="0" dirty="0">
                <a:solidFill>
                  <a:schemeClr val="bg1"/>
                </a:solidFill>
                <a:effectLst/>
                <a:latin typeface="proxima nova"/>
              </a:rPr>
              <a:t>(you must be in Admin view to rename a folder).</a:t>
            </a:r>
          </a:p>
          <a:p>
            <a:pPr marL="342900" indent="-342900" algn="l">
              <a:spcAft>
                <a:spcPts val="600"/>
              </a:spcAft>
              <a:buFont typeface="+mj-lt"/>
              <a:buAutoNum type="arabicPeriod"/>
            </a:pPr>
            <a:endParaRPr lang="en-US" sz="1600" b="0" i="0" dirty="0">
              <a:solidFill>
                <a:schemeClr val="bg1"/>
              </a:solidFill>
              <a:effectLst/>
              <a:latin typeface="proxima nova"/>
            </a:endParaRPr>
          </a:p>
          <a:p>
            <a:pPr marL="342900" indent="-342900" algn="l">
              <a:spcAft>
                <a:spcPts val="600"/>
              </a:spcAft>
              <a:buFont typeface="+mj-lt"/>
              <a:buAutoNum type="arabicPeriod"/>
            </a:pPr>
            <a:r>
              <a:rPr lang="en-US" sz="1600" b="0" i="0" dirty="0">
                <a:solidFill>
                  <a:schemeClr val="bg1"/>
                </a:solidFill>
                <a:effectLst/>
                <a:latin typeface="proxima nova"/>
              </a:rPr>
              <a:t>In Admin view, you'll notice </a:t>
            </a:r>
            <a:r>
              <a:rPr lang="en-US" sz="1600" b="1" i="0" dirty="0">
                <a:solidFill>
                  <a:schemeClr val="bg1"/>
                </a:solidFill>
                <a:effectLst/>
                <a:latin typeface="proxima nova"/>
              </a:rPr>
              <a:t>ellipsis (...)</a:t>
            </a:r>
            <a:r>
              <a:rPr lang="en-US" sz="1600" b="0" i="0" dirty="0">
                <a:solidFill>
                  <a:schemeClr val="bg1"/>
                </a:solidFill>
                <a:effectLst/>
                <a:latin typeface="proxima nova"/>
              </a:rPr>
              <a:t> menus to the right of your folders. Click the menu associated to the folder you want to rename and select </a:t>
            </a:r>
            <a:r>
              <a:rPr lang="en-US" sz="1600" b="1" i="0" dirty="0">
                <a:solidFill>
                  <a:schemeClr val="bg1"/>
                </a:solidFill>
                <a:effectLst/>
                <a:latin typeface="proxima nova"/>
              </a:rPr>
              <a:t>Rename Folder</a:t>
            </a:r>
            <a:r>
              <a:rPr lang="en-US" sz="1600" b="0" i="0" dirty="0">
                <a:solidFill>
                  <a:schemeClr val="bg1"/>
                </a:solidFill>
                <a:effectLst/>
                <a:latin typeface="proxima nova"/>
              </a:rPr>
              <a:t>.</a:t>
            </a:r>
          </a:p>
          <a:p>
            <a:pPr marL="342900" indent="-342900" algn="l">
              <a:spcAft>
                <a:spcPts val="600"/>
              </a:spcAft>
              <a:buFont typeface="+mj-lt"/>
              <a:buAutoNum type="arabicPeriod"/>
            </a:pPr>
            <a:endParaRPr lang="en-US" sz="1600" dirty="0">
              <a:solidFill>
                <a:schemeClr val="bg1"/>
              </a:solidFill>
              <a:latin typeface="proxima nova"/>
            </a:endParaRPr>
          </a:p>
          <a:p>
            <a:pPr marL="342900" indent="-342900" algn="l">
              <a:spcAft>
                <a:spcPts val="600"/>
              </a:spcAft>
              <a:buFont typeface="+mj-lt"/>
              <a:buAutoNum type="arabicPeriod"/>
            </a:pPr>
            <a:endParaRPr lang="en-US" sz="1600" b="0" i="0" dirty="0">
              <a:solidFill>
                <a:schemeClr val="bg1"/>
              </a:solidFill>
              <a:effectLst/>
              <a:latin typeface="proxima nova"/>
            </a:endParaRPr>
          </a:p>
        </p:txBody>
      </p:sp>
      <p:pic>
        <p:nvPicPr>
          <p:cNvPr id="9218" name="Picture 2">
            <a:extLst>
              <a:ext uri="{FF2B5EF4-FFF2-40B4-BE49-F238E27FC236}">
                <a16:creationId xmlns:a16="http://schemas.microsoft.com/office/drawing/2014/main" id="{F2737582-3468-F2E3-9B5B-E404C6BB12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066" y="1969619"/>
            <a:ext cx="6875285" cy="243231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29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9">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0DA9AF-C9D7-4B8A-AA76-06B07C6D8611}"/>
              </a:ext>
            </a:extLst>
          </p:cNvPr>
          <p:cNvSpPr>
            <a:spLocks noGrp="1"/>
          </p:cNvSpPr>
          <p:nvPr>
            <p:ph type="title"/>
          </p:nvPr>
        </p:nvSpPr>
        <p:spPr>
          <a:xfrm>
            <a:off x="8173212" y="499533"/>
            <a:ext cx="3401568" cy="1920240"/>
          </a:xfrm>
        </p:spPr>
        <p:txBody>
          <a:bodyPr anchor="b">
            <a:normAutofit/>
          </a:bodyPr>
          <a:lstStyle/>
          <a:p>
            <a:r>
              <a:rPr lang="en-US" sz="4000" b="1" u="sng" dirty="0">
                <a:solidFill>
                  <a:srgbClr val="FFFFFF"/>
                </a:solidFill>
              </a:rPr>
              <a:t>Agenda</a:t>
            </a:r>
          </a:p>
        </p:txBody>
      </p:sp>
      <p:pic>
        <p:nvPicPr>
          <p:cNvPr id="5" name="Picture 4" descr="A red and blue flag&#10;&#10;Description automatically generated with low confidence">
            <a:extLst>
              <a:ext uri="{FF2B5EF4-FFF2-40B4-BE49-F238E27FC236}">
                <a16:creationId xmlns:a16="http://schemas.microsoft.com/office/drawing/2014/main" id="{57ED41CB-197D-24AA-1786-D02D88D7DA1D}"/>
              </a:ext>
            </a:extLst>
          </p:cNvPr>
          <p:cNvPicPr>
            <a:picLocks noChangeAspect="1"/>
          </p:cNvPicPr>
          <p:nvPr/>
        </p:nvPicPr>
        <p:blipFill rotWithShape="1">
          <a:blip r:embed="rId2">
            <a:extLst>
              <a:ext uri="{28A0092B-C50C-407E-A947-70E740481C1C}">
                <a14:useLocalDpi xmlns:a14="http://schemas.microsoft.com/office/drawing/2010/main" val="0"/>
              </a:ext>
            </a:extLst>
          </a:blip>
          <a:srcRect l="39729" r="21228"/>
          <a:stretch/>
        </p:blipFill>
        <p:spPr>
          <a:xfrm>
            <a:off x="633999" y="640080"/>
            <a:ext cx="6278529" cy="5588101"/>
          </a:xfrm>
          <a:prstGeom prst="rect">
            <a:avLst/>
          </a:prstGeom>
        </p:spPr>
      </p:pic>
      <p:sp>
        <p:nvSpPr>
          <p:cNvPr id="3" name="Content Placeholder 2">
            <a:extLst>
              <a:ext uri="{FF2B5EF4-FFF2-40B4-BE49-F238E27FC236}">
                <a16:creationId xmlns:a16="http://schemas.microsoft.com/office/drawing/2014/main" id="{97047CAE-4459-4CA7-9DE8-23285670834D}"/>
              </a:ext>
            </a:extLst>
          </p:cNvPr>
          <p:cNvSpPr>
            <a:spLocks noGrp="1"/>
          </p:cNvSpPr>
          <p:nvPr>
            <p:ph idx="1"/>
          </p:nvPr>
        </p:nvSpPr>
        <p:spPr>
          <a:xfrm>
            <a:off x="8173212" y="2419773"/>
            <a:ext cx="3401568" cy="3358092"/>
          </a:xfrm>
        </p:spPr>
        <p:txBody>
          <a:bodyPr>
            <a:normAutofit lnSpcReduction="10000"/>
          </a:bodyPr>
          <a:lstStyle/>
          <a:p>
            <a:pPr>
              <a:buFont typeface="Arial" panose="020B0604020202020204" pitchFamily="34" charset="0"/>
              <a:buChar char="•"/>
            </a:pPr>
            <a:r>
              <a:rPr lang="en-US" sz="1800" dirty="0">
                <a:solidFill>
                  <a:schemeClr val="bg1"/>
                </a:solidFill>
                <a:latin typeface="proxima nova"/>
              </a:rPr>
              <a:t>What can a Community Admin Do?</a:t>
            </a:r>
          </a:p>
          <a:p>
            <a:pPr>
              <a:buFont typeface="Arial" panose="020B0604020202020204" pitchFamily="34" charset="0"/>
              <a:buChar char="•"/>
            </a:pPr>
            <a:r>
              <a:rPr lang="en-US" sz="1800" dirty="0">
                <a:solidFill>
                  <a:schemeClr val="bg1"/>
                </a:solidFill>
                <a:latin typeface="proxima nova"/>
              </a:rPr>
              <a:t>View/Join Permissions</a:t>
            </a:r>
          </a:p>
          <a:p>
            <a:pPr>
              <a:buFont typeface="Arial" panose="020B0604020202020204" pitchFamily="34" charset="0"/>
              <a:buChar char="•"/>
            </a:pPr>
            <a:r>
              <a:rPr lang="en-US" sz="1800" dirty="0">
                <a:solidFill>
                  <a:schemeClr val="bg1"/>
                </a:solidFill>
                <a:latin typeface="proxima nova"/>
              </a:rPr>
              <a:t>Email Community Members</a:t>
            </a:r>
          </a:p>
          <a:p>
            <a:pPr>
              <a:buFont typeface="Arial" panose="020B0604020202020204" pitchFamily="34" charset="0"/>
              <a:buChar char="•"/>
            </a:pPr>
            <a:r>
              <a:rPr lang="en-US" sz="1800" dirty="0">
                <a:solidFill>
                  <a:schemeClr val="bg1"/>
                </a:solidFill>
                <a:latin typeface="proxima nova"/>
              </a:rPr>
              <a:t>Add/Remove Members</a:t>
            </a:r>
          </a:p>
          <a:p>
            <a:pPr>
              <a:buFont typeface="Arial" panose="020B0604020202020204" pitchFamily="34" charset="0"/>
              <a:buChar char="•"/>
            </a:pPr>
            <a:r>
              <a:rPr lang="en-US" sz="1800" dirty="0">
                <a:solidFill>
                  <a:schemeClr val="bg1"/>
                </a:solidFill>
                <a:latin typeface="proxima nova"/>
              </a:rPr>
              <a:t>Moderation</a:t>
            </a:r>
          </a:p>
          <a:p>
            <a:pPr>
              <a:buFont typeface="Arial" panose="020B0604020202020204" pitchFamily="34" charset="0"/>
              <a:buChar char="•"/>
            </a:pPr>
            <a:r>
              <a:rPr lang="en-US" sz="1800" dirty="0">
                <a:solidFill>
                  <a:schemeClr val="bg1"/>
                </a:solidFill>
                <a:latin typeface="proxima nova"/>
              </a:rPr>
              <a:t>Reports</a:t>
            </a:r>
          </a:p>
          <a:p>
            <a:pPr>
              <a:buFont typeface="Arial" panose="020B0604020202020204" pitchFamily="34" charset="0"/>
              <a:buChar char="•"/>
            </a:pPr>
            <a:r>
              <a:rPr lang="en-US" sz="1800" dirty="0">
                <a:solidFill>
                  <a:schemeClr val="bg1"/>
                </a:solidFill>
                <a:latin typeface="proxima nova"/>
              </a:rPr>
              <a:t>Best Practices and “Quick Wins”</a:t>
            </a:r>
          </a:p>
          <a:p>
            <a:pPr>
              <a:buFont typeface="Arial" panose="020B0604020202020204" pitchFamily="34" charset="0"/>
              <a:buChar char="•"/>
            </a:pPr>
            <a:r>
              <a:rPr lang="en-US" sz="1800" b="1" dirty="0">
                <a:solidFill>
                  <a:schemeClr val="bg1"/>
                </a:solidFill>
                <a:latin typeface="proxima nova"/>
              </a:rPr>
              <a:t>Task Lists (Try it out!)</a:t>
            </a:r>
          </a:p>
          <a:p>
            <a:endParaRPr lang="en-US" sz="1800" dirty="0">
              <a:solidFill>
                <a:srgbClr val="FFFFFF"/>
              </a:solidFill>
            </a:endParaRPr>
          </a:p>
          <a:p>
            <a:endParaRPr lang="en-US" sz="1800" dirty="0">
              <a:solidFill>
                <a:srgbClr val="FFFFFF"/>
              </a:solidFill>
            </a:endParaRPr>
          </a:p>
        </p:txBody>
      </p:sp>
    </p:spTree>
    <p:extLst>
      <p:ext uri="{BB962C8B-B14F-4D97-AF65-F5344CB8AC3E}">
        <p14:creationId xmlns:p14="http://schemas.microsoft.com/office/powerpoint/2010/main" val="126359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D7528C-BC84-4FD3-8609-E33D9294F01B}"/>
              </a:ext>
            </a:extLst>
          </p:cNvPr>
          <p:cNvSpPr>
            <a:spLocks noGrp="1"/>
          </p:cNvSpPr>
          <p:nvPr>
            <p:ph type="title"/>
          </p:nvPr>
        </p:nvSpPr>
        <p:spPr>
          <a:xfrm>
            <a:off x="8173212" y="577516"/>
            <a:ext cx="3040380" cy="1255607"/>
          </a:xfrm>
        </p:spPr>
        <p:txBody>
          <a:bodyPr vert="horz" lIns="91440" tIns="45720" rIns="91440" bIns="45720" rtlCol="0" anchor="b">
            <a:normAutofit/>
          </a:bodyPr>
          <a:lstStyle/>
          <a:p>
            <a:r>
              <a:rPr lang="en-US" sz="4000" dirty="0">
                <a:solidFill>
                  <a:srgbClr val="FFFFFF"/>
                </a:solidFill>
              </a:rPr>
              <a:t>Rename Folders</a:t>
            </a:r>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079005"/>
            <a:ext cx="3401568" cy="3293745"/>
          </a:xfrm>
          <a:prstGeom prst="rect">
            <a:avLst/>
          </a:prstGeom>
        </p:spPr>
        <p:txBody>
          <a:bodyPr vert="horz" lIns="91440" tIns="45720" rIns="91440" bIns="45720" rtlCol="0">
            <a:noAutofit/>
          </a:bodyPr>
          <a:lstStyle/>
          <a:p>
            <a:pPr algn="l">
              <a:spcAft>
                <a:spcPts val="600"/>
              </a:spcAft>
            </a:pPr>
            <a:endParaRPr lang="en-US" sz="1600" b="0" i="0" dirty="0">
              <a:solidFill>
                <a:srgbClr val="242729"/>
              </a:solidFill>
              <a:effectLst/>
              <a:latin typeface="proxima nova"/>
            </a:endParaRPr>
          </a:p>
        </p:txBody>
      </p:sp>
      <p:pic>
        <p:nvPicPr>
          <p:cNvPr id="10242" name="Picture 2">
            <a:extLst>
              <a:ext uri="{FF2B5EF4-FFF2-40B4-BE49-F238E27FC236}">
                <a16:creationId xmlns:a16="http://schemas.microsoft.com/office/drawing/2014/main" id="{6F29A221-A993-8421-BB25-8EAF931CC0C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52" b="3210"/>
          <a:stretch/>
        </p:blipFill>
        <p:spPr bwMode="auto">
          <a:xfrm>
            <a:off x="702526" y="1346904"/>
            <a:ext cx="5789713" cy="326970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4FFAF7E-A0B6-8A14-02A3-0A46834DC9FF}"/>
              </a:ext>
            </a:extLst>
          </p:cNvPr>
          <p:cNvSpPr txBox="1"/>
          <p:nvPr/>
        </p:nvSpPr>
        <p:spPr>
          <a:xfrm>
            <a:off x="8173212" y="2535834"/>
            <a:ext cx="3632708" cy="1908215"/>
          </a:xfrm>
          <a:prstGeom prst="rect">
            <a:avLst/>
          </a:prstGeom>
          <a:noFill/>
        </p:spPr>
        <p:txBody>
          <a:bodyPr wrap="square">
            <a:spAutoFit/>
          </a:bodyPr>
          <a:lstStyle/>
          <a:p>
            <a:pPr marL="342900" indent="-342900" algn="l">
              <a:spcAft>
                <a:spcPts val="600"/>
              </a:spcAft>
              <a:buFont typeface="+mj-lt"/>
              <a:buAutoNum type="arabicPeriod" startAt="3"/>
            </a:pPr>
            <a:r>
              <a:rPr lang="en-US" sz="1800" b="0" i="0" dirty="0">
                <a:solidFill>
                  <a:schemeClr val="bg1"/>
                </a:solidFill>
                <a:effectLst/>
                <a:latin typeface="proxima nova"/>
              </a:rPr>
              <a:t>In the dialog, update the name in the text field (there's a 100 character limit).</a:t>
            </a:r>
          </a:p>
          <a:p>
            <a:pPr marL="342900" indent="-342900" algn="l">
              <a:spcAft>
                <a:spcPts val="600"/>
              </a:spcAft>
              <a:buFont typeface="+mj-lt"/>
              <a:buAutoNum type="arabicPeriod" startAt="3"/>
            </a:pPr>
            <a:endParaRPr lang="en-US" sz="1800" b="0" i="0" dirty="0">
              <a:solidFill>
                <a:schemeClr val="bg1"/>
              </a:solidFill>
              <a:effectLst/>
              <a:latin typeface="proxima nova"/>
            </a:endParaRPr>
          </a:p>
          <a:p>
            <a:pPr marL="342900" indent="-342900" algn="l">
              <a:spcAft>
                <a:spcPts val="600"/>
              </a:spcAft>
              <a:buFont typeface="+mj-lt"/>
              <a:buAutoNum type="arabicPeriod" startAt="3"/>
            </a:pPr>
            <a:r>
              <a:rPr lang="en-US" sz="1800" b="1" i="0" dirty="0">
                <a:solidFill>
                  <a:schemeClr val="bg1"/>
                </a:solidFill>
                <a:effectLst/>
                <a:latin typeface="proxima nova"/>
              </a:rPr>
              <a:t>Rename</a:t>
            </a:r>
            <a:r>
              <a:rPr lang="en-US" sz="1800" b="0" i="0" dirty="0">
                <a:solidFill>
                  <a:schemeClr val="bg1"/>
                </a:solidFill>
                <a:effectLst/>
                <a:latin typeface="proxima nova"/>
              </a:rPr>
              <a:t> to finalize your change.</a:t>
            </a:r>
          </a:p>
        </p:txBody>
      </p:sp>
    </p:spTree>
    <p:extLst>
      <p:ext uri="{BB962C8B-B14F-4D97-AF65-F5344CB8AC3E}">
        <p14:creationId xmlns:p14="http://schemas.microsoft.com/office/powerpoint/2010/main" val="6226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273" name="Rectangle 11272">
            <a:extLst>
              <a:ext uri="{FF2B5EF4-FFF2-40B4-BE49-F238E27FC236}">
                <a16:creationId xmlns:a16="http://schemas.microsoft.com/office/drawing/2014/main" id="{DB104EA2-5D98-4973-A140-322FA7D0E7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D7528C-BC84-4FD3-8609-E33D9294F01B}"/>
              </a:ext>
            </a:extLst>
          </p:cNvPr>
          <p:cNvSpPr>
            <a:spLocks noGrp="1"/>
          </p:cNvSpPr>
          <p:nvPr>
            <p:ph type="title"/>
          </p:nvPr>
        </p:nvSpPr>
        <p:spPr>
          <a:xfrm>
            <a:off x="7586132" y="499533"/>
            <a:ext cx="4103873" cy="1512147"/>
          </a:xfrm>
        </p:spPr>
        <p:txBody>
          <a:bodyPr vert="horz" lIns="91440" tIns="45720" rIns="91440" bIns="45720" rtlCol="0" anchor="b">
            <a:normAutofit/>
          </a:bodyPr>
          <a:lstStyle/>
          <a:p>
            <a:r>
              <a:rPr lang="en-US" sz="4000" dirty="0">
                <a:solidFill>
                  <a:srgbClr val="FFFFFF"/>
                </a:solidFill>
              </a:rPr>
              <a:t>Rename Folders</a:t>
            </a:r>
          </a:p>
        </p:txBody>
      </p:sp>
      <p:sp>
        <p:nvSpPr>
          <p:cNvPr id="11275" name="Rectangle 11274">
            <a:extLst>
              <a:ext uri="{FF2B5EF4-FFF2-40B4-BE49-F238E27FC236}">
                <a16:creationId xmlns:a16="http://schemas.microsoft.com/office/drawing/2014/main" id="{8EB3235F-297B-4A24-8A9C-EB379982A7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89212"/>
            <a:ext cx="4027471" cy="44764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descr="Graphical user interface, text, application&#10;&#10;Description automatically generated">
            <a:extLst>
              <a:ext uri="{FF2B5EF4-FFF2-40B4-BE49-F238E27FC236}">
                <a16:creationId xmlns:a16="http://schemas.microsoft.com/office/drawing/2014/main" id="{51B0A010-96D4-8E51-4F1F-5332AD7FE1A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21734" y="2129958"/>
            <a:ext cx="3376964" cy="158915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1277" name="Rectangle 11276">
            <a:extLst>
              <a:ext uri="{FF2B5EF4-FFF2-40B4-BE49-F238E27FC236}">
                <a16:creationId xmlns:a16="http://schemas.microsoft.com/office/drawing/2014/main" id="{CB923DB6-2EA7-4DEB-BDB6-35A502415B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77309" y="0"/>
            <a:ext cx="3107408" cy="2828913"/>
          </a:xfrm>
          <a:prstGeom prst="rect">
            <a:avLst/>
          </a:prstGeom>
          <a:solidFill>
            <a:srgbClr val="FFFF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79" name="Rectangle 11278">
            <a:extLst>
              <a:ext uri="{FF2B5EF4-FFF2-40B4-BE49-F238E27FC236}">
                <a16:creationId xmlns:a16="http://schemas.microsoft.com/office/drawing/2014/main" id="{46328B5B-8EB8-41FF-A2B5-39EDFE0088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91751" y="2989781"/>
            <a:ext cx="3092966" cy="386821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8" name="Picture 4" descr="Graphical user interface, application&#10;&#10;Description automatically generated">
            <a:extLst>
              <a:ext uri="{FF2B5EF4-FFF2-40B4-BE49-F238E27FC236}">
                <a16:creationId xmlns:a16="http://schemas.microsoft.com/office/drawing/2014/main" id="{B9FB12C7-61F0-107C-AE4A-CD1F78F0A37B}"/>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942267" y="3310690"/>
            <a:ext cx="1581453" cy="324400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4FFAF7E-A0B6-8A14-02A3-0A46834DC9FF}"/>
              </a:ext>
            </a:extLst>
          </p:cNvPr>
          <p:cNvSpPr txBox="1"/>
          <p:nvPr/>
        </p:nvSpPr>
        <p:spPr>
          <a:xfrm>
            <a:off x="7615339" y="2386362"/>
            <a:ext cx="4103872" cy="4008120"/>
          </a:xfrm>
          <a:prstGeom prst="rect">
            <a:avLst/>
          </a:prstGeom>
        </p:spPr>
        <p:txBody>
          <a:bodyPr vert="horz" lIns="91440" tIns="45720" rIns="91440" bIns="45720" rtlCol="0">
            <a:normAutofit/>
          </a:bodyPr>
          <a:lstStyle/>
          <a:p>
            <a:pPr defTabSz="914400">
              <a:lnSpc>
                <a:spcPct val="85000"/>
              </a:lnSpc>
              <a:spcAft>
                <a:spcPts val="600"/>
              </a:spcAft>
              <a:buFont typeface="Arial" pitchFamily="34" charset="0"/>
              <a:buChar char=" "/>
            </a:pPr>
            <a:r>
              <a:rPr lang="en-US" b="1" i="0" dirty="0">
                <a:solidFill>
                  <a:srgbClr val="FF0000"/>
                </a:solidFill>
                <a:effectLst/>
              </a:rPr>
              <a:t>IMPORTANT:</a:t>
            </a:r>
            <a:r>
              <a:rPr lang="en-US" b="0" i="0" dirty="0">
                <a:solidFill>
                  <a:srgbClr val="FF0000"/>
                </a:solidFill>
                <a:effectLst/>
              </a:rPr>
              <a:t> </a:t>
            </a:r>
            <a:r>
              <a:rPr lang="en-US" b="0" i="0" dirty="0">
                <a:solidFill>
                  <a:srgbClr val="FFFFFF"/>
                </a:solidFill>
                <a:effectLst/>
              </a:rPr>
              <a:t>Extremely long folder names will make it appear as though the </a:t>
            </a:r>
            <a:r>
              <a:rPr lang="en-US" b="1" i="0" dirty="0">
                <a:solidFill>
                  <a:srgbClr val="FFFFFF"/>
                </a:solidFill>
                <a:effectLst/>
              </a:rPr>
              <a:t>ellipsis (...)</a:t>
            </a:r>
            <a:r>
              <a:rPr lang="en-US" b="0" i="0" dirty="0">
                <a:solidFill>
                  <a:srgbClr val="FFFFFF"/>
                </a:solidFill>
                <a:effectLst/>
              </a:rPr>
              <a:t> menu has </a:t>
            </a:r>
            <a:r>
              <a:rPr lang="en-US" b="0" i="1" dirty="0">
                <a:solidFill>
                  <a:srgbClr val="FFFFFF"/>
                </a:solidFill>
                <a:effectLst/>
              </a:rPr>
              <a:t>disappeared, </a:t>
            </a:r>
            <a:r>
              <a:rPr lang="en-US" b="0" i="0" dirty="0">
                <a:solidFill>
                  <a:srgbClr val="FFFFFF"/>
                </a:solidFill>
                <a:effectLst/>
              </a:rPr>
              <a:t>as shown: </a:t>
            </a:r>
          </a:p>
          <a:p>
            <a:pPr defTabSz="914400">
              <a:lnSpc>
                <a:spcPct val="85000"/>
              </a:lnSpc>
              <a:spcAft>
                <a:spcPts val="600"/>
              </a:spcAft>
              <a:buFont typeface="Arial" pitchFamily="34" charset="0"/>
              <a:buChar char=" "/>
            </a:pPr>
            <a:endParaRPr lang="en-US" dirty="0">
              <a:solidFill>
                <a:srgbClr val="FFFFFF"/>
              </a:solidFill>
            </a:endParaRPr>
          </a:p>
          <a:p>
            <a:pPr defTabSz="914400">
              <a:lnSpc>
                <a:spcPct val="85000"/>
              </a:lnSpc>
              <a:spcAft>
                <a:spcPts val="600"/>
              </a:spcAft>
              <a:buFont typeface="Arial" pitchFamily="34" charset="0"/>
              <a:buChar char=" "/>
            </a:pPr>
            <a:endParaRPr lang="en-US" dirty="0">
              <a:solidFill>
                <a:srgbClr val="FFFFFF"/>
              </a:solidFill>
            </a:endParaRPr>
          </a:p>
          <a:p>
            <a:pPr defTabSz="914400">
              <a:lnSpc>
                <a:spcPct val="85000"/>
              </a:lnSpc>
              <a:spcAft>
                <a:spcPts val="600"/>
              </a:spcAft>
              <a:buFont typeface="Arial" pitchFamily="34" charset="0"/>
              <a:buChar char=" "/>
            </a:pPr>
            <a:r>
              <a:rPr lang="en-US" b="0" i="0" dirty="0">
                <a:solidFill>
                  <a:srgbClr val="FFFFFF"/>
                </a:solidFill>
                <a:effectLst/>
              </a:rPr>
              <a:t>This is not the case. Scroll down to the bottom of the Folder Panel and you'll see a </a:t>
            </a:r>
            <a:r>
              <a:rPr lang="en-US" b="0" i="1" dirty="0">
                <a:solidFill>
                  <a:srgbClr val="FFFFFF"/>
                </a:solidFill>
                <a:effectLst/>
              </a:rPr>
              <a:t>horizontal scroll bar</a:t>
            </a:r>
            <a:r>
              <a:rPr lang="en-US" b="0" i="0" dirty="0">
                <a:solidFill>
                  <a:srgbClr val="FFFFFF"/>
                </a:solidFill>
                <a:effectLst/>
              </a:rPr>
              <a:t>, which allows you to scroll to see the ellipsis (...) menu</a:t>
            </a:r>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079005"/>
            <a:ext cx="3401568" cy="3293745"/>
          </a:xfrm>
          <a:prstGeom prst="rect">
            <a:avLst/>
          </a:prstGeom>
        </p:spPr>
        <p:txBody>
          <a:bodyPr vert="horz" lIns="91440" tIns="45720" rIns="91440" bIns="45720" rtlCol="0">
            <a:noAutofit/>
          </a:bodyPr>
          <a:lstStyle/>
          <a:p>
            <a:pPr algn="l">
              <a:spcAft>
                <a:spcPts val="600"/>
              </a:spcAft>
            </a:pPr>
            <a:endParaRPr lang="en-US" sz="1600" b="0" i="0" dirty="0">
              <a:solidFill>
                <a:srgbClr val="242729"/>
              </a:solidFill>
              <a:effectLst/>
              <a:latin typeface="proxima nova"/>
            </a:endParaRPr>
          </a:p>
        </p:txBody>
      </p:sp>
      <p:pic>
        <p:nvPicPr>
          <p:cNvPr id="3" name="Picture 2" descr="A red and blue flag&#10;&#10;Description automatically generated with low confidence">
            <a:extLst>
              <a:ext uri="{FF2B5EF4-FFF2-40B4-BE49-F238E27FC236}">
                <a16:creationId xmlns:a16="http://schemas.microsoft.com/office/drawing/2014/main" id="{852BA7F5-B644-C0D1-A45C-D1EACEA758C2}"/>
              </a:ext>
            </a:extLst>
          </p:cNvPr>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177309" y="1"/>
            <a:ext cx="3113785" cy="1082040"/>
          </a:xfrm>
          <a:prstGeom prst="rect">
            <a:avLst/>
          </a:prstGeom>
        </p:spPr>
      </p:pic>
    </p:spTree>
    <p:extLst>
      <p:ext uri="{BB962C8B-B14F-4D97-AF65-F5344CB8AC3E}">
        <p14:creationId xmlns:p14="http://schemas.microsoft.com/office/powerpoint/2010/main" val="29815765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D7528C-BC84-4FD3-8609-E33D9294F01B}"/>
              </a:ext>
            </a:extLst>
          </p:cNvPr>
          <p:cNvSpPr>
            <a:spLocks noGrp="1"/>
          </p:cNvSpPr>
          <p:nvPr>
            <p:ph type="title"/>
          </p:nvPr>
        </p:nvSpPr>
        <p:spPr>
          <a:xfrm>
            <a:off x="8173212" y="710714"/>
            <a:ext cx="3401568" cy="1255607"/>
          </a:xfrm>
        </p:spPr>
        <p:txBody>
          <a:bodyPr vert="horz" lIns="91440" tIns="45720" rIns="91440" bIns="45720" rtlCol="0" anchor="b">
            <a:normAutofit fontScale="90000"/>
          </a:bodyPr>
          <a:lstStyle/>
          <a:p>
            <a:r>
              <a:rPr lang="en-US" sz="4000" dirty="0">
                <a:solidFill>
                  <a:srgbClr val="FFFFFF"/>
                </a:solidFill>
              </a:rPr>
              <a:t>Move Entries to a Different Folder</a:t>
            </a:r>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079005"/>
            <a:ext cx="3401568" cy="3293745"/>
          </a:xfrm>
          <a:prstGeom prst="rect">
            <a:avLst/>
          </a:prstGeom>
        </p:spPr>
        <p:txBody>
          <a:bodyPr vert="horz" lIns="91440" tIns="45720" rIns="91440" bIns="45720" rtlCol="0">
            <a:noAutofit/>
          </a:bodyPr>
          <a:lstStyle/>
          <a:p>
            <a:pPr algn="l">
              <a:spcAft>
                <a:spcPts val="600"/>
              </a:spcAft>
            </a:pPr>
            <a:endParaRPr lang="en-US" sz="1600" b="0" i="0" dirty="0">
              <a:solidFill>
                <a:srgbClr val="242729"/>
              </a:solidFill>
              <a:effectLst/>
              <a:latin typeface="proxima nova"/>
            </a:endParaRPr>
          </a:p>
        </p:txBody>
      </p:sp>
      <p:sp>
        <p:nvSpPr>
          <p:cNvPr id="4" name="TextBox 3">
            <a:extLst>
              <a:ext uri="{FF2B5EF4-FFF2-40B4-BE49-F238E27FC236}">
                <a16:creationId xmlns:a16="http://schemas.microsoft.com/office/drawing/2014/main" id="{94FFAF7E-A0B6-8A14-02A3-0A46834DC9FF}"/>
              </a:ext>
            </a:extLst>
          </p:cNvPr>
          <p:cNvSpPr txBox="1"/>
          <p:nvPr/>
        </p:nvSpPr>
        <p:spPr>
          <a:xfrm>
            <a:off x="7898267" y="2243905"/>
            <a:ext cx="3951458" cy="3924151"/>
          </a:xfrm>
          <a:prstGeom prst="rect">
            <a:avLst/>
          </a:prstGeom>
          <a:noFill/>
        </p:spPr>
        <p:txBody>
          <a:bodyPr wrap="square">
            <a:spAutoFit/>
          </a:bodyPr>
          <a:lstStyle/>
          <a:p>
            <a:pPr algn="l">
              <a:spcAft>
                <a:spcPts val="600"/>
              </a:spcAft>
            </a:pPr>
            <a:r>
              <a:rPr lang="en-US" sz="1400" b="0" i="0" dirty="0">
                <a:solidFill>
                  <a:schemeClr val="bg1"/>
                </a:solidFill>
                <a:effectLst/>
                <a:latin typeface="proxima nova"/>
              </a:rPr>
              <a:t>By default, all Entries reside in the default folder, called "Main." If you've created custom folders, you can move your Entries into any of them at any time. This is a great way to keep your Entries organized, which makes it easier for you and your users to find them.</a:t>
            </a:r>
          </a:p>
          <a:p>
            <a:pPr algn="l">
              <a:spcAft>
                <a:spcPts val="600"/>
              </a:spcAft>
            </a:pPr>
            <a:endParaRPr lang="en-US" sz="1400" b="0" i="0" dirty="0">
              <a:solidFill>
                <a:schemeClr val="bg1"/>
              </a:solidFill>
              <a:effectLst/>
              <a:latin typeface="proxima nova"/>
            </a:endParaRPr>
          </a:p>
          <a:p>
            <a:pPr marL="342900" indent="-342900" algn="l">
              <a:spcAft>
                <a:spcPts val="600"/>
              </a:spcAft>
              <a:buFont typeface="+mj-lt"/>
              <a:buAutoNum type="arabicPeriod"/>
            </a:pPr>
            <a:r>
              <a:rPr lang="en-US" sz="1400" b="0" i="0" dirty="0">
                <a:solidFill>
                  <a:schemeClr val="bg1"/>
                </a:solidFill>
                <a:effectLst/>
                <a:latin typeface="proxima nova"/>
              </a:rPr>
              <a:t>Click to select </a:t>
            </a:r>
            <a:r>
              <a:rPr lang="en-US" sz="1400" b="1" i="0" dirty="0">
                <a:solidFill>
                  <a:schemeClr val="bg1"/>
                </a:solidFill>
                <a:effectLst/>
                <a:latin typeface="proxima nova"/>
              </a:rPr>
              <a:t>Admin view </a:t>
            </a:r>
            <a:r>
              <a:rPr lang="en-US" sz="1400" b="0" i="0" dirty="0">
                <a:solidFill>
                  <a:schemeClr val="bg1"/>
                </a:solidFill>
                <a:effectLst/>
                <a:latin typeface="proxima nova"/>
              </a:rPr>
              <a:t>(you must be in Admin view to move Entries to different folders).</a:t>
            </a:r>
          </a:p>
          <a:p>
            <a:pPr marL="342900" indent="-342900" algn="l">
              <a:spcAft>
                <a:spcPts val="600"/>
              </a:spcAft>
              <a:buFont typeface="+mj-lt"/>
              <a:buAutoNum type="arabicPeriod"/>
            </a:pPr>
            <a:endParaRPr lang="en-US" sz="1400" b="0" i="0" dirty="0">
              <a:solidFill>
                <a:schemeClr val="bg1"/>
              </a:solidFill>
              <a:effectLst/>
              <a:latin typeface="proxima nova"/>
            </a:endParaRPr>
          </a:p>
          <a:p>
            <a:pPr marL="342900" indent="-342900" algn="l">
              <a:spcAft>
                <a:spcPts val="600"/>
              </a:spcAft>
              <a:buFont typeface="+mj-lt"/>
              <a:buAutoNum type="arabicPeriod"/>
            </a:pPr>
            <a:r>
              <a:rPr lang="en-US" sz="1400" b="0" i="0" dirty="0">
                <a:solidFill>
                  <a:schemeClr val="bg1"/>
                </a:solidFill>
                <a:effectLst/>
                <a:latin typeface="proxima nova"/>
              </a:rPr>
              <a:t>In Admin view, you'll notice checkboxes to the left of each Entry in the list. Check one or more boxes to select one or more Entries.</a:t>
            </a:r>
          </a:p>
          <a:p>
            <a:pPr algn="l">
              <a:spcAft>
                <a:spcPts val="600"/>
              </a:spcAft>
              <a:buFont typeface="+mj-lt"/>
              <a:buAutoNum type="arabicPeriod"/>
            </a:pPr>
            <a:endParaRPr lang="en-US" sz="1400" b="0" i="0" dirty="0">
              <a:solidFill>
                <a:srgbClr val="242729"/>
              </a:solidFill>
              <a:effectLst/>
              <a:latin typeface="proxima nova"/>
            </a:endParaRPr>
          </a:p>
        </p:txBody>
      </p:sp>
      <p:pic>
        <p:nvPicPr>
          <p:cNvPr id="12290" name="Picture 2">
            <a:extLst>
              <a:ext uri="{FF2B5EF4-FFF2-40B4-BE49-F238E27FC236}">
                <a16:creationId xmlns:a16="http://schemas.microsoft.com/office/drawing/2014/main" id="{B4AC9EFB-DC63-08CA-0409-7BBF9C08B6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274" y="567159"/>
            <a:ext cx="7078387" cy="500026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50061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079005"/>
            <a:ext cx="3401568" cy="3293745"/>
          </a:xfrm>
          <a:prstGeom prst="rect">
            <a:avLst/>
          </a:prstGeom>
        </p:spPr>
        <p:txBody>
          <a:bodyPr vert="horz" lIns="91440" tIns="45720" rIns="91440" bIns="45720" rtlCol="0">
            <a:noAutofit/>
          </a:bodyPr>
          <a:lstStyle/>
          <a:p>
            <a:pPr algn="l">
              <a:spcAft>
                <a:spcPts val="600"/>
              </a:spcAft>
            </a:pPr>
            <a:endParaRPr lang="en-US" sz="1600" b="0" i="0" dirty="0">
              <a:solidFill>
                <a:srgbClr val="242729"/>
              </a:solidFill>
              <a:effectLst/>
              <a:latin typeface="proxima nova"/>
            </a:endParaRPr>
          </a:p>
        </p:txBody>
      </p:sp>
      <p:sp>
        <p:nvSpPr>
          <p:cNvPr id="4" name="TextBox 3">
            <a:extLst>
              <a:ext uri="{FF2B5EF4-FFF2-40B4-BE49-F238E27FC236}">
                <a16:creationId xmlns:a16="http://schemas.microsoft.com/office/drawing/2014/main" id="{94FFAF7E-A0B6-8A14-02A3-0A46834DC9FF}"/>
              </a:ext>
            </a:extLst>
          </p:cNvPr>
          <p:cNvSpPr txBox="1"/>
          <p:nvPr/>
        </p:nvSpPr>
        <p:spPr>
          <a:xfrm>
            <a:off x="7898267" y="2124644"/>
            <a:ext cx="3951458" cy="2846933"/>
          </a:xfrm>
          <a:prstGeom prst="rect">
            <a:avLst/>
          </a:prstGeom>
          <a:noFill/>
        </p:spPr>
        <p:txBody>
          <a:bodyPr wrap="square">
            <a:spAutoFit/>
          </a:bodyPr>
          <a:lstStyle/>
          <a:p>
            <a:pPr algn="l">
              <a:spcAft>
                <a:spcPts val="600"/>
              </a:spcAft>
            </a:pPr>
            <a:r>
              <a:rPr lang="en-US" sz="1400" b="0" i="0" dirty="0">
                <a:solidFill>
                  <a:schemeClr val="bg1"/>
                </a:solidFill>
                <a:effectLst/>
                <a:latin typeface="proxima nova"/>
              </a:rPr>
              <a:t>At this point, you can move the Entries in </a:t>
            </a:r>
            <a:r>
              <a:rPr lang="en-US" sz="1400" b="0" i="1" dirty="0">
                <a:solidFill>
                  <a:schemeClr val="bg1"/>
                </a:solidFill>
                <a:effectLst/>
                <a:latin typeface="proxima nova"/>
              </a:rPr>
              <a:t>two</a:t>
            </a:r>
            <a:r>
              <a:rPr lang="en-US" sz="1400" b="0" i="0" dirty="0">
                <a:solidFill>
                  <a:schemeClr val="bg1"/>
                </a:solidFill>
                <a:effectLst/>
                <a:latin typeface="proxima nova"/>
              </a:rPr>
              <a:t> ways:</a:t>
            </a:r>
          </a:p>
          <a:p>
            <a:pPr algn="l">
              <a:spcAft>
                <a:spcPts val="600"/>
              </a:spcAft>
            </a:pPr>
            <a:endParaRPr lang="en-US" sz="1400" b="0" i="0" dirty="0">
              <a:solidFill>
                <a:schemeClr val="bg1"/>
              </a:solidFill>
              <a:effectLst/>
              <a:latin typeface="proxima nova"/>
            </a:endParaRPr>
          </a:p>
          <a:p>
            <a:pPr marL="342900" indent="-342900" algn="l">
              <a:spcAft>
                <a:spcPts val="600"/>
              </a:spcAft>
              <a:buFont typeface="+mj-lt"/>
              <a:buAutoNum type="alphaLcParenR"/>
            </a:pPr>
            <a:r>
              <a:rPr lang="en-US" sz="1400" b="0" i="0" dirty="0">
                <a:solidFill>
                  <a:schemeClr val="bg1"/>
                </a:solidFill>
                <a:effectLst/>
                <a:latin typeface="proxima nova"/>
              </a:rPr>
              <a:t>Click </a:t>
            </a:r>
            <a:r>
              <a:rPr lang="en-US" sz="1400" b="1" i="0" dirty="0">
                <a:solidFill>
                  <a:schemeClr val="bg1"/>
                </a:solidFill>
                <a:effectLst/>
                <a:latin typeface="proxima nova"/>
              </a:rPr>
              <a:t>Move</a:t>
            </a:r>
            <a:r>
              <a:rPr lang="en-US" sz="1400" b="0" i="0" dirty="0">
                <a:solidFill>
                  <a:schemeClr val="bg1"/>
                </a:solidFill>
                <a:effectLst/>
                <a:latin typeface="proxima nova"/>
              </a:rPr>
              <a:t>. In the resulting dialog, select which folder to move the Entries, and then click </a:t>
            </a:r>
            <a:r>
              <a:rPr lang="en-US" sz="1400" b="1" i="0" dirty="0">
                <a:solidFill>
                  <a:schemeClr val="bg1"/>
                </a:solidFill>
                <a:effectLst/>
                <a:latin typeface="proxima nova"/>
              </a:rPr>
              <a:t>Move X entries</a:t>
            </a:r>
          </a:p>
          <a:p>
            <a:pPr marL="342900" indent="-342900" algn="l">
              <a:spcAft>
                <a:spcPts val="600"/>
              </a:spcAft>
              <a:buFont typeface="+mj-lt"/>
              <a:buAutoNum type="alphaLcParenR"/>
            </a:pPr>
            <a:endParaRPr lang="en-US" sz="1400" b="0" i="0" dirty="0">
              <a:solidFill>
                <a:schemeClr val="bg1"/>
              </a:solidFill>
              <a:effectLst/>
              <a:latin typeface="proxima nova"/>
            </a:endParaRPr>
          </a:p>
          <a:p>
            <a:pPr marL="342900" indent="-342900">
              <a:spcAft>
                <a:spcPts val="600"/>
              </a:spcAft>
              <a:buFont typeface="+mj-lt"/>
              <a:buAutoNum type="alphaLcParenR"/>
            </a:pPr>
            <a:r>
              <a:rPr lang="en-US" sz="1400" b="0" i="0" dirty="0">
                <a:solidFill>
                  <a:schemeClr val="bg1"/>
                </a:solidFill>
                <a:effectLst/>
                <a:latin typeface="proxima nova"/>
              </a:rPr>
              <a:t>With one or more Entries selected, click to expand the Folders Panel, and then simply drag and drop them directly into a folder.</a:t>
            </a:r>
          </a:p>
          <a:p>
            <a:pPr algn="l">
              <a:spcAft>
                <a:spcPts val="600"/>
              </a:spcAft>
              <a:buFont typeface="+mj-lt"/>
              <a:buAutoNum type="alphaLcParenR"/>
            </a:pPr>
            <a:endParaRPr lang="en-US" sz="1400" b="0" i="0" dirty="0">
              <a:solidFill>
                <a:srgbClr val="242729"/>
              </a:solidFill>
              <a:effectLst/>
              <a:latin typeface="proxima nova"/>
            </a:endParaRPr>
          </a:p>
        </p:txBody>
      </p:sp>
      <p:sp>
        <p:nvSpPr>
          <p:cNvPr id="6" name="Title 1">
            <a:extLst>
              <a:ext uri="{FF2B5EF4-FFF2-40B4-BE49-F238E27FC236}">
                <a16:creationId xmlns:a16="http://schemas.microsoft.com/office/drawing/2014/main" id="{490D86DD-7712-C34A-CFF4-4795B8EF69F5}"/>
              </a:ext>
            </a:extLst>
          </p:cNvPr>
          <p:cNvSpPr>
            <a:spLocks noGrp="1"/>
          </p:cNvSpPr>
          <p:nvPr>
            <p:ph type="title"/>
          </p:nvPr>
        </p:nvSpPr>
        <p:spPr>
          <a:xfrm>
            <a:off x="8173212" y="710714"/>
            <a:ext cx="3401568" cy="1255607"/>
          </a:xfrm>
        </p:spPr>
        <p:txBody>
          <a:bodyPr vert="horz" lIns="91440" tIns="45720" rIns="91440" bIns="45720" rtlCol="0" anchor="b">
            <a:normAutofit fontScale="90000"/>
          </a:bodyPr>
          <a:lstStyle/>
          <a:p>
            <a:r>
              <a:rPr lang="en-US" sz="4000" dirty="0">
                <a:solidFill>
                  <a:srgbClr val="FFFFFF"/>
                </a:solidFill>
              </a:rPr>
              <a:t>Move Entries to a Different Folder</a:t>
            </a:r>
          </a:p>
        </p:txBody>
      </p:sp>
      <p:pic>
        <p:nvPicPr>
          <p:cNvPr id="13314" name="Picture 2">
            <a:extLst>
              <a:ext uri="{FF2B5EF4-FFF2-40B4-BE49-F238E27FC236}">
                <a16:creationId xmlns:a16="http://schemas.microsoft.com/office/drawing/2014/main" id="{C9753222-9FC4-41FD-9B44-6B511A674A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275" y="883919"/>
            <a:ext cx="6871441" cy="484632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3945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87AB319-64C0-4E2D-B1CD-0A970301BE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F4AA0C77-4ECE-4BEE-B093-4D8E915D17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493B4C-96EA-4794-A1C5-F904EA3B4F75}"/>
              </a:ext>
            </a:extLst>
          </p:cNvPr>
          <p:cNvSpPr>
            <a:spLocks noGrp="1"/>
          </p:cNvSpPr>
          <p:nvPr>
            <p:ph type="title"/>
          </p:nvPr>
        </p:nvSpPr>
        <p:spPr>
          <a:xfrm>
            <a:off x="603504" y="770467"/>
            <a:ext cx="4205568" cy="3352800"/>
          </a:xfrm>
        </p:spPr>
        <p:txBody>
          <a:bodyPr vert="horz" lIns="91440" tIns="45720" rIns="91440" bIns="45720" rtlCol="0" anchor="b">
            <a:normAutofit/>
          </a:bodyPr>
          <a:lstStyle/>
          <a:p>
            <a:r>
              <a:rPr lang="en-US" sz="7200" dirty="0">
                <a:solidFill>
                  <a:srgbClr val="FFFFFF"/>
                </a:solidFill>
              </a:rPr>
              <a:t>Events</a:t>
            </a:r>
          </a:p>
        </p:txBody>
      </p:sp>
      <p:sp>
        <p:nvSpPr>
          <p:cNvPr id="3" name="Text Placeholder 2">
            <a:extLst>
              <a:ext uri="{FF2B5EF4-FFF2-40B4-BE49-F238E27FC236}">
                <a16:creationId xmlns:a16="http://schemas.microsoft.com/office/drawing/2014/main" id="{A86154B9-E817-448E-8ECE-B20146CAFC4E}"/>
              </a:ext>
            </a:extLst>
          </p:cNvPr>
          <p:cNvSpPr>
            <a:spLocks noGrp="1"/>
          </p:cNvSpPr>
          <p:nvPr>
            <p:ph type="body" idx="1"/>
          </p:nvPr>
        </p:nvSpPr>
        <p:spPr>
          <a:xfrm>
            <a:off x="667512" y="4206876"/>
            <a:ext cx="4141559" cy="1645920"/>
          </a:xfrm>
        </p:spPr>
        <p:txBody>
          <a:bodyPr vert="horz" lIns="91440" tIns="45720" rIns="91440" bIns="45720" rtlCol="0">
            <a:normAutofit/>
          </a:bodyPr>
          <a:lstStyle/>
          <a:p>
            <a:r>
              <a:rPr lang="en-US" sz="2800" dirty="0">
                <a:solidFill>
                  <a:srgbClr val="FFFFFF"/>
                </a:solidFill>
              </a:rPr>
              <a:t>Community Level</a:t>
            </a:r>
          </a:p>
        </p:txBody>
      </p:sp>
      <p:sp>
        <p:nvSpPr>
          <p:cNvPr id="16" name="Rectangle 15">
            <a:extLst>
              <a:ext uri="{FF2B5EF4-FFF2-40B4-BE49-F238E27FC236}">
                <a16:creationId xmlns:a16="http://schemas.microsoft.com/office/drawing/2014/main" id="{F5586C31-848B-4D51-83B1-B9FD594E31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2536" y="0"/>
            <a:ext cx="673946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Daily calendar outline">
            <a:extLst>
              <a:ext uri="{FF2B5EF4-FFF2-40B4-BE49-F238E27FC236}">
                <a16:creationId xmlns:a16="http://schemas.microsoft.com/office/drawing/2014/main" id="{1687024B-AF95-41A6-C49D-F6D3C809660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7054" y="1085695"/>
            <a:ext cx="5087434" cy="5087434"/>
          </a:xfrm>
          <a:prstGeom prst="rect">
            <a:avLst/>
          </a:prstGeom>
        </p:spPr>
      </p:pic>
    </p:spTree>
    <p:extLst>
      <p:ext uri="{BB962C8B-B14F-4D97-AF65-F5344CB8AC3E}">
        <p14:creationId xmlns:p14="http://schemas.microsoft.com/office/powerpoint/2010/main" val="2417880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079005"/>
            <a:ext cx="3401568" cy="3293745"/>
          </a:xfrm>
          <a:prstGeom prst="rect">
            <a:avLst/>
          </a:prstGeom>
        </p:spPr>
        <p:txBody>
          <a:bodyPr vert="horz" lIns="91440" tIns="45720" rIns="91440" bIns="45720" rtlCol="0">
            <a:noAutofit/>
          </a:bodyPr>
          <a:lstStyle/>
          <a:p>
            <a:pPr algn="l">
              <a:spcAft>
                <a:spcPts val="600"/>
              </a:spcAft>
            </a:pPr>
            <a:endParaRPr lang="en-US" sz="1600" b="0" i="0" dirty="0">
              <a:solidFill>
                <a:srgbClr val="242729"/>
              </a:solidFill>
              <a:effectLst/>
              <a:latin typeface="proxima nova"/>
            </a:endParaRPr>
          </a:p>
        </p:txBody>
      </p:sp>
      <p:sp>
        <p:nvSpPr>
          <p:cNvPr id="4" name="TextBox 3">
            <a:extLst>
              <a:ext uri="{FF2B5EF4-FFF2-40B4-BE49-F238E27FC236}">
                <a16:creationId xmlns:a16="http://schemas.microsoft.com/office/drawing/2014/main" id="{94FFAF7E-A0B6-8A14-02A3-0A46834DC9FF}"/>
              </a:ext>
            </a:extLst>
          </p:cNvPr>
          <p:cNvSpPr txBox="1"/>
          <p:nvPr/>
        </p:nvSpPr>
        <p:spPr>
          <a:xfrm>
            <a:off x="7898267" y="2124644"/>
            <a:ext cx="3951458" cy="1323439"/>
          </a:xfrm>
          <a:prstGeom prst="rect">
            <a:avLst/>
          </a:prstGeom>
          <a:noFill/>
        </p:spPr>
        <p:txBody>
          <a:bodyPr wrap="square">
            <a:spAutoFit/>
          </a:bodyPr>
          <a:lstStyle/>
          <a:p>
            <a:pPr algn="l">
              <a:lnSpc>
                <a:spcPct val="200000"/>
              </a:lnSpc>
              <a:spcAft>
                <a:spcPts val="600"/>
              </a:spcAft>
              <a:buFont typeface="+mj-lt"/>
              <a:buAutoNum type="arabicPeriod"/>
            </a:pPr>
            <a:r>
              <a:rPr lang="en-US" sz="1400" b="0" i="0" dirty="0">
                <a:solidFill>
                  <a:schemeClr val="bg1"/>
                </a:solidFill>
                <a:effectLst/>
                <a:latin typeface="proxima nova"/>
              </a:rPr>
              <a:t>Navigate to your community's home page.</a:t>
            </a:r>
          </a:p>
          <a:p>
            <a:pPr algn="l">
              <a:lnSpc>
                <a:spcPct val="200000"/>
              </a:lnSpc>
              <a:spcAft>
                <a:spcPts val="600"/>
              </a:spcAft>
              <a:buFont typeface="+mj-lt"/>
              <a:buAutoNum type="arabicPeriod"/>
            </a:pPr>
            <a:r>
              <a:rPr lang="en-US" sz="1400" b="0" i="0" dirty="0">
                <a:solidFill>
                  <a:schemeClr val="bg1"/>
                </a:solidFill>
                <a:effectLst/>
                <a:latin typeface="proxima nova"/>
              </a:rPr>
              <a:t>Click </a:t>
            </a:r>
            <a:r>
              <a:rPr lang="en-US" sz="1400" b="1" i="0" dirty="0">
                <a:solidFill>
                  <a:schemeClr val="bg1"/>
                </a:solidFill>
                <a:effectLst/>
                <a:latin typeface="proxima nova"/>
              </a:rPr>
              <a:t>Settings &gt; Manage Events</a:t>
            </a:r>
            <a:r>
              <a:rPr lang="en-US" sz="1400" b="0" i="0" dirty="0">
                <a:solidFill>
                  <a:schemeClr val="bg1"/>
                </a:solidFill>
                <a:effectLst/>
                <a:latin typeface="proxima nova"/>
              </a:rPr>
              <a:t>.</a:t>
            </a:r>
          </a:p>
          <a:p>
            <a:pPr algn="l">
              <a:spcAft>
                <a:spcPts val="600"/>
              </a:spcAft>
              <a:buFont typeface="+mj-lt"/>
              <a:buAutoNum type="alphaLcParenR"/>
            </a:pPr>
            <a:endParaRPr lang="en-US" sz="1400" b="0" i="0" dirty="0">
              <a:solidFill>
                <a:srgbClr val="242729"/>
              </a:solidFill>
              <a:effectLst/>
              <a:latin typeface="proxima nova"/>
            </a:endParaRPr>
          </a:p>
        </p:txBody>
      </p:sp>
      <p:sp>
        <p:nvSpPr>
          <p:cNvPr id="6" name="Title 1">
            <a:extLst>
              <a:ext uri="{FF2B5EF4-FFF2-40B4-BE49-F238E27FC236}">
                <a16:creationId xmlns:a16="http://schemas.microsoft.com/office/drawing/2014/main" id="{490D86DD-7712-C34A-CFF4-4795B8EF69F5}"/>
              </a:ext>
            </a:extLst>
          </p:cNvPr>
          <p:cNvSpPr>
            <a:spLocks noGrp="1"/>
          </p:cNvSpPr>
          <p:nvPr>
            <p:ph type="title"/>
          </p:nvPr>
        </p:nvSpPr>
        <p:spPr>
          <a:xfrm>
            <a:off x="8173212" y="710714"/>
            <a:ext cx="3401568" cy="1255607"/>
          </a:xfrm>
        </p:spPr>
        <p:txBody>
          <a:bodyPr vert="horz" lIns="91440" tIns="45720" rIns="91440" bIns="45720" rtlCol="0" anchor="b">
            <a:normAutofit/>
          </a:bodyPr>
          <a:lstStyle/>
          <a:p>
            <a:r>
              <a:rPr lang="en-US" sz="4000" dirty="0">
                <a:solidFill>
                  <a:srgbClr val="FFFFFF"/>
                </a:solidFill>
              </a:rPr>
              <a:t>Access Events</a:t>
            </a:r>
          </a:p>
        </p:txBody>
      </p:sp>
      <p:pic>
        <p:nvPicPr>
          <p:cNvPr id="1026" name="Picture 2">
            <a:extLst>
              <a:ext uri="{FF2B5EF4-FFF2-40B4-BE49-F238E27FC236}">
                <a16:creationId xmlns:a16="http://schemas.microsoft.com/office/drawing/2014/main" id="{0C6D1CA2-761E-2819-0273-3B3BA26800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297" y="520700"/>
            <a:ext cx="6243203" cy="583329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48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079005"/>
            <a:ext cx="3401568" cy="3293745"/>
          </a:xfrm>
          <a:prstGeom prst="rect">
            <a:avLst/>
          </a:prstGeom>
        </p:spPr>
        <p:txBody>
          <a:bodyPr vert="horz" lIns="91440" tIns="45720" rIns="91440" bIns="45720" rtlCol="0">
            <a:noAutofit/>
          </a:bodyPr>
          <a:lstStyle/>
          <a:p>
            <a:pPr algn="l">
              <a:spcAft>
                <a:spcPts val="600"/>
              </a:spcAft>
            </a:pPr>
            <a:endParaRPr lang="en-US" sz="1600" b="0" i="0" dirty="0">
              <a:solidFill>
                <a:srgbClr val="242729"/>
              </a:solidFill>
              <a:effectLst/>
              <a:latin typeface="proxima nova"/>
            </a:endParaRPr>
          </a:p>
        </p:txBody>
      </p:sp>
      <p:sp>
        <p:nvSpPr>
          <p:cNvPr id="4" name="TextBox 3">
            <a:extLst>
              <a:ext uri="{FF2B5EF4-FFF2-40B4-BE49-F238E27FC236}">
                <a16:creationId xmlns:a16="http://schemas.microsoft.com/office/drawing/2014/main" id="{94FFAF7E-A0B6-8A14-02A3-0A46834DC9FF}"/>
              </a:ext>
            </a:extLst>
          </p:cNvPr>
          <p:cNvSpPr txBox="1"/>
          <p:nvPr/>
        </p:nvSpPr>
        <p:spPr>
          <a:xfrm>
            <a:off x="7898267" y="1343131"/>
            <a:ext cx="3951458" cy="4119076"/>
          </a:xfrm>
          <a:prstGeom prst="rect">
            <a:avLst/>
          </a:prstGeom>
          <a:noFill/>
        </p:spPr>
        <p:txBody>
          <a:bodyPr wrap="square">
            <a:spAutoFit/>
          </a:bodyPr>
          <a:lstStyle/>
          <a:p>
            <a:pPr algn="l">
              <a:lnSpc>
                <a:spcPct val="150000"/>
              </a:lnSpc>
              <a:spcAft>
                <a:spcPts val="1000"/>
              </a:spcAft>
            </a:pPr>
            <a:r>
              <a:rPr lang="en-US" sz="1400" b="0" i="0" dirty="0">
                <a:solidFill>
                  <a:schemeClr val="bg1"/>
                </a:solidFill>
                <a:effectLst/>
                <a:latin typeface="proxima nova"/>
              </a:rPr>
              <a:t>The complexity of event-creation is highly dependent on the type of event being created. </a:t>
            </a:r>
          </a:p>
          <a:p>
            <a:pPr algn="l">
              <a:lnSpc>
                <a:spcPct val="150000"/>
              </a:lnSpc>
              <a:spcAft>
                <a:spcPts val="1000"/>
              </a:spcAft>
            </a:pPr>
            <a:r>
              <a:rPr lang="en-US" sz="1400" b="0" i="0" dirty="0">
                <a:solidFill>
                  <a:schemeClr val="bg1"/>
                </a:solidFill>
                <a:effectLst/>
                <a:latin typeface="proxima nova"/>
              </a:rPr>
              <a:t>Much of the complexity is determined by the Event Type, which you'll need to select during event creation. Event Types largely control the features and settings that can be configured; you can think of them as templates that dictate which building blocks are available, with the most important being the registration process. As such, you'll need an applicable Event Type created </a:t>
            </a:r>
            <a:r>
              <a:rPr lang="en-US" sz="1400" b="0" i="1" dirty="0">
                <a:solidFill>
                  <a:schemeClr val="bg1"/>
                </a:solidFill>
                <a:effectLst/>
                <a:latin typeface="proxima nova"/>
              </a:rPr>
              <a:t>before</a:t>
            </a:r>
            <a:r>
              <a:rPr lang="en-US" sz="1400" b="0" i="0" dirty="0">
                <a:solidFill>
                  <a:schemeClr val="bg1"/>
                </a:solidFill>
                <a:effectLst/>
                <a:latin typeface="proxima nova"/>
              </a:rPr>
              <a:t> creating an event.</a:t>
            </a:r>
          </a:p>
          <a:p>
            <a:pPr algn="l">
              <a:spcAft>
                <a:spcPts val="600"/>
              </a:spcAft>
              <a:buFont typeface="+mj-lt"/>
              <a:buAutoNum type="alphaLcParenR"/>
            </a:pPr>
            <a:endParaRPr lang="en-US" sz="1400" b="0" i="0" dirty="0">
              <a:solidFill>
                <a:srgbClr val="242729"/>
              </a:solidFill>
              <a:effectLst/>
              <a:latin typeface="proxima nova"/>
            </a:endParaRPr>
          </a:p>
        </p:txBody>
      </p:sp>
      <p:sp>
        <p:nvSpPr>
          <p:cNvPr id="6" name="Title 1">
            <a:extLst>
              <a:ext uri="{FF2B5EF4-FFF2-40B4-BE49-F238E27FC236}">
                <a16:creationId xmlns:a16="http://schemas.microsoft.com/office/drawing/2014/main" id="{490D86DD-7712-C34A-CFF4-4795B8EF69F5}"/>
              </a:ext>
            </a:extLst>
          </p:cNvPr>
          <p:cNvSpPr>
            <a:spLocks noGrp="1"/>
          </p:cNvSpPr>
          <p:nvPr>
            <p:ph type="title"/>
          </p:nvPr>
        </p:nvSpPr>
        <p:spPr>
          <a:xfrm>
            <a:off x="8173212" y="0"/>
            <a:ext cx="3401568" cy="1255607"/>
          </a:xfrm>
        </p:spPr>
        <p:txBody>
          <a:bodyPr vert="horz" lIns="91440" tIns="45720" rIns="91440" bIns="45720" rtlCol="0" anchor="b">
            <a:normAutofit/>
          </a:bodyPr>
          <a:lstStyle/>
          <a:p>
            <a:r>
              <a:rPr lang="en-US" sz="4000" dirty="0">
                <a:solidFill>
                  <a:srgbClr val="FFFFFF"/>
                </a:solidFill>
              </a:rPr>
              <a:t>Create Events</a:t>
            </a:r>
          </a:p>
        </p:txBody>
      </p:sp>
      <p:sp>
        <p:nvSpPr>
          <p:cNvPr id="2" name="TextBox 1">
            <a:extLst>
              <a:ext uri="{FF2B5EF4-FFF2-40B4-BE49-F238E27FC236}">
                <a16:creationId xmlns:a16="http://schemas.microsoft.com/office/drawing/2014/main" id="{42CEB71E-9863-BB17-8CEE-DB265356FC05}"/>
              </a:ext>
            </a:extLst>
          </p:cNvPr>
          <p:cNvSpPr txBox="1"/>
          <p:nvPr/>
        </p:nvSpPr>
        <p:spPr>
          <a:xfrm>
            <a:off x="378753" y="755812"/>
            <a:ext cx="7006102" cy="5088573"/>
          </a:xfrm>
          <a:prstGeom prst="rect">
            <a:avLst/>
          </a:prstGeom>
          <a:noFill/>
        </p:spPr>
        <p:txBody>
          <a:bodyPr wrap="square" rtlCol="0">
            <a:spAutoFit/>
          </a:bodyPr>
          <a:lstStyle/>
          <a:p>
            <a:pPr algn="l">
              <a:spcBef>
                <a:spcPts val="0"/>
              </a:spcBef>
              <a:spcAft>
                <a:spcPts val="1000"/>
              </a:spcAft>
            </a:pPr>
            <a:r>
              <a:rPr lang="en-US" b="0" i="0" dirty="0">
                <a:solidFill>
                  <a:srgbClr val="242729"/>
                </a:solidFill>
                <a:effectLst/>
                <a:latin typeface="proxima nova"/>
              </a:rPr>
              <a:t>ALA Connect supports five registration processes. </a:t>
            </a:r>
            <a:r>
              <a:rPr lang="en-US" dirty="0">
                <a:solidFill>
                  <a:srgbClr val="242729"/>
                </a:solidFill>
                <a:latin typeface="proxima nova"/>
              </a:rPr>
              <a:t>Here are the three most popular</a:t>
            </a:r>
            <a:r>
              <a:rPr lang="en-US" b="0" i="0" dirty="0">
                <a:solidFill>
                  <a:srgbClr val="242729"/>
                </a:solidFill>
                <a:effectLst/>
                <a:latin typeface="proxima nova"/>
              </a:rPr>
              <a:t>:</a:t>
            </a:r>
          </a:p>
          <a:p>
            <a:pPr algn="l">
              <a:spcBef>
                <a:spcPts val="0"/>
              </a:spcBef>
              <a:spcAft>
                <a:spcPts val="1000"/>
              </a:spcAft>
            </a:pPr>
            <a:endParaRPr lang="en-US" b="0" i="0" dirty="0">
              <a:solidFill>
                <a:srgbClr val="242729"/>
              </a:solidFill>
              <a:effectLst/>
              <a:latin typeface="proxima nova"/>
            </a:endParaRPr>
          </a:p>
          <a:p>
            <a:pPr marR="228600" algn="l">
              <a:spcAft>
                <a:spcPts val="600"/>
              </a:spcAft>
              <a:buFont typeface="Arial" panose="020B0604020202020204" pitchFamily="34" charset="0"/>
              <a:buChar char="•"/>
            </a:pPr>
            <a:r>
              <a:rPr lang="en-US" b="1" i="0" dirty="0">
                <a:solidFill>
                  <a:srgbClr val="242729"/>
                </a:solidFill>
                <a:effectLst/>
                <a:latin typeface="proxima nova"/>
              </a:rPr>
              <a:t>No Registration</a:t>
            </a:r>
            <a:r>
              <a:rPr lang="en-US" b="0" i="0" dirty="0">
                <a:solidFill>
                  <a:srgbClr val="242729"/>
                </a:solidFill>
                <a:effectLst/>
                <a:latin typeface="proxima nova"/>
              </a:rPr>
              <a:t> - For events you simply want to add to your Event Calendar to keep your members aware of your organization's upcoming events</a:t>
            </a:r>
          </a:p>
          <a:p>
            <a:pPr marR="228600" algn="l">
              <a:spcAft>
                <a:spcPts val="600"/>
              </a:spcAft>
              <a:buFont typeface="Arial" panose="020B0604020202020204" pitchFamily="34" charset="0"/>
              <a:buChar char="•"/>
            </a:pPr>
            <a:endParaRPr lang="en-US" b="0" i="0" dirty="0">
              <a:solidFill>
                <a:srgbClr val="242729"/>
              </a:solidFill>
              <a:effectLst/>
              <a:latin typeface="proxima nova"/>
            </a:endParaRPr>
          </a:p>
          <a:p>
            <a:pPr marR="228600" algn="l">
              <a:spcAft>
                <a:spcPts val="600"/>
              </a:spcAft>
              <a:buFont typeface="Arial" panose="020B0604020202020204" pitchFamily="34" charset="0"/>
              <a:buChar char="•"/>
            </a:pPr>
            <a:r>
              <a:rPr lang="en-US" b="1" i="0" dirty="0">
                <a:solidFill>
                  <a:srgbClr val="242729"/>
                </a:solidFill>
                <a:effectLst/>
                <a:latin typeface="proxima nova"/>
              </a:rPr>
              <a:t>Link to External Registration System</a:t>
            </a:r>
            <a:r>
              <a:rPr lang="en-US" b="0" i="0" dirty="0">
                <a:solidFill>
                  <a:srgbClr val="242729"/>
                </a:solidFill>
                <a:effectLst/>
                <a:latin typeface="proxima nova"/>
              </a:rPr>
              <a:t> - For events where registration is handled by a third-party system. You'll provide the link to your registration system during event creation. </a:t>
            </a:r>
          </a:p>
          <a:p>
            <a:pPr marR="228600" algn="l">
              <a:spcAft>
                <a:spcPts val="600"/>
              </a:spcAft>
              <a:buFont typeface="Arial" panose="020B0604020202020204" pitchFamily="34" charset="0"/>
              <a:buChar char="•"/>
            </a:pPr>
            <a:endParaRPr lang="en-US" b="0" i="0" dirty="0">
              <a:solidFill>
                <a:srgbClr val="242729"/>
              </a:solidFill>
              <a:effectLst/>
              <a:latin typeface="proxima nova"/>
            </a:endParaRPr>
          </a:p>
          <a:p>
            <a:pPr marR="228600" algn="l">
              <a:spcAft>
                <a:spcPts val="600"/>
              </a:spcAft>
              <a:buFont typeface="Arial" panose="020B0604020202020204" pitchFamily="34" charset="0"/>
              <a:buChar char="•"/>
            </a:pPr>
            <a:r>
              <a:rPr lang="en-US" b="1" i="0" dirty="0">
                <a:solidFill>
                  <a:srgbClr val="242729"/>
                </a:solidFill>
                <a:effectLst/>
                <a:latin typeface="proxima nova"/>
              </a:rPr>
              <a:t>RSVP Only</a:t>
            </a:r>
            <a:r>
              <a:rPr lang="en-US" b="0" i="0" dirty="0">
                <a:solidFill>
                  <a:srgbClr val="242729"/>
                </a:solidFill>
                <a:effectLst/>
                <a:latin typeface="proxima nova"/>
              </a:rPr>
              <a:t> - For events where formal registration (or payment) isn't required but users still must acknowledge their attendance by RSVP. This enables an attendee roster to be tracked, which is perfect for events like webinars, fun-runs, and various work functions. Only users with accounts on your site can RSVP. </a:t>
            </a:r>
            <a:endParaRPr lang="en-US" dirty="0"/>
          </a:p>
        </p:txBody>
      </p:sp>
    </p:spTree>
    <p:extLst>
      <p:ext uri="{BB962C8B-B14F-4D97-AF65-F5344CB8AC3E}">
        <p14:creationId xmlns:p14="http://schemas.microsoft.com/office/powerpoint/2010/main" val="8602324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079005"/>
            <a:ext cx="3401568" cy="3293745"/>
          </a:xfrm>
          <a:prstGeom prst="rect">
            <a:avLst/>
          </a:prstGeom>
        </p:spPr>
        <p:txBody>
          <a:bodyPr vert="horz" lIns="91440" tIns="45720" rIns="91440" bIns="45720" rtlCol="0">
            <a:noAutofit/>
          </a:bodyPr>
          <a:lstStyle/>
          <a:p>
            <a:pPr algn="l">
              <a:spcAft>
                <a:spcPts val="600"/>
              </a:spcAft>
            </a:pPr>
            <a:endParaRPr lang="en-US" sz="1600" b="0" i="0" dirty="0">
              <a:solidFill>
                <a:srgbClr val="242729"/>
              </a:solidFill>
              <a:effectLst/>
              <a:latin typeface="proxima nova"/>
            </a:endParaRPr>
          </a:p>
        </p:txBody>
      </p:sp>
      <p:sp>
        <p:nvSpPr>
          <p:cNvPr id="4" name="TextBox 3">
            <a:extLst>
              <a:ext uri="{FF2B5EF4-FFF2-40B4-BE49-F238E27FC236}">
                <a16:creationId xmlns:a16="http://schemas.microsoft.com/office/drawing/2014/main" id="{94FFAF7E-A0B6-8A14-02A3-0A46834DC9FF}"/>
              </a:ext>
            </a:extLst>
          </p:cNvPr>
          <p:cNvSpPr txBox="1"/>
          <p:nvPr/>
        </p:nvSpPr>
        <p:spPr>
          <a:xfrm>
            <a:off x="7898267" y="2402438"/>
            <a:ext cx="3951458" cy="3477875"/>
          </a:xfrm>
          <a:prstGeom prst="rect">
            <a:avLst/>
          </a:prstGeom>
          <a:noFill/>
        </p:spPr>
        <p:txBody>
          <a:bodyPr wrap="square">
            <a:spAutoFit/>
          </a:bodyPr>
          <a:lstStyle/>
          <a:p>
            <a:pPr algn="l">
              <a:lnSpc>
                <a:spcPct val="200000"/>
              </a:lnSpc>
              <a:spcAft>
                <a:spcPts val="600"/>
              </a:spcAft>
            </a:pPr>
            <a:r>
              <a:rPr lang="en-US" sz="1400" dirty="0">
                <a:solidFill>
                  <a:schemeClr val="bg1"/>
                </a:solidFill>
                <a:latin typeface="proxima nova"/>
              </a:rPr>
              <a:t>Here a some of the most relevant fields that a Community Admin will determine and fill out to create an event.</a:t>
            </a:r>
          </a:p>
          <a:p>
            <a:pPr marL="285750" indent="-285750" algn="l">
              <a:lnSpc>
                <a:spcPct val="200000"/>
              </a:lnSpc>
              <a:spcAft>
                <a:spcPts val="600"/>
              </a:spcAft>
              <a:buFont typeface="Arial" panose="020B0604020202020204" pitchFamily="34" charset="0"/>
              <a:buChar char="•"/>
            </a:pPr>
            <a:r>
              <a:rPr lang="en-US" sz="1400" b="0" i="0" dirty="0">
                <a:solidFill>
                  <a:schemeClr val="bg1"/>
                </a:solidFill>
                <a:effectLst/>
                <a:latin typeface="proxima nova"/>
              </a:rPr>
              <a:t>Not</a:t>
            </a:r>
            <a:r>
              <a:rPr lang="en-US" sz="1400" dirty="0">
                <a:solidFill>
                  <a:schemeClr val="bg1"/>
                </a:solidFill>
                <a:latin typeface="proxima nova"/>
              </a:rPr>
              <a:t>e: The field “Event Type” is where you determine if you will make an event with either </a:t>
            </a:r>
            <a:r>
              <a:rPr lang="en-US" sz="1400" b="1" i="1" dirty="0">
                <a:solidFill>
                  <a:schemeClr val="bg1"/>
                </a:solidFill>
                <a:latin typeface="proxima nova"/>
              </a:rPr>
              <a:t>No Registration</a:t>
            </a:r>
            <a:r>
              <a:rPr lang="en-US" sz="1400" i="1" dirty="0">
                <a:solidFill>
                  <a:schemeClr val="bg1"/>
                </a:solidFill>
                <a:latin typeface="proxima nova"/>
              </a:rPr>
              <a:t>, </a:t>
            </a:r>
            <a:r>
              <a:rPr lang="en-US" sz="1400" b="1" i="1" dirty="0">
                <a:solidFill>
                  <a:schemeClr val="bg1"/>
                </a:solidFill>
                <a:latin typeface="proxima nova"/>
              </a:rPr>
              <a:t>Link to External Registration System</a:t>
            </a:r>
            <a:r>
              <a:rPr lang="en-US" sz="1400" i="1" dirty="0">
                <a:solidFill>
                  <a:schemeClr val="bg1"/>
                </a:solidFill>
                <a:latin typeface="proxima nova"/>
              </a:rPr>
              <a:t>, or </a:t>
            </a:r>
            <a:r>
              <a:rPr lang="en-US" sz="1400" b="1" i="1" dirty="0">
                <a:solidFill>
                  <a:schemeClr val="bg1"/>
                </a:solidFill>
                <a:latin typeface="proxima nova"/>
              </a:rPr>
              <a:t>RSVP</a:t>
            </a:r>
            <a:r>
              <a:rPr lang="en-US" sz="1400" dirty="0">
                <a:solidFill>
                  <a:schemeClr val="bg1"/>
                </a:solidFill>
                <a:latin typeface="proxima nova"/>
              </a:rPr>
              <a:t>.</a:t>
            </a:r>
            <a:endParaRPr lang="en-US" sz="1400" b="0" dirty="0">
              <a:solidFill>
                <a:schemeClr val="bg1"/>
              </a:solidFill>
              <a:effectLst/>
              <a:latin typeface="proxima nova"/>
            </a:endParaRPr>
          </a:p>
          <a:p>
            <a:pPr algn="l">
              <a:spcAft>
                <a:spcPts val="600"/>
              </a:spcAft>
              <a:buFont typeface="+mj-lt"/>
              <a:buAutoNum type="alphaLcParenR"/>
            </a:pPr>
            <a:endParaRPr lang="en-US" sz="1400" b="0" i="0" dirty="0">
              <a:solidFill>
                <a:srgbClr val="242729"/>
              </a:solidFill>
              <a:effectLst/>
              <a:latin typeface="proxima nova"/>
            </a:endParaRPr>
          </a:p>
        </p:txBody>
      </p:sp>
      <p:sp>
        <p:nvSpPr>
          <p:cNvPr id="6" name="Title 1">
            <a:extLst>
              <a:ext uri="{FF2B5EF4-FFF2-40B4-BE49-F238E27FC236}">
                <a16:creationId xmlns:a16="http://schemas.microsoft.com/office/drawing/2014/main" id="{490D86DD-7712-C34A-CFF4-4795B8EF69F5}"/>
              </a:ext>
            </a:extLst>
          </p:cNvPr>
          <p:cNvSpPr>
            <a:spLocks noGrp="1"/>
          </p:cNvSpPr>
          <p:nvPr>
            <p:ph type="title"/>
          </p:nvPr>
        </p:nvSpPr>
        <p:spPr>
          <a:xfrm>
            <a:off x="8173212" y="710714"/>
            <a:ext cx="3401568" cy="1255607"/>
          </a:xfrm>
        </p:spPr>
        <p:txBody>
          <a:bodyPr vert="horz" lIns="91440" tIns="45720" rIns="91440" bIns="45720" rtlCol="0" anchor="b">
            <a:normAutofit/>
          </a:bodyPr>
          <a:lstStyle/>
          <a:p>
            <a:r>
              <a:rPr lang="en-US" sz="4000" dirty="0">
                <a:solidFill>
                  <a:srgbClr val="FFFFFF"/>
                </a:solidFill>
              </a:rPr>
              <a:t>Events Criteria</a:t>
            </a:r>
          </a:p>
        </p:txBody>
      </p:sp>
      <p:pic>
        <p:nvPicPr>
          <p:cNvPr id="2050" name="Picture 2">
            <a:extLst>
              <a:ext uri="{FF2B5EF4-FFF2-40B4-BE49-F238E27FC236}">
                <a16:creationId xmlns:a16="http://schemas.microsoft.com/office/drawing/2014/main" id="{7BE2D04D-BC8A-555F-EA19-F8FD2F9397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6036" y="364565"/>
            <a:ext cx="5962736" cy="624374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40181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1" name="Rectangle 6150">
            <a:extLst>
              <a:ext uri="{FF2B5EF4-FFF2-40B4-BE49-F238E27FC236}">
                <a16:creationId xmlns:a16="http://schemas.microsoft.com/office/drawing/2014/main" id="{07CEFFDD-605F-41E2-8017-6484074C5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447F8D2-AFE2-CC45-E9E7-8CCD9C7317CF}"/>
              </a:ext>
            </a:extLst>
          </p:cNvPr>
          <p:cNvSpPr txBox="1"/>
          <p:nvPr/>
        </p:nvSpPr>
        <p:spPr>
          <a:xfrm>
            <a:off x="8173212" y="2079005"/>
            <a:ext cx="3401568" cy="3293745"/>
          </a:xfrm>
          <a:prstGeom prst="rect">
            <a:avLst/>
          </a:prstGeom>
        </p:spPr>
        <p:txBody>
          <a:bodyPr vert="horz" lIns="91440" tIns="45720" rIns="91440" bIns="45720" rtlCol="0">
            <a:noAutofit/>
          </a:bodyPr>
          <a:lstStyle/>
          <a:p>
            <a:pPr algn="l">
              <a:spcAft>
                <a:spcPts val="600"/>
              </a:spcAft>
            </a:pPr>
            <a:endParaRPr lang="en-US" sz="1600" b="0" i="0" dirty="0">
              <a:solidFill>
                <a:srgbClr val="242729"/>
              </a:solidFill>
              <a:effectLst/>
              <a:latin typeface="proxima nova"/>
            </a:endParaRPr>
          </a:p>
        </p:txBody>
      </p:sp>
      <p:sp>
        <p:nvSpPr>
          <p:cNvPr id="4" name="TextBox 3">
            <a:extLst>
              <a:ext uri="{FF2B5EF4-FFF2-40B4-BE49-F238E27FC236}">
                <a16:creationId xmlns:a16="http://schemas.microsoft.com/office/drawing/2014/main" id="{94FFAF7E-A0B6-8A14-02A3-0A46834DC9FF}"/>
              </a:ext>
            </a:extLst>
          </p:cNvPr>
          <p:cNvSpPr txBox="1"/>
          <p:nvPr/>
        </p:nvSpPr>
        <p:spPr>
          <a:xfrm>
            <a:off x="7898267" y="2402438"/>
            <a:ext cx="3951458" cy="3785652"/>
          </a:xfrm>
          <a:prstGeom prst="rect">
            <a:avLst/>
          </a:prstGeom>
          <a:noFill/>
        </p:spPr>
        <p:txBody>
          <a:bodyPr wrap="square">
            <a:spAutoFit/>
          </a:bodyPr>
          <a:lstStyle/>
          <a:p>
            <a:pPr algn="l">
              <a:lnSpc>
                <a:spcPct val="200000"/>
              </a:lnSpc>
              <a:spcAft>
                <a:spcPts val="600"/>
              </a:spcAft>
            </a:pPr>
            <a:r>
              <a:rPr lang="en-US" sz="1400" dirty="0">
                <a:solidFill>
                  <a:schemeClr val="bg1"/>
                </a:solidFill>
                <a:latin typeface="proxima nova"/>
              </a:rPr>
              <a:t>As a Community Admin you may want to:</a:t>
            </a:r>
          </a:p>
          <a:p>
            <a:pPr marL="285750" indent="-285750" algn="l">
              <a:lnSpc>
                <a:spcPct val="200000"/>
              </a:lnSpc>
              <a:spcAft>
                <a:spcPts val="600"/>
              </a:spcAft>
              <a:buFont typeface="Arial" panose="020B0604020202020204" pitchFamily="34" charset="0"/>
              <a:buChar char="•"/>
            </a:pPr>
            <a:r>
              <a:rPr lang="en-US" sz="1400" dirty="0">
                <a:solidFill>
                  <a:schemeClr val="bg1"/>
                </a:solidFill>
                <a:latin typeface="proxima nova"/>
              </a:rPr>
              <a:t>Control if your event is searchable</a:t>
            </a:r>
          </a:p>
          <a:p>
            <a:pPr marL="285750" indent="-285750" algn="l">
              <a:lnSpc>
                <a:spcPct val="200000"/>
              </a:lnSpc>
              <a:spcAft>
                <a:spcPts val="600"/>
              </a:spcAft>
              <a:buFont typeface="Arial" panose="020B0604020202020204" pitchFamily="34" charset="0"/>
              <a:buChar char="•"/>
            </a:pPr>
            <a:r>
              <a:rPr lang="en-US" sz="1400" b="0" dirty="0">
                <a:solidFill>
                  <a:schemeClr val="bg1"/>
                </a:solidFill>
                <a:effectLst/>
                <a:latin typeface="proxima nova"/>
              </a:rPr>
              <a:t>Provide a </a:t>
            </a:r>
            <a:r>
              <a:rPr lang="en-US" sz="1400" dirty="0">
                <a:solidFill>
                  <a:schemeClr val="bg1"/>
                </a:solidFill>
                <a:latin typeface="proxima nova"/>
              </a:rPr>
              <a:t>description of your event</a:t>
            </a:r>
          </a:p>
          <a:p>
            <a:pPr marL="285750" indent="-285750" algn="l">
              <a:lnSpc>
                <a:spcPct val="200000"/>
              </a:lnSpc>
              <a:spcAft>
                <a:spcPts val="600"/>
              </a:spcAft>
              <a:buFont typeface="Arial" panose="020B0604020202020204" pitchFamily="34" charset="0"/>
              <a:buChar char="•"/>
            </a:pPr>
            <a:r>
              <a:rPr lang="en-US" sz="1400" b="0" dirty="0">
                <a:solidFill>
                  <a:schemeClr val="bg1"/>
                </a:solidFill>
                <a:effectLst/>
                <a:latin typeface="proxima nova"/>
              </a:rPr>
              <a:t>Link to an external website </a:t>
            </a:r>
          </a:p>
          <a:p>
            <a:pPr marL="285750" indent="-285750" algn="l">
              <a:lnSpc>
                <a:spcPct val="200000"/>
              </a:lnSpc>
              <a:spcAft>
                <a:spcPts val="600"/>
              </a:spcAft>
              <a:buFont typeface="Arial" panose="020B0604020202020204" pitchFamily="34" charset="0"/>
              <a:buChar char="•"/>
            </a:pPr>
            <a:r>
              <a:rPr lang="en-US" sz="1400" b="0" dirty="0">
                <a:solidFill>
                  <a:schemeClr val="bg1"/>
                </a:solidFill>
                <a:effectLst/>
                <a:latin typeface="proxima nova"/>
              </a:rPr>
              <a:t>Add your logo or provide an image that desc</a:t>
            </a:r>
            <a:r>
              <a:rPr lang="en-US" sz="1400" dirty="0">
                <a:solidFill>
                  <a:schemeClr val="bg1"/>
                </a:solidFill>
                <a:latin typeface="proxima nova"/>
              </a:rPr>
              <a:t>ribes your event</a:t>
            </a:r>
            <a:r>
              <a:rPr lang="en-US" sz="1400" b="0" dirty="0">
                <a:solidFill>
                  <a:schemeClr val="bg1"/>
                </a:solidFill>
                <a:effectLst/>
                <a:latin typeface="proxima nova"/>
              </a:rPr>
              <a:t> </a:t>
            </a:r>
          </a:p>
          <a:p>
            <a:pPr marL="285750" indent="-285750" algn="l">
              <a:lnSpc>
                <a:spcPct val="200000"/>
              </a:lnSpc>
              <a:spcAft>
                <a:spcPts val="600"/>
              </a:spcAft>
              <a:buFont typeface="Arial" panose="020B0604020202020204" pitchFamily="34" charset="0"/>
              <a:buChar char="•"/>
            </a:pPr>
            <a:endParaRPr lang="en-US" sz="1400" b="0" dirty="0">
              <a:solidFill>
                <a:schemeClr val="bg1"/>
              </a:solidFill>
              <a:effectLst/>
              <a:latin typeface="proxima nova"/>
            </a:endParaRPr>
          </a:p>
          <a:p>
            <a:pPr algn="l">
              <a:spcAft>
                <a:spcPts val="600"/>
              </a:spcAft>
              <a:buFont typeface="+mj-lt"/>
              <a:buAutoNum type="alphaLcParenR"/>
            </a:pPr>
            <a:endParaRPr lang="en-US" sz="1400" b="0" i="0" dirty="0">
              <a:solidFill>
                <a:srgbClr val="242729"/>
              </a:solidFill>
              <a:effectLst/>
              <a:latin typeface="proxima nova"/>
            </a:endParaRPr>
          </a:p>
        </p:txBody>
      </p:sp>
      <p:sp>
        <p:nvSpPr>
          <p:cNvPr id="6" name="Title 1">
            <a:extLst>
              <a:ext uri="{FF2B5EF4-FFF2-40B4-BE49-F238E27FC236}">
                <a16:creationId xmlns:a16="http://schemas.microsoft.com/office/drawing/2014/main" id="{490D86DD-7712-C34A-CFF4-4795B8EF69F5}"/>
              </a:ext>
            </a:extLst>
          </p:cNvPr>
          <p:cNvSpPr>
            <a:spLocks noGrp="1"/>
          </p:cNvSpPr>
          <p:nvPr>
            <p:ph type="title"/>
          </p:nvPr>
        </p:nvSpPr>
        <p:spPr>
          <a:xfrm>
            <a:off x="8173212" y="710714"/>
            <a:ext cx="3401568" cy="1255607"/>
          </a:xfrm>
        </p:spPr>
        <p:txBody>
          <a:bodyPr vert="horz" lIns="91440" tIns="45720" rIns="91440" bIns="45720" rtlCol="0" anchor="b">
            <a:normAutofit/>
          </a:bodyPr>
          <a:lstStyle/>
          <a:p>
            <a:r>
              <a:rPr lang="en-US" sz="4000" dirty="0">
                <a:solidFill>
                  <a:srgbClr val="FFFFFF"/>
                </a:solidFill>
              </a:rPr>
              <a:t>Events Criteria</a:t>
            </a:r>
          </a:p>
        </p:txBody>
      </p:sp>
      <p:pic>
        <p:nvPicPr>
          <p:cNvPr id="3076" name="Picture 4">
            <a:extLst>
              <a:ext uri="{FF2B5EF4-FFF2-40B4-BE49-F238E27FC236}">
                <a16:creationId xmlns:a16="http://schemas.microsoft.com/office/drawing/2014/main" id="{6A78375F-5E00-A282-B451-FCF6C6E9B6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814" y="526980"/>
            <a:ext cx="5487456" cy="580404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8880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6" name="Rectangle 6155">
            <a:extLst>
              <a:ext uri="{FF2B5EF4-FFF2-40B4-BE49-F238E27FC236}">
                <a16:creationId xmlns:a16="http://schemas.microsoft.com/office/drawing/2014/main" id="{D9D9D0AB-1E2F-44A8-B9C6-FA40983018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490D86DD-7712-C34A-CFF4-4795B8EF69F5}"/>
              </a:ext>
            </a:extLst>
          </p:cNvPr>
          <p:cNvSpPr>
            <a:spLocks noGrp="1"/>
          </p:cNvSpPr>
          <p:nvPr>
            <p:ph type="title"/>
          </p:nvPr>
        </p:nvSpPr>
        <p:spPr>
          <a:xfrm>
            <a:off x="292745" y="3861040"/>
            <a:ext cx="3174971" cy="2085586"/>
          </a:xfrm>
        </p:spPr>
        <p:txBody>
          <a:bodyPr vert="horz" lIns="91440" tIns="45720" rIns="91440" bIns="45720" rtlCol="0" anchor="ctr">
            <a:normAutofit/>
          </a:bodyPr>
          <a:lstStyle/>
          <a:p>
            <a:pPr algn="r"/>
            <a:r>
              <a:rPr lang="en-US" sz="3600" dirty="0"/>
              <a:t>Events Criteria</a:t>
            </a:r>
          </a:p>
        </p:txBody>
      </p:sp>
      <p:sp>
        <p:nvSpPr>
          <p:cNvPr id="6158" name="Rectangle 6157">
            <a:extLst>
              <a:ext uri="{FF2B5EF4-FFF2-40B4-BE49-F238E27FC236}">
                <a16:creationId xmlns:a16="http://schemas.microsoft.com/office/drawing/2014/main" id="{50E2AEF9-3220-4407-B76B-1B6E3952E8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60142"/>
            <a:ext cx="3860771" cy="293214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60" name="Freeform: Shape 6159">
            <a:extLst>
              <a:ext uri="{FF2B5EF4-FFF2-40B4-BE49-F238E27FC236}">
                <a16:creationId xmlns:a16="http://schemas.microsoft.com/office/drawing/2014/main" id="{0EA0635C-082E-4188-98D8-A57BEB32A1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824733"/>
            <a:ext cx="3664827" cy="2604266"/>
          </a:xfrm>
          <a:custGeom>
            <a:avLst/>
            <a:gdLst>
              <a:gd name="connsiteX0" fmla="*/ 0 w 3664827"/>
              <a:gd name="connsiteY0" fmla="*/ 0 h 2604266"/>
              <a:gd name="connsiteX1" fmla="*/ 3664827 w 3664827"/>
              <a:gd name="connsiteY1" fmla="*/ 0 h 2604266"/>
              <a:gd name="connsiteX2" fmla="*/ 3664827 w 3664827"/>
              <a:gd name="connsiteY2" fmla="*/ 2604266 h 2604266"/>
              <a:gd name="connsiteX3" fmla="*/ 0 w 3664827"/>
              <a:gd name="connsiteY3" fmla="*/ 2604266 h 2604266"/>
            </a:gdLst>
            <a:ahLst/>
            <a:cxnLst>
              <a:cxn ang="0">
                <a:pos x="connsiteX0" y="connsiteY0"/>
              </a:cxn>
              <a:cxn ang="0">
                <a:pos x="connsiteX1" y="connsiteY1"/>
              </a:cxn>
              <a:cxn ang="0">
                <a:pos x="connsiteX2" y="connsiteY2"/>
              </a:cxn>
              <a:cxn ang="0">
                <a:pos x="connsiteX3" y="connsiteY3"/>
              </a:cxn>
            </a:cxnLst>
            <a:rect l="l" t="t" r="r" b="b"/>
            <a:pathLst>
              <a:path w="3664827" h="2604266">
                <a:moveTo>
                  <a:pt x="0" y="0"/>
                </a:moveTo>
                <a:lnTo>
                  <a:pt x="3664827" y="0"/>
                </a:lnTo>
                <a:lnTo>
                  <a:pt x="3664827" y="2604266"/>
                </a:lnTo>
                <a:lnTo>
                  <a:pt x="0" y="26042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162" name="Rectangle 6161">
            <a:extLst>
              <a:ext uri="{FF2B5EF4-FFF2-40B4-BE49-F238E27FC236}">
                <a16:creationId xmlns:a16="http://schemas.microsoft.com/office/drawing/2014/main" id="{2CAFBD32-D3B9-4AA1-8A52-E7788A955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2885" y="0"/>
            <a:ext cx="4332545" cy="3131604"/>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64" name="Freeform: Shape 6163">
            <a:extLst>
              <a:ext uri="{FF2B5EF4-FFF2-40B4-BE49-F238E27FC236}">
                <a16:creationId xmlns:a16="http://schemas.microsoft.com/office/drawing/2014/main" id="{50AC1A58-C6AB-4539-AB02-426C2B68B0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54279" y="1"/>
            <a:ext cx="3966436" cy="2952729"/>
          </a:xfrm>
          <a:custGeom>
            <a:avLst/>
            <a:gdLst>
              <a:gd name="connsiteX0" fmla="*/ 0 w 3966436"/>
              <a:gd name="connsiteY0" fmla="*/ 0 h 2952729"/>
              <a:gd name="connsiteX1" fmla="*/ 3966436 w 3966436"/>
              <a:gd name="connsiteY1" fmla="*/ 0 h 2952729"/>
              <a:gd name="connsiteX2" fmla="*/ 3966436 w 3966436"/>
              <a:gd name="connsiteY2" fmla="*/ 2952729 h 2952729"/>
              <a:gd name="connsiteX3" fmla="*/ 0 w 3966436"/>
              <a:gd name="connsiteY3" fmla="*/ 2952729 h 2952729"/>
            </a:gdLst>
            <a:ahLst/>
            <a:cxnLst>
              <a:cxn ang="0">
                <a:pos x="connsiteX0" y="connsiteY0"/>
              </a:cxn>
              <a:cxn ang="0">
                <a:pos x="connsiteX1" y="connsiteY1"/>
              </a:cxn>
              <a:cxn ang="0">
                <a:pos x="connsiteX2" y="connsiteY2"/>
              </a:cxn>
              <a:cxn ang="0">
                <a:pos x="connsiteX3" y="connsiteY3"/>
              </a:cxn>
            </a:cxnLst>
            <a:rect l="l" t="t" r="r" b="b"/>
            <a:pathLst>
              <a:path w="3966436" h="2952729">
                <a:moveTo>
                  <a:pt x="0" y="0"/>
                </a:moveTo>
                <a:lnTo>
                  <a:pt x="3966436" y="0"/>
                </a:lnTo>
                <a:lnTo>
                  <a:pt x="3966436" y="2952729"/>
                </a:lnTo>
                <a:lnTo>
                  <a:pt x="0" y="29527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166" name="Rectangle 6165">
            <a:extLst>
              <a:ext uri="{FF2B5EF4-FFF2-40B4-BE49-F238E27FC236}">
                <a16:creationId xmlns:a16="http://schemas.microsoft.com/office/drawing/2014/main" id="{7B1FFF1B-D8E7-43C1-963D-013BA4049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3000" y="660143"/>
            <a:ext cx="3429000" cy="247146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68" name="Freeform: Shape 6167">
            <a:extLst>
              <a:ext uri="{FF2B5EF4-FFF2-40B4-BE49-F238E27FC236}">
                <a16:creationId xmlns:a16="http://schemas.microsoft.com/office/drawing/2014/main" id="{DC51C9E6-FFDF-4727-8F5F-CE9D2DECE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42136" y="824737"/>
            <a:ext cx="3249864" cy="2114409"/>
          </a:xfrm>
          <a:custGeom>
            <a:avLst/>
            <a:gdLst>
              <a:gd name="connsiteX0" fmla="*/ 0 w 3249864"/>
              <a:gd name="connsiteY0" fmla="*/ 0 h 2114409"/>
              <a:gd name="connsiteX1" fmla="*/ 3249864 w 3249864"/>
              <a:gd name="connsiteY1" fmla="*/ 0 h 2114409"/>
              <a:gd name="connsiteX2" fmla="*/ 3249864 w 3249864"/>
              <a:gd name="connsiteY2" fmla="*/ 2114409 h 2114409"/>
              <a:gd name="connsiteX3" fmla="*/ 0 w 3249864"/>
              <a:gd name="connsiteY3" fmla="*/ 2114409 h 2114409"/>
            </a:gdLst>
            <a:ahLst/>
            <a:cxnLst>
              <a:cxn ang="0">
                <a:pos x="connsiteX0" y="connsiteY0"/>
              </a:cxn>
              <a:cxn ang="0">
                <a:pos x="connsiteX1" y="connsiteY1"/>
              </a:cxn>
              <a:cxn ang="0">
                <a:pos x="connsiteX2" y="connsiteY2"/>
              </a:cxn>
              <a:cxn ang="0">
                <a:pos x="connsiteX3" y="connsiteY3"/>
              </a:cxn>
            </a:cxnLst>
            <a:rect l="l" t="t" r="r" b="b"/>
            <a:pathLst>
              <a:path w="3249864" h="2114409">
                <a:moveTo>
                  <a:pt x="0" y="0"/>
                </a:moveTo>
                <a:lnTo>
                  <a:pt x="3249864" y="0"/>
                </a:lnTo>
                <a:lnTo>
                  <a:pt x="3249864" y="2114409"/>
                </a:lnTo>
                <a:lnTo>
                  <a:pt x="0" y="21144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TextBox 3">
            <a:extLst>
              <a:ext uri="{FF2B5EF4-FFF2-40B4-BE49-F238E27FC236}">
                <a16:creationId xmlns:a16="http://schemas.microsoft.com/office/drawing/2014/main" id="{94FFAF7E-A0B6-8A14-02A3-0A46834DC9FF}"/>
              </a:ext>
            </a:extLst>
          </p:cNvPr>
          <p:cNvSpPr txBox="1"/>
          <p:nvPr/>
        </p:nvSpPr>
        <p:spPr>
          <a:xfrm>
            <a:off x="4076333" y="3550468"/>
            <a:ext cx="4527153" cy="3366499"/>
          </a:xfrm>
          <a:prstGeom prst="rect">
            <a:avLst/>
          </a:prstGeom>
        </p:spPr>
        <p:txBody>
          <a:bodyPr vert="horz" lIns="91440" tIns="45720" rIns="91440" bIns="45720" rtlCol="0">
            <a:normAutofit/>
          </a:bodyPr>
          <a:lstStyle/>
          <a:p>
            <a:pPr defTabSz="914400">
              <a:spcAft>
                <a:spcPts val="600"/>
              </a:spcAft>
              <a:buFont typeface="Arial" pitchFamily="34" charset="0"/>
              <a:buChar char=" "/>
            </a:pPr>
            <a:r>
              <a:rPr lang="en-US" sz="1500" dirty="0">
                <a:solidFill>
                  <a:schemeClr val="tx1">
                    <a:lumMod val="85000"/>
                    <a:lumOff val="15000"/>
                  </a:schemeClr>
                </a:solidFill>
                <a:latin typeface="proxima nova"/>
              </a:rPr>
              <a:t>ALA Connect provides functionality to assist your attendees. Don’t forget to:</a:t>
            </a:r>
          </a:p>
          <a:p>
            <a:pPr defTabSz="914400">
              <a:spcAft>
                <a:spcPts val="600"/>
              </a:spcAft>
              <a:buFont typeface="Arial" pitchFamily="34" charset="0"/>
              <a:buChar char=" "/>
            </a:pPr>
            <a:endParaRPr lang="en-US" sz="1500" dirty="0">
              <a:solidFill>
                <a:schemeClr val="tx1">
                  <a:lumMod val="85000"/>
                  <a:lumOff val="15000"/>
                </a:schemeClr>
              </a:solidFill>
              <a:latin typeface="proxima nova"/>
            </a:endParaRPr>
          </a:p>
          <a:p>
            <a:pPr marL="285750" indent="-285750" defTabSz="914400">
              <a:spcAft>
                <a:spcPts val="600"/>
              </a:spcAft>
              <a:buFont typeface="Arial" panose="020B0604020202020204" pitchFamily="34" charset="0"/>
              <a:buChar char="•"/>
            </a:pPr>
            <a:r>
              <a:rPr lang="en-US" sz="1500" dirty="0">
                <a:solidFill>
                  <a:schemeClr val="tx1">
                    <a:lumMod val="85000"/>
                    <a:lumOff val="15000"/>
                  </a:schemeClr>
                </a:solidFill>
                <a:latin typeface="proxima nova"/>
              </a:rPr>
              <a:t>Provide the date and start/end time of your event</a:t>
            </a:r>
          </a:p>
          <a:p>
            <a:pPr marL="285750" indent="-285750" defTabSz="914400">
              <a:spcAft>
                <a:spcPts val="600"/>
              </a:spcAft>
              <a:buFont typeface="Arial" panose="020B0604020202020204" pitchFamily="34" charset="0"/>
              <a:buChar char="•"/>
            </a:pPr>
            <a:r>
              <a:rPr lang="en-US" sz="1500" b="0" dirty="0">
                <a:solidFill>
                  <a:schemeClr val="tx1">
                    <a:lumMod val="85000"/>
                    <a:lumOff val="15000"/>
                  </a:schemeClr>
                </a:solidFill>
                <a:effectLst/>
                <a:latin typeface="proxima nova"/>
              </a:rPr>
              <a:t>Provide </a:t>
            </a:r>
            <a:r>
              <a:rPr lang="en-US" sz="1500" dirty="0">
                <a:solidFill>
                  <a:schemeClr val="tx1">
                    <a:lumMod val="85000"/>
                    <a:lumOff val="15000"/>
                  </a:schemeClr>
                </a:solidFill>
                <a:latin typeface="proxima nova"/>
              </a:rPr>
              <a:t>the time zone</a:t>
            </a:r>
          </a:p>
          <a:p>
            <a:pPr marL="285750" indent="-285750" defTabSz="914400">
              <a:spcAft>
                <a:spcPts val="600"/>
              </a:spcAft>
              <a:buFont typeface="Arial" panose="020B0604020202020204" pitchFamily="34" charset="0"/>
              <a:buChar char="•"/>
            </a:pPr>
            <a:r>
              <a:rPr lang="en-US" sz="1500" b="0" dirty="0">
                <a:solidFill>
                  <a:schemeClr val="tx1">
                    <a:lumMod val="85000"/>
                    <a:lumOff val="15000"/>
                  </a:schemeClr>
                </a:solidFill>
                <a:effectLst/>
                <a:latin typeface="proxima nova"/>
              </a:rPr>
              <a:t>How Peo</a:t>
            </a:r>
            <a:r>
              <a:rPr lang="en-US" sz="1500" dirty="0">
                <a:solidFill>
                  <a:schemeClr val="tx1">
                    <a:lumMod val="85000"/>
                    <a:lumOff val="15000"/>
                  </a:schemeClr>
                </a:solidFill>
                <a:latin typeface="proxima nova"/>
              </a:rPr>
              <a:t>ple will attend; </a:t>
            </a:r>
            <a:r>
              <a:rPr lang="en-US" sz="1500" b="0" i="0" dirty="0">
                <a:solidFill>
                  <a:schemeClr val="tx1">
                    <a:lumMod val="85000"/>
                    <a:lumOff val="15000"/>
                  </a:schemeClr>
                </a:solidFill>
                <a:effectLst/>
                <a:latin typeface="proxima nova"/>
              </a:rPr>
              <a:t>the options available are determined by the Event Type and you can select more than one (i.e., physical address, conference call, online).</a:t>
            </a:r>
            <a:endParaRPr lang="en-US" sz="1500" b="0" dirty="0">
              <a:solidFill>
                <a:schemeClr val="tx1">
                  <a:lumMod val="85000"/>
                  <a:lumOff val="15000"/>
                </a:schemeClr>
              </a:solidFill>
              <a:effectLst/>
              <a:latin typeface="proxima nova"/>
            </a:endParaRPr>
          </a:p>
          <a:p>
            <a:pPr marL="285750" indent="-285750" defTabSz="914400">
              <a:spcAft>
                <a:spcPts val="600"/>
              </a:spcAft>
              <a:buFont typeface="Arial" panose="020B0604020202020204" pitchFamily="34" charset="0"/>
              <a:buChar char="•"/>
            </a:pPr>
            <a:r>
              <a:rPr lang="en-US" sz="1500" b="0" dirty="0">
                <a:solidFill>
                  <a:schemeClr val="tx1">
                    <a:lumMod val="85000"/>
                    <a:lumOff val="15000"/>
                  </a:schemeClr>
                </a:solidFill>
                <a:effectLst/>
                <a:latin typeface="proxima nova"/>
              </a:rPr>
              <a:t>Provide the Contact information for your event</a:t>
            </a:r>
          </a:p>
          <a:p>
            <a:pPr marL="285750" indent="-285750" defTabSz="914400">
              <a:lnSpc>
                <a:spcPct val="85000"/>
              </a:lnSpc>
              <a:spcAft>
                <a:spcPts val="600"/>
              </a:spcAft>
              <a:buFont typeface="Arial" pitchFamily="34" charset="0"/>
              <a:buChar char=" "/>
            </a:pPr>
            <a:endParaRPr lang="en-US" sz="1500" b="0" dirty="0">
              <a:solidFill>
                <a:schemeClr val="tx1">
                  <a:lumMod val="85000"/>
                  <a:lumOff val="15000"/>
                </a:schemeClr>
              </a:solidFill>
              <a:effectLst/>
            </a:endParaRPr>
          </a:p>
          <a:p>
            <a:pPr defTabSz="914400">
              <a:lnSpc>
                <a:spcPct val="85000"/>
              </a:lnSpc>
              <a:spcAft>
                <a:spcPts val="600"/>
              </a:spcAft>
              <a:buFont typeface="Arial" pitchFamily="34" charset="0"/>
              <a:buChar char=" "/>
            </a:pPr>
            <a:endParaRPr lang="en-US" sz="1500" b="0" i="0" dirty="0">
              <a:solidFill>
                <a:schemeClr val="tx1">
                  <a:lumMod val="85000"/>
                  <a:lumOff val="15000"/>
                </a:schemeClr>
              </a:solidFill>
              <a:effectLst/>
            </a:endParaRPr>
          </a:p>
        </p:txBody>
      </p:sp>
      <p:sp>
        <p:nvSpPr>
          <p:cNvPr id="6170" name="Rectangle 6169">
            <a:extLst>
              <a:ext uri="{FF2B5EF4-FFF2-40B4-BE49-F238E27FC236}">
                <a16:creationId xmlns:a16="http://schemas.microsoft.com/office/drawing/2014/main" id="{DB4FA13C-38C9-429E-801A-9C96D213B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3000" y="3429000"/>
            <a:ext cx="3429000" cy="2928256"/>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172" name="Rectangle 6171">
            <a:extLst>
              <a:ext uri="{FF2B5EF4-FFF2-40B4-BE49-F238E27FC236}">
                <a16:creationId xmlns:a16="http://schemas.microsoft.com/office/drawing/2014/main" id="{D8968742-1D40-4F6B-9272-064FD1631B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30486" y="6453386"/>
            <a:ext cx="573314" cy="4046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74" name="Freeform: Shape 6173">
            <a:extLst>
              <a:ext uri="{FF2B5EF4-FFF2-40B4-BE49-F238E27FC236}">
                <a16:creationId xmlns:a16="http://schemas.microsoft.com/office/drawing/2014/main" id="{BB798712-4608-465F-BAA6-9243123FB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42138" y="3592287"/>
            <a:ext cx="3249862" cy="2605571"/>
          </a:xfrm>
          <a:custGeom>
            <a:avLst/>
            <a:gdLst>
              <a:gd name="connsiteX0" fmla="*/ 0 w 3249862"/>
              <a:gd name="connsiteY0" fmla="*/ 0 h 2605571"/>
              <a:gd name="connsiteX1" fmla="*/ 3249862 w 3249862"/>
              <a:gd name="connsiteY1" fmla="*/ 0 h 2605571"/>
              <a:gd name="connsiteX2" fmla="*/ 3249862 w 3249862"/>
              <a:gd name="connsiteY2" fmla="*/ 2605571 h 2605571"/>
              <a:gd name="connsiteX3" fmla="*/ 0 w 3249862"/>
              <a:gd name="connsiteY3" fmla="*/ 2605571 h 2605571"/>
            </a:gdLst>
            <a:ahLst/>
            <a:cxnLst>
              <a:cxn ang="0">
                <a:pos x="connsiteX0" y="connsiteY0"/>
              </a:cxn>
              <a:cxn ang="0">
                <a:pos x="connsiteX1" y="connsiteY1"/>
              </a:cxn>
              <a:cxn ang="0">
                <a:pos x="connsiteX2" y="connsiteY2"/>
              </a:cxn>
              <a:cxn ang="0">
                <a:pos x="connsiteX3" y="connsiteY3"/>
              </a:cxn>
            </a:cxnLst>
            <a:rect l="l" t="t" r="r" b="b"/>
            <a:pathLst>
              <a:path w="3249862" h="2605571">
                <a:moveTo>
                  <a:pt x="0" y="0"/>
                </a:moveTo>
                <a:lnTo>
                  <a:pt x="3249862" y="0"/>
                </a:lnTo>
                <a:lnTo>
                  <a:pt x="3249862" y="2605571"/>
                </a:lnTo>
                <a:lnTo>
                  <a:pt x="0" y="260557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Graphic 2" descr="Monthly calendar with solid fill">
            <a:extLst>
              <a:ext uri="{FF2B5EF4-FFF2-40B4-BE49-F238E27FC236}">
                <a16:creationId xmlns:a16="http://schemas.microsoft.com/office/drawing/2014/main" id="{93526B0C-C703-4670-2C3A-7BE714202A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7220" y="820185"/>
            <a:ext cx="2601180" cy="2601180"/>
          </a:xfrm>
          <a:prstGeom prst="rect">
            <a:avLst/>
          </a:prstGeom>
        </p:spPr>
      </p:pic>
      <p:sp>
        <p:nvSpPr>
          <p:cNvPr id="7" name="TextBox 6">
            <a:extLst>
              <a:ext uri="{FF2B5EF4-FFF2-40B4-BE49-F238E27FC236}">
                <a16:creationId xmlns:a16="http://schemas.microsoft.com/office/drawing/2014/main" id="{B447F8D2-AFE2-CC45-E9E7-8CCD9C7317CF}"/>
              </a:ext>
            </a:extLst>
          </p:cNvPr>
          <p:cNvSpPr txBox="1"/>
          <p:nvPr/>
        </p:nvSpPr>
        <p:spPr>
          <a:xfrm>
            <a:off x="8173212" y="2079005"/>
            <a:ext cx="3401568" cy="3293745"/>
          </a:xfrm>
          <a:prstGeom prst="rect">
            <a:avLst/>
          </a:prstGeom>
        </p:spPr>
        <p:txBody>
          <a:bodyPr vert="horz" lIns="91440" tIns="45720" rIns="91440" bIns="45720" rtlCol="0">
            <a:noAutofit/>
          </a:bodyPr>
          <a:lstStyle/>
          <a:p>
            <a:pPr algn="l">
              <a:spcAft>
                <a:spcPts val="600"/>
              </a:spcAft>
            </a:pPr>
            <a:endParaRPr lang="en-US" sz="1600" b="0" i="0" dirty="0">
              <a:solidFill>
                <a:srgbClr val="242729"/>
              </a:solidFill>
              <a:effectLst/>
              <a:latin typeface="proxima nova"/>
            </a:endParaRPr>
          </a:p>
        </p:txBody>
      </p:sp>
      <p:pic>
        <p:nvPicPr>
          <p:cNvPr id="12" name="Graphic 11" descr="Address Book with solid fill">
            <a:extLst>
              <a:ext uri="{FF2B5EF4-FFF2-40B4-BE49-F238E27FC236}">
                <a16:creationId xmlns:a16="http://schemas.microsoft.com/office/drawing/2014/main" id="{4151E7EB-8F40-761F-6288-EA2EA463730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93897" y="3861040"/>
            <a:ext cx="1980883" cy="1980883"/>
          </a:xfrm>
          <a:prstGeom prst="rect">
            <a:avLst/>
          </a:prstGeom>
        </p:spPr>
      </p:pic>
      <p:pic>
        <p:nvPicPr>
          <p:cNvPr id="10" name="Graphic 9" descr="Marker outline">
            <a:extLst>
              <a:ext uri="{FF2B5EF4-FFF2-40B4-BE49-F238E27FC236}">
                <a16:creationId xmlns:a16="http://schemas.microsoft.com/office/drawing/2014/main" id="{821F8CE0-55CC-5973-D899-4033070D2D6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399841" y="660142"/>
            <a:ext cx="2334453" cy="2334453"/>
          </a:xfrm>
          <a:prstGeom prst="rect">
            <a:avLst/>
          </a:prstGeom>
        </p:spPr>
      </p:pic>
      <p:pic>
        <p:nvPicPr>
          <p:cNvPr id="8" name="Graphic 7" descr="Earth globe: Americas with solid fill">
            <a:extLst>
              <a:ext uri="{FF2B5EF4-FFF2-40B4-BE49-F238E27FC236}">
                <a16:creationId xmlns:a16="http://schemas.microsoft.com/office/drawing/2014/main" id="{C1B2EEA7-B8FD-B358-F7BA-64E482338BD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003800" y="229331"/>
            <a:ext cx="2419123" cy="2419123"/>
          </a:xfrm>
          <a:prstGeom prst="rect">
            <a:avLst/>
          </a:prstGeom>
        </p:spPr>
      </p:pic>
    </p:spTree>
    <p:extLst>
      <p:ext uri="{BB962C8B-B14F-4D97-AF65-F5344CB8AC3E}">
        <p14:creationId xmlns:p14="http://schemas.microsoft.com/office/powerpoint/2010/main" val="3023994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9">
            <a:extLst>
              <a:ext uri="{FF2B5EF4-FFF2-40B4-BE49-F238E27FC236}">
                <a16:creationId xmlns:a16="http://schemas.microsoft.com/office/drawing/2014/main" id="{67218665-EA77-40EC-8172-4F17E2DEDB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08058F-52CB-4051-861C-C340FA781AA2}"/>
              </a:ext>
            </a:extLst>
          </p:cNvPr>
          <p:cNvSpPr>
            <a:spLocks noGrp="1"/>
          </p:cNvSpPr>
          <p:nvPr>
            <p:ph type="title"/>
          </p:nvPr>
        </p:nvSpPr>
        <p:spPr>
          <a:xfrm>
            <a:off x="8199458" y="643467"/>
            <a:ext cx="3349075" cy="5584296"/>
          </a:xfrm>
        </p:spPr>
        <p:txBody>
          <a:bodyPr anchor="ctr">
            <a:normAutofit/>
          </a:bodyPr>
          <a:lstStyle/>
          <a:p>
            <a:r>
              <a:rPr lang="en-US" sz="4000">
                <a:solidFill>
                  <a:srgbClr val="FFFFFF"/>
                </a:solidFill>
              </a:rPr>
              <a:t>What can a Community Admin do?</a:t>
            </a:r>
          </a:p>
        </p:txBody>
      </p:sp>
      <p:graphicFrame>
        <p:nvGraphicFramePr>
          <p:cNvPr id="15" name="Content Placeholder 2">
            <a:extLst>
              <a:ext uri="{FF2B5EF4-FFF2-40B4-BE49-F238E27FC236}">
                <a16:creationId xmlns:a16="http://schemas.microsoft.com/office/drawing/2014/main" id="{4A561C31-A68C-4DAA-AB62-66F9FEA0C537}"/>
              </a:ext>
            </a:extLst>
          </p:cNvPr>
          <p:cNvGraphicFramePr>
            <a:graphicFrameLocks noGrp="1"/>
          </p:cNvGraphicFramePr>
          <p:nvPr>
            <p:ph idx="1"/>
            <p:extLst>
              <p:ext uri="{D42A27DB-BD31-4B8C-83A1-F6EECF244321}">
                <p14:modId xmlns:p14="http://schemas.microsoft.com/office/powerpoint/2010/main" val="1407458149"/>
              </p:ext>
            </p:extLst>
          </p:nvPr>
        </p:nvGraphicFramePr>
        <p:xfrm>
          <a:off x="633413" y="684213"/>
          <a:ext cx="6278562" cy="5543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110901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87AB319-64C0-4E2D-B1CD-0A970301BE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F4AA0C77-4ECE-4BEE-B093-4D8E915D17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493B4C-96EA-4794-A1C5-F904EA3B4F75}"/>
              </a:ext>
            </a:extLst>
          </p:cNvPr>
          <p:cNvSpPr>
            <a:spLocks noGrp="1"/>
          </p:cNvSpPr>
          <p:nvPr>
            <p:ph type="title"/>
          </p:nvPr>
        </p:nvSpPr>
        <p:spPr>
          <a:xfrm>
            <a:off x="603504" y="770467"/>
            <a:ext cx="4205568" cy="3352800"/>
          </a:xfrm>
        </p:spPr>
        <p:txBody>
          <a:bodyPr vert="horz" lIns="91440" tIns="45720" rIns="91440" bIns="45720" rtlCol="0" anchor="b">
            <a:normAutofit/>
          </a:bodyPr>
          <a:lstStyle/>
          <a:p>
            <a:r>
              <a:rPr lang="en-US" sz="7200">
                <a:solidFill>
                  <a:srgbClr val="FFFFFF"/>
                </a:solidFill>
              </a:rPr>
              <a:t>Reports</a:t>
            </a:r>
          </a:p>
        </p:txBody>
      </p:sp>
      <p:sp>
        <p:nvSpPr>
          <p:cNvPr id="3" name="Text Placeholder 2">
            <a:extLst>
              <a:ext uri="{FF2B5EF4-FFF2-40B4-BE49-F238E27FC236}">
                <a16:creationId xmlns:a16="http://schemas.microsoft.com/office/drawing/2014/main" id="{A86154B9-E817-448E-8ECE-B20146CAFC4E}"/>
              </a:ext>
            </a:extLst>
          </p:cNvPr>
          <p:cNvSpPr>
            <a:spLocks noGrp="1"/>
          </p:cNvSpPr>
          <p:nvPr>
            <p:ph type="body" idx="1"/>
          </p:nvPr>
        </p:nvSpPr>
        <p:spPr>
          <a:xfrm>
            <a:off x="667512" y="4206876"/>
            <a:ext cx="4141559" cy="1645920"/>
          </a:xfrm>
        </p:spPr>
        <p:txBody>
          <a:bodyPr vert="horz" lIns="91440" tIns="45720" rIns="91440" bIns="45720" rtlCol="0">
            <a:normAutofit/>
          </a:bodyPr>
          <a:lstStyle/>
          <a:p>
            <a:r>
              <a:rPr lang="en-US" sz="2800" dirty="0">
                <a:solidFill>
                  <a:srgbClr val="FFFFFF"/>
                </a:solidFill>
              </a:rPr>
              <a:t>Community Level</a:t>
            </a:r>
          </a:p>
        </p:txBody>
      </p:sp>
      <p:sp>
        <p:nvSpPr>
          <p:cNvPr id="16" name="Rectangle 15">
            <a:extLst>
              <a:ext uri="{FF2B5EF4-FFF2-40B4-BE49-F238E27FC236}">
                <a16:creationId xmlns:a16="http://schemas.microsoft.com/office/drawing/2014/main" id="{F5586C31-848B-4D51-83B1-B9FD594E31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2536" y="0"/>
            <a:ext cx="673946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Bar graph with upward trend">
            <a:extLst>
              <a:ext uri="{FF2B5EF4-FFF2-40B4-BE49-F238E27FC236}">
                <a16:creationId xmlns:a16="http://schemas.microsoft.com/office/drawing/2014/main" id="{46360F10-8B24-4C77-9FD8-7D1632047C1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98694" y="629265"/>
            <a:ext cx="5247147" cy="5247147"/>
          </a:xfrm>
          <a:prstGeom prst="rect">
            <a:avLst/>
          </a:prstGeom>
        </p:spPr>
      </p:pic>
    </p:spTree>
    <p:extLst>
      <p:ext uri="{BB962C8B-B14F-4D97-AF65-F5344CB8AC3E}">
        <p14:creationId xmlns:p14="http://schemas.microsoft.com/office/powerpoint/2010/main" val="33970801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3E7F3-4693-41B7-A029-B15C34921334}"/>
              </a:ext>
            </a:extLst>
          </p:cNvPr>
          <p:cNvSpPr>
            <a:spLocks noGrp="1"/>
          </p:cNvSpPr>
          <p:nvPr>
            <p:ph type="title"/>
          </p:nvPr>
        </p:nvSpPr>
        <p:spPr>
          <a:xfrm>
            <a:off x="428132" y="76029"/>
            <a:ext cx="10772775" cy="1658198"/>
          </a:xfrm>
        </p:spPr>
        <p:txBody>
          <a:bodyPr/>
          <a:lstStyle/>
          <a:p>
            <a:r>
              <a:rPr lang="en-US" dirty="0"/>
              <a:t>Reports</a:t>
            </a:r>
          </a:p>
        </p:txBody>
      </p:sp>
      <p:sp>
        <p:nvSpPr>
          <p:cNvPr id="6" name="TextBox 5">
            <a:extLst>
              <a:ext uri="{FF2B5EF4-FFF2-40B4-BE49-F238E27FC236}">
                <a16:creationId xmlns:a16="http://schemas.microsoft.com/office/drawing/2014/main" id="{8D8BE9A1-E4BF-43AE-B6EE-37885389D807}"/>
              </a:ext>
            </a:extLst>
          </p:cNvPr>
          <p:cNvSpPr txBox="1"/>
          <p:nvPr/>
        </p:nvSpPr>
        <p:spPr>
          <a:xfrm>
            <a:off x="444042" y="1411061"/>
            <a:ext cx="4271244" cy="923330"/>
          </a:xfrm>
          <a:prstGeom prst="rect">
            <a:avLst/>
          </a:prstGeom>
          <a:noFill/>
        </p:spPr>
        <p:txBody>
          <a:bodyPr wrap="square" rtlCol="0">
            <a:spAutoFit/>
          </a:bodyPr>
          <a:lstStyle/>
          <a:p>
            <a:r>
              <a:rPr lang="en-US" dirty="0"/>
              <a:t>Community admins can access reports from the community homepage through the settings button!</a:t>
            </a:r>
          </a:p>
        </p:txBody>
      </p:sp>
      <p:pic>
        <p:nvPicPr>
          <p:cNvPr id="14338" name="Picture 2">
            <a:extLst>
              <a:ext uri="{FF2B5EF4-FFF2-40B4-BE49-F238E27FC236}">
                <a16:creationId xmlns:a16="http://schemas.microsoft.com/office/drawing/2014/main" id="{A1894384-CF23-EF52-ED86-9C42B4D89EB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873" b="2842"/>
          <a:stretch/>
        </p:blipFill>
        <p:spPr bwMode="auto">
          <a:xfrm>
            <a:off x="428132" y="2915257"/>
            <a:ext cx="4271244" cy="329378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4342" name="Picture 6">
            <a:extLst>
              <a:ext uri="{FF2B5EF4-FFF2-40B4-BE49-F238E27FC236}">
                <a16:creationId xmlns:a16="http://schemas.microsoft.com/office/drawing/2014/main" id="{8BF180DE-95F3-9C59-7150-297A544842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7592" y="76029"/>
            <a:ext cx="6370717" cy="532227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2" descr="A red and blue flag&#10;&#10;Description automatically generated with low confidence">
            <a:extLst>
              <a:ext uri="{FF2B5EF4-FFF2-40B4-BE49-F238E27FC236}">
                <a16:creationId xmlns:a16="http://schemas.microsoft.com/office/drawing/2014/main" id="{31A51E32-6586-AB3A-F9A4-82BE4AA4C6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3992" y="5560080"/>
            <a:ext cx="3735023" cy="1297920"/>
          </a:xfrm>
          <a:prstGeom prst="rect">
            <a:avLst/>
          </a:prstGeom>
        </p:spPr>
      </p:pic>
    </p:spTree>
    <p:extLst>
      <p:ext uri="{BB962C8B-B14F-4D97-AF65-F5344CB8AC3E}">
        <p14:creationId xmlns:p14="http://schemas.microsoft.com/office/powerpoint/2010/main" val="18581216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55342-197E-4494-878D-EF49FF3B2A23}"/>
              </a:ext>
            </a:extLst>
          </p:cNvPr>
          <p:cNvSpPr>
            <a:spLocks noGrp="1"/>
          </p:cNvSpPr>
          <p:nvPr>
            <p:ph type="title"/>
          </p:nvPr>
        </p:nvSpPr>
        <p:spPr>
          <a:xfrm>
            <a:off x="4683125" y="499533"/>
            <a:ext cx="6562726" cy="1658198"/>
          </a:xfrm>
        </p:spPr>
        <p:txBody>
          <a:bodyPr>
            <a:normAutofit/>
          </a:bodyPr>
          <a:lstStyle/>
          <a:p>
            <a:r>
              <a:rPr lang="en-US" dirty="0"/>
              <a:t>Best Practices for Managing a Community</a:t>
            </a:r>
          </a:p>
        </p:txBody>
      </p:sp>
      <p:pic>
        <p:nvPicPr>
          <p:cNvPr id="7" name="Picture 6" descr="A red and blue flag&#10;&#10;Description automatically generated with low confidence">
            <a:extLst>
              <a:ext uri="{FF2B5EF4-FFF2-40B4-BE49-F238E27FC236}">
                <a16:creationId xmlns:a16="http://schemas.microsoft.com/office/drawing/2014/main" id="{40BE9EFF-56FC-A576-5041-DC5D0102B944}"/>
              </a:ext>
            </a:extLst>
          </p:cNvPr>
          <p:cNvPicPr>
            <a:picLocks noChangeAspect="1"/>
          </p:cNvPicPr>
          <p:nvPr/>
        </p:nvPicPr>
        <p:blipFill rotWithShape="1">
          <a:blip r:embed="rId2">
            <a:extLst>
              <a:ext uri="{28A0092B-C50C-407E-A947-70E740481C1C}">
                <a14:useLocalDpi xmlns:a14="http://schemas.microsoft.com/office/drawing/2010/main" val="0"/>
              </a:ext>
            </a:extLst>
          </a:blip>
          <a:srcRect l="48930" r="30429" b="-1"/>
          <a:stretch/>
        </p:blipFill>
        <p:spPr>
          <a:xfrm>
            <a:off x="20" y="-6418"/>
            <a:ext cx="4077443" cy="6864418"/>
          </a:xfrm>
          <a:prstGeom prst="rect">
            <a:avLst/>
          </a:prstGeom>
        </p:spPr>
      </p:pic>
      <p:sp>
        <p:nvSpPr>
          <p:cNvPr id="3" name="Content Placeholder 2">
            <a:extLst>
              <a:ext uri="{FF2B5EF4-FFF2-40B4-BE49-F238E27FC236}">
                <a16:creationId xmlns:a16="http://schemas.microsoft.com/office/drawing/2014/main" id="{41BE7791-486B-435A-8EC3-CF25B707DBB6}"/>
              </a:ext>
            </a:extLst>
          </p:cNvPr>
          <p:cNvSpPr>
            <a:spLocks noGrp="1"/>
          </p:cNvSpPr>
          <p:nvPr>
            <p:ph idx="1"/>
          </p:nvPr>
        </p:nvSpPr>
        <p:spPr>
          <a:xfrm>
            <a:off x="4749991" y="2324808"/>
            <a:ext cx="6428994" cy="3766185"/>
          </a:xfrm>
        </p:spPr>
        <p:txBody>
          <a:bodyPr>
            <a:normAutofit/>
          </a:bodyPr>
          <a:lstStyle/>
          <a:p>
            <a:r>
              <a:rPr lang="en-US" sz="2000" b="1" dirty="0">
                <a:latin typeface="proxima nova"/>
              </a:rPr>
              <a:t>Community admins:</a:t>
            </a:r>
          </a:p>
          <a:p>
            <a:pPr marL="461772" lvl="1" indent="-457200">
              <a:buFont typeface="+mj-lt"/>
              <a:buAutoNum type="arabicPeriod"/>
            </a:pPr>
            <a:r>
              <a:rPr lang="en-US" sz="2000" dirty="0">
                <a:latin typeface="proxima nova"/>
              </a:rPr>
              <a:t>Ensure all posts encourage engagement or ask a question (non-committee)</a:t>
            </a:r>
          </a:p>
          <a:p>
            <a:pPr marL="461772" lvl="1" indent="-457200">
              <a:buFont typeface="+mj-lt"/>
              <a:buAutoNum type="arabicPeriod"/>
            </a:pPr>
            <a:r>
              <a:rPr lang="en-US" sz="2000" dirty="0">
                <a:latin typeface="proxima nova"/>
              </a:rPr>
              <a:t>Actively moderate the community/read the digests!</a:t>
            </a:r>
          </a:p>
          <a:p>
            <a:pPr marL="461772" lvl="1" indent="-457200">
              <a:buFont typeface="+mj-lt"/>
              <a:buAutoNum type="arabicPeriod"/>
            </a:pPr>
            <a:r>
              <a:rPr lang="en-US" sz="2000" dirty="0">
                <a:latin typeface="proxima nova"/>
              </a:rPr>
              <a:t>Start an Introduce Yourself thread (if applicable)</a:t>
            </a:r>
          </a:p>
          <a:p>
            <a:pPr marL="461772" lvl="1" indent="-457200">
              <a:buFont typeface="+mj-lt"/>
              <a:buAutoNum type="arabicPeriod"/>
            </a:pPr>
            <a:r>
              <a:rPr lang="en-US" sz="2000" dirty="0">
                <a:latin typeface="proxima nova"/>
              </a:rPr>
              <a:t>Check reports regularly</a:t>
            </a:r>
          </a:p>
          <a:p>
            <a:pPr marL="461772" lvl="1" indent="-457200">
              <a:buFont typeface="+mj-lt"/>
              <a:buAutoNum type="arabicPeriod"/>
            </a:pPr>
            <a:r>
              <a:rPr lang="en-US" sz="2000" dirty="0">
                <a:latin typeface="proxima nova"/>
              </a:rPr>
              <a:t>Make sure all members know who you are</a:t>
            </a:r>
          </a:p>
          <a:p>
            <a:pPr marL="461772" lvl="1" indent="-457200">
              <a:buFont typeface="+mj-lt"/>
              <a:buAutoNum type="arabicPeriod"/>
            </a:pPr>
            <a:r>
              <a:rPr lang="en-US" sz="2000" dirty="0">
                <a:latin typeface="proxima nova"/>
              </a:rPr>
              <a:t>Welcome new members to the community (if applicable)</a:t>
            </a:r>
          </a:p>
          <a:p>
            <a:pPr marL="461772" lvl="1" indent="-457200">
              <a:buFont typeface="+mj-lt"/>
              <a:buAutoNum type="arabicPeriod"/>
            </a:pPr>
            <a:r>
              <a:rPr lang="en-US" sz="2000" dirty="0">
                <a:latin typeface="proxima nova"/>
              </a:rPr>
              <a:t>Ensure Code of Conduct is followed by all individuals in a community</a:t>
            </a:r>
          </a:p>
        </p:txBody>
      </p:sp>
    </p:spTree>
    <p:extLst>
      <p:ext uri="{BB962C8B-B14F-4D97-AF65-F5344CB8AC3E}">
        <p14:creationId xmlns:p14="http://schemas.microsoft.com/office/powerpoint/2010/main" val="6253949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EAEFE-56DB-4114-8334-4008A679FFD9}"/>
              </a:ext>
            </a:extLst>
          </p:cNvPr>
          <p:cNvSpPr>
            <a:spLocks noGrp="1"/>
          </p:cNvSpPr>
          <p:nvPr>
            <p:ph type="title"/>
          </p:nvPr>
        </p:nvSpPr>
        <p:spPr>
          <a:xfrm>
            <a:off x="961292" y="1031634"/>
            <a:ext cx="3368431" cy="4844777"/>
          </a:xfrm>
        </p:spPr>
        <p:txBody>
          <a:bodyPr>
            <a:normAutofit/>
          </a:bodyPr>
          <a:lstStyle/>
          <a:p>
            <a:r>
              <a:rPr lang="en-US" sz="4800">
                <a:solidFill>
                  <a:srgbClr val="FFFFFF"/>
                </a:solidFill>
              </a:rPr>
              <a:t>Community “Quick Win” Options</a:t>
            </a:r>
            <a:endParaRPr lang="en-US" sz="4800" dirty="0">
              <a:solidFill>
                <a:srgbClr val="FFFFFF"/>
              </a:solidFill>
            </a:endParaRPr>
          </a:p>
        </p:txBody>
      </p:sp>
      <p:graphicFrame>
        <p:nvGraphicFramePr>
          <p:cNvPr id="10" name="Content Placeholder 2">
            <a:extLst>
              <a:ext uri="{FF2B5EF4-FFF2-40B4-BE49-F238E27FC236}">
                <a16:creationId xmlns:a16="http://schemas.microsoft.com/office/drawing/2014/main" id="{27FEDF92-25CA-BF44-65EC-425B08771FAC}"/>
              </a:ext>
            </a:extLst>
          </p:cNvPr>
          <p:cNvGraphicFramePr>
            <a:graphicFrameLocks noGrp="1"/>
          </p:cNvGraphicFramePr>
          <p:nvPr>
            <p:ph idx="1"/>
            <p:extLst>
              <p:ext uri="{D42A27DB-BD31-4B8C-83A1-F6EECF244321}">
                <p14:modId xmlns:p14="http://schemas.microsoft.com/office/powerpoint/2010/main" val="155486514"/>
              </p:ext>
            </p:extLst>
          </p:nvPr>
        </p:nvGraphicFramePr>
        <p:xfrm>
          <a:off x="4921956" y="1031633"/>
          <a:ext cx="6852355" cy="54707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descr="A red and blue flag&#10;&#10;Description automatically generated with low confidence">
            <a:extLst>
              <a:ext uri="{FF2B5EF4-FFF2-40B4-BE49-F238E27FC236}">
                <a16:creationId xmlns:a16="http://schemas.microsoft.com/office/drawing/2014/main" id="{8F94A101-1B16-6B49-A244-E9AB720F6E96}"/>
              </a:ext>
            </a:extLst>
          </p:cNvPr>
          <p:cNvPicPr>
            <a:picLocks noChangeAspect="1"/>
          </p:cNvPicPr>
          <p:nvPr/>
        </p:nvPicPr>
        <p:blipFill rotWithShape="1">
          <a:blip r:embed="rId7">
            <a:extLst>
              <a:ext uri="{28A0092B-C50C-407E-A947-70E740481C1C}">
                <a14:useLocalDpi xmlns:a14="http://schemas.microsoft.com/office/drawing/2010/main" val="0"/>
              </a:ext>
            </a:extLst>
          </a:blip>
          <a:srcRect l="48930" r="30429" b="-1"/>
          <a:stretch/>
        </p:blipFill>
        <p:spPr>
          <a:xfrm>
            <a:off x="20" y="-6418"/>
            <a:ext cx="4077443" cy="6864418"/>
          </a:xfrm>
          <a:prstGeom prst="rect">
            <a:avLst/>
          </a:prstGeom>
        </p:spPr>
      </p:pic>
    </p:spTree>
    <p:extLst>
      <p:ext uri="{BB962C8B-B14F-4D97-AF65-F5344CB8AC3E}">
        <p14:creationId xmlns:p14="http://schemas.microsoft.com/office/powerpoint/2010/main" val="451348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D6EA1A26-163F-4F15-91F4-F2C51AC9C1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0D6ABE-B93E-4E19-85D9-1BD7B65912DA}"/>
              </a:ext>
            </a:extLst>
          </p:cNvPr>
          <p:cNvSpPr>
            <a:spLocks noGrp="1"/>
          </p:cNvSpPr>
          <p:nvPr>
            <p:ph type="title"/>
          </p:nvPr>
        </p:nvSpPr>
        <p:spPr>
          <a:xfrm>
            <a:off x="8173212" y="52388"/>
            <a:ext cx="3401568" cy="1920240"/>
          </a:xfrm>
        </p:spPr>
        <p:txBody>
          <a:bodyPr vert="horz" lIns="91440" tIns="45720" rIns="91440" bIns="45720" rtlCol="0" anchor="b">
            <a:normAutofit/>
          </a:bodyPr>
          <a:lstStyle/>
          <a:p>
            <a:r>
              <a:rPr lang="en-US" sz="4000" dirty="0">
                <a:solidFill>
                  <a:srgbClr val="FFFFFF"/>
                </a:solidFill>
              </a:rPr>
              <a:t>View/Join Permissions</a:t>
            </a:r>
          </a:p>
        </p:txBody>
      </p:sp>
      <p:pic>
        <p:nvPicPr>
          <p:cNvPr id="2050" name="Picture 2">
            <a:extLst>
              <a:ext uri="{FF2B5EF4-FFF2-40B4-BE49-F238E27FC236}">
                <a16:creationId xmlns:a16="http://schemas.microsoft.com/office/drawing/2014/main" id="{C73AFD10-B051-520C-EDEF-456A462825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64" r="29420" b="2"/>
          <a:stretch/>
        </p:blipFill>
        <p:spPr bwMode="auto">
          <a:xfrm>
            <a:off x="633999" y="640080"/>
            <a:ext cx="6278529" cy="558810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B0A82F9-A863-9304-D40F-0D78733FA9A6}"/>
              </a:ext>
            </a:extLst>
          </p:cNvPr>
          <p:cNvSpPr txBox="1"/>
          <p:nvPr/>
        </p:nvSpPr>
        <p:spPr>
          <a:xfrm>
            <a:off x="8173212" y="2164080"/>
            <a:ext cx="3401568" cy="3589972"/>
          </a:xfrm>
          <a:prstGeom prst="rect">
            <a:avLst/>
          </a:prstGeom>
        </p:spPr>
        <p:txBody>
          <a:bodyPr vert="horz" lIns="91440" tIns="45720" rIns="91440" bIns="45720" rtlCol="0">
            <a:normAutofit/>
          </a:bodyPr>
          <a:lstStyle/>
          <a:p>
            <a:pPr defTabSz="914400">
              <a:lnSpc>
                <a:spcPct val="85000"/>
              </a:lnSpc>
              <a:spcAft>
                <a:spcPts val="600"/>
              </a:spcAft>
              <a:buFont typeface="Arial" pitchFamily="34" charset="0"/>
              <a:buChar char=" "/>
            </a:pPr>
            <a:r>
              <a:rPr lang="en-US" sz="1600" b="1" dirty="0">
                <a:solidFill>
                  <a:schemeClr val="bg1"/>
                </a:solidFill>
                <a:latin typeface="proxima nova"/>
              </a:rPr>
              <a:t>Join permissions</a:t>
            </a:r>
            <a:r>
              <a:rPr lang="en-US" sz="1600" dirty="0">
                <a:solidFill>
                  <a:schemeClr val="bg1"/>
                </a:solidFill>
                <a:latin typeface="proxima nova"/>
              </a:rPr>
              <a:t>:</a:t>
            </a:r>
          </a:p>
          <a:p>
            <a:pPr defTabSz="914400">
              <a:lnSpc>
                <a:spcPct val="85000"/>
              </a:lnSpc>
              <a:spcAft>
                <a:spcPts val="600"/>
              </a:spcAft>
              <a:buFont typeface="Arial" pitchFamily="34" charset="0"/>
              <a:buChar char=" "/>
            </a:pPr>
            <a:r>
              <a:rPr lang="en-US" sz="1600" dirty="0">
                <a:solidFill>
                  <a:schemeClr val="bg1"/>
                </a:solidFill>
                <a:latin typeface="proxima nova"/>
              </a:rPr>
              <a:t>-ALA Members: Has to be an ALA Member</a:t>
            </a:r>
          </a:p>
          <a:p>
            <a:pPr defTabSz="914400">
              <a:lnSpc>
                <a:spcPct val="85000"/>
              </a:lnSpc>
              <a:spcAft>
                <a:spcPts val="600"/>
              </a:spcAft>
              <a:buFont typeface="Arial" pitchFamily="34" charset="0"/>
              <a:buChar char=" "/>
            </a:pPr>
            <a:r>
              <a:rPr lang="en-US" sz="1600" dirty="0">
                <a:solidFill>
                  <a:schemeClr val="bg1"/>
                </a:solidFill>
                <a:latin typeface="proxima nova"/>
              </a:rPr>
              <a:t>-Authenticated: Logged into ALA Connect Community (this could be a non-member that has login credentials)</a:t>
            </a:r>
          </a:p>
          <a:p>
            <a:pPr defTabSz="914400">
              <a:lnSpc>
                <a:spcPct val="85000"/>
              </a:lnSpc>
              <a:spcAft>
                <a:spcPts val="600"/>
              </a:spcAft>
              <a:buFont typeface="Arial" pitchFamily="34" charset="0"/>
              <a:buChar char=" "/>
            </a:pPr>
            <a:r>
              <a:rPr lang="en-US" sz="1600" dirty="0">
                <a:solidFill>
                  <a:schemeClr val="bg1"/>
                </a:solidFill>
                <a:latin typeface="proxima nova"/>
              </a:rPr>
              <a:t>-Invitation Only: Can only join if they have been invited. Most secure. These may show up in the all communities list depending on view permissions as “view only”</a:t>
            </a:r>
          </a:p>
          <a:p>
            <a:pPr marL="0" marR="0" lvl="0" indent="0" defTabSz="914400" fontAlgn="auto">
              <a:lnSpc>
                <a:spcPct val="85000"/>
              </a:lnSpc>
              <a:spcBef>
                <a:spcPts val="0"/>
              </a:spcBef>
              <a:spcAft>
                <a:spcPts val="600"/>
              </a:spcAft>
              <a:buClrTx/>
              <a:buSzTx/>
              <a:buFont typeface="Arial" pitchFamily="34" charset="0"/>
              <a:buChar char=" "/>
              <a:tabLst/>
              <a:defRPr/>
            </a:pPr>
            <a:r>
              <a:rPr lang="en-US" sz="1600" dirty="0">
                <a:solidFill>
                  <a:schemeClr val="bg1"/>
                </a:solidFill>
                <a:latin typeface="proxima nova"/>
              </a:rPr>
              <a:t>Member of Immediate Parent Community: Member of Parent site</a:t>
            </a:r>
          </a:p>
        </p:txBody>
      </p:sp>
    </p:spTree>
    <p:extLst>
      <p:ext uri="{BB962C8B-B14F-4D97-AF65-F5344CB8AC3E}">
        <p14:creationId xmlns:p14="http://schemas.microsoft.com/office/powerpoint/2010/main" val="2760782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5D4BBAA4-5350-4225-A232-680E7C334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033" name="Rectangle 1032">
            <a:extLst>
              <a:ext uri="{FF2B5EF4-FFF2-40B4-BE49-F238E27FC236}">
                <a16:creationId xmlns:a16="http://schemas.microsoft.com/office/drawing/2014/main" id="{80574B87-291D-42D5-849E-368485E048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7598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A red and blue flag&#10;&#10;Description automatically generated with low confidence">
            <a:extLst>
              <a:ext uri="{FF2B5EF4-FFF2-40B4-BE49-F238E27FC236}">
                <a16:creationId xmlns:a16="http://schemas.microsoft.com/office/drawing/2014/main" id="{65D4C537-8744-10A9-2049-1385291C2685}"/>
              </a:ext>
            </a:extLst>
          </p:cNvPr>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b="38294"/>
          <a:stretch/>
        </p:blipFill>
        <p:spPr>
          <a:xfrm>
            <a:off x="762" y="4242817"/>
            <a:ext cx="12190476" cy="2615184"/>
          </a:xfrm>
          <a:prstGeom prst="rect">
            <a:avLst/>
          </a:prstGeom>
        </p:spPr>
      </p:pic>
      <p:sp>
        <p:nvSpPr>
          <p:cNvPr id="6" name="Title 1">
            <a:extLst>
              <a:ext uri="{FF2B5EF4-FFF2-40B4-BE49-F238E27FC236}">
                <a16:creationId xmlns:a16="http://schemas.microsoft.com/office/drawing/2014/main" id="{AD198B05-65FF-D35D-7841-88D783EE2A74}"/>
              </a:ext>
            </a:extLst>
          </p:cNvPr>
          <p:cNvSpPr txBox="1">
            <a:spLocks/>
          </p:cNvSpPr>
          <p:nvPr/>
        </p:nvSpPr>
        <p:spPr>
          <a:xfrm>
            <a:off x="609601" y="4385066"/>
            <a:ext cx="10923638" cy="1349096"/>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nSpc>
                <a:spcPct val="80000"/>
              </a:lnSpc>
              <a:spcAft>
                <a:spcPts val="600"/>
              </a:spcAft>
            </a:pPr>
            <a:r>
              <a:rPr lang="en-US" sz="7400">
                <a:solidFill>
                  <a:srgbClr val="FFFFFF"/>
                </a:solidFill>
              </a:rPr>
              <a:t>Email community members</a:t>
            </a:r>
          </a:p>
        </p:txBody>
      </p:sp>
      <p:sp>
        <p:nvSpPr>
          <p:cNvPr id="1035" name="Rectangle 1034">
            <a:extLst>
              <a:ext uri="{FF2B5EF4-FFF2-40B4-BE49-F238E27FC236}">
                <a16:creationId xmlns:a16="http://schemas.microsoft.com/office/drawing/2014/main" id="{DDBB8A1B-F478-46E3-B3D4-FC7E87D511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2428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220CB3BA-81FD-A1FB-4E40-45F46B470B7A}"/>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662477" y="640080"/>
            <a:ext cx="4272656" cy="315108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red and blue flag&#10;&#10;Description automatically generated with low confidence">
            <a:extLst>
              <a:ext uri="{FF2B5EF4-FFF2-40B4-BE49-F238E27FC236}">
                <a16:creationId xmlns:a16="http://schemas.microsoft.com/office/drawing/2014/main" id="{77B92BE5-1692-C0C0-130F-8BA3EA7898C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91561" y="-1"/>
            <a:ext cx="5299677" cy="1841637"/>
          </a:xfrm>
          <a:prstGeom prst="rect">
            <a:avLst/>
          </a:prstGeom>
        </p:spPr>
      </p:pic>
    </p:spTree>
    <p:extLst>
      <p:ext uri="{BB962C8B-B14F-4D97-AF65-F5344CB8AC3E}">
        <p14:creationId xmlns:p14="http://schemas.microsoft.com/office/powerpoint/2010/main" val="3769893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red and blue flag&#10;&#10;Description automatically generated with low confidence">
            <a:extLst>
              <a:ext uri="{FF2B5EF4-FFF2-40B4-BE49-F238E27FC236}">
                <a16:creationId xmlns:a16="http://schemas.microsoft.com/office/drawing/2014/main" id="{7261BF3A-4F3C-34F3-0935-4A621F893755}"/>
              </a:ext>
            </a:extLst>
          </p:cNvPr>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b="38294"/>
          <a:stretch/>
        </p:blipFill>
        <p:spPr>
          <a:xfrm>
            <a:off x="762" y="4242817"/>
            <a:ext cx="12190476" cy="2615184"/>
          </a:xfrm>
          <a:prstGeom prst="rect">
            <a:avLst/>
          </a:prstGeom>
        </p:spPr>
      </p:pic>
      <p:sp>
        <p:nvSpPr>
          <p:cNvPr id="2" name="Title 1">
            <a:extLst>
              <a:ext uri="{FF2B5EF4-FFF2-40B4-BE49-F238E27FC236}">
                <a16:creationId xmlns:a16="http://schemas.microsoft.com/office/drawing/2014/main" id="{0E1AED6B-C3BD-43EF-805E-659BE6F48C79}"/>
              </a:ext>
            </a:extLst>
          </p:cNvPr>
          <p:cNvSpPr>
            <a:spLocks noGrp="1"/>
          </p:cNvSpPr>
          <p:nvPr>
            <p:ph type="title"/>
          </p:nvPr>
        </p:nvSpPr>
        <p:spPr>
          <a:xfrm>
            <a:off x="1267600" y="4825402"/>
            <a:ext cx="10923638" cy="1349096"/>
          </a:xfrm>
        </p:spPr>
        <p:txBody>
          <a:bodyPr vert="horz" lIns="91440" tIns="45720" rIns="91440" bIns="45720" rtlCol="0" anchor="b">
            <a:normAutofit/>
          </a:bodyPr>
          <a:lstStyle/>
          <a:p>
            <a:pPr>
              <a:lnSpc>
                <a:spcPct val="80000"/>
              </a:lnSpc>
            </a:pPr>
            <a:r>
              <a:rPr lang="en-US" sz="8000" dirty="0">
                <a:solidFill>
                  <a:srgbClr val="FFFFFF"/>
                </a:solidFill>
              </a:rPr>
              <a:t>Add/Remove members</a:t>
            </a:r>
          </a:p>
        </p:txBody>
      </p:sp>
      <p:pic>
        <p:nvPicPr>
          <p:cNvPr id="3074" name="Picture 2">
            <a:extLst>
              <a:ext uri="{FF2B5EF4-FFF2-40B4-BE49-F238E27FC236}">
                <a16:creationId xmlns:a16="http://schemas.microsoft.com/office/drawing/2014/main" id="{DB4667D0-177D-5CEC-591B-C678D1B44A9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639" t="2064" r="1643" b="1322"/>
          <a:stretch/>
        </p:blipFill>
        <p:spPr bwMode="auto">
          <a:xfrm>
            <a:off x="403412" y="669123"/>
            <a:ext cx="4231342" cy="325419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9567F80E-54E1-BCD8-85FB-1C42843F8118}"/>
              </a:ext>
            </a:extLst>
          </p:cNvPr>
          <p:cNvSpPr txBox="1"/>
          <p:nvPr/>
        </p:nvSpPr>
        <p:spPr>
          <a:xfrm>
            <a:off x="174812" y="99324"/>
            <a:ext cx="6249630" cy="584775"/>
          </a:xfrm>
          <a:prstGeom prst="rect">
            <a:avLst/>
          </a:prstGeom>
          <a:noFill/>
        </p:spPr>
        <p:txBody>
          <a:bodyPr wrap="square" rtlCol="0">
            <a:spAutoFit/>
          </a:bodyPr>
          <a:lstStyle/>
          <a:p>
            <a:pPr algn="ctr"/>
            <a:r>
              <a:rPr lang="en-US" sz="3200" dirty="0">
                <a:solidFill>
                  <a:schemeClr val="accent1"/>
                </a:solidFill>
                <a:latin typeface="+mj-lt"/>
              </a:rPr>
              <a:t>Settings &gt; “Add or Invite Members”</a:t>
            </a:r>
          </a:p>
        </p:txBody>
      </p:sp>
      <p:pic>
        <p:nvPicPr>
          <p:cNvPr id="3076" name="Picture 4">
            <a:extLst>
              <a:ext uri="{FF2B5EF4-FFF2-40B4-BE49-F238E27FC236}">
                <a16:creationId xmlns:a16="http://schemas.microsoft.com/office/drawing/2014/main" id="{5DBDC8D6-C663-9722-E823-CFDA6C387B3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00650" y="1245671"/>
            <a:ext cx="7005527" cy="231364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2D120FB-E88E-CDA7-E589-DB9426D17A67}"/>
              </a:ext>
            </a:extLst>
          </p:cNvPr>
          <p:cNvSpPr txBox="1"/>
          <p:nvPr/>
        </p:nvSpPr>
        <p:spPr>
          <a:xfrm>
            <a:off x="6729418" y="99324"/>
            <a:ext cx="5059170" cy="1077218"/>
          </a:xfrm>
          <a:prstGeom prst="rect">
            <a:avLst/>
          </a:prstGeom>
          <a:noFill/>
        </p:spPr>
        <p:txBody>
          <a:bodyPr wrap="square" rtlCol="0">
            <a:spAutoFit/>
          </a:bodyPr>
          <a:lstStyle/>
          <a:p>
            <a:pPr algn="ctr"/>
            <a:r>
              <a:rPr lang="en-US" sz="3200" dirty="0">
                <a:solidFill>
                  <a:schemeClr val="accent1"/>
                </a:solidFill>
                <a:latin typeface="+mj-lt"/>
              </a:rPr>
              <a:t>Settings &gt; Members &gt; Add Member</a:t>
            </a:r>
          </a:p>
        </p:txBody>
      </p:sp>
    </p:spTree>
    <p:extLst>
      <p:ext uri="{BB962C8B-B14F-4D97-AF65-F5344CB8AC3E}">
        <p14:creationId xmlns:p14="http://schemas.microsoft.com/office/powerpoint/2010/main" val="2616591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16795-4B4F-4C53-9A2B-1FF1176D9045}"/>
              </a:ext>
            </a:extLst>
          </p:cNvPr>
          <p:cNvSpPr>
            <a:spLocks noGrp="1"/>
          </p:cNvSpPr>
          <p:nvPr>
            <p:ph type="title"/>
          </p:nvPr>
        </p:nvSpPr>
        <p:spPr>
          <a:xfrm>
            <a:off x="638174" y="0"/>
            <a:ext cx="10772775" cy="1658198"/>
          </a:xfrm>
        </p:spPr>
        <p:txBody>
          <a:bodyPr>
            <a:normAutofit/>
          </a:bodyPr>
          <a:lstStyle/>
          <a:p>
            <a:r>
              <a:rPr lang="en-US" dirty="0"/>
              <a:t>Moderating Posts</a:t>
            </a:r>
          </a:p>
        </p:txBody>
      </p:sp>
      <p:graphicFrame>
        <p:nvGraphicFramePr>
          <p:cNvPr id="18" name="Content Placeholder 2">
            <a:extLst>
              <a:ext uri="{FF2B5EF4-FFF2-40B4-BE49-F238E27FC236}">
                <a16:creationId xmlns:a16="http://schemas.microsoft.com/office/drawing/2014/main" id="{B88D7D8B-BE3A-22D3-1481-5F7D14DD2682}"/>
              </a:ext>
            </a:extLst>
          </p:cNvPr>
          <p:cNvGraphicFramePr>
            <a:graphicFrameLocks noGrp="1"/>
          </p:cNvGraphicFramePr>
          <p:nvPr>
            <p:ph idx="1"/>
            <p:extLst>
              <p:ext uri="{D42A27DB-BD31-4B8C-83A1-F6EECF244321}">
                <p14:modId xmlns:p14="http://schemas.microsoft.com/office/powerpoint/2010/main" val="411950316"/>
              </p:ext>
            </p:extLst>
          </p:nvPr>
        </p:nvGraphicFramePr>
        <p:xfrm>
          <a:off x="657224" y="1431128"/>
          <a:ext cx="10753725" cy="359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A red and blue flag&#10;&#10;Description automatically generated with low confidence">
            <a:extLst>
              <a:ext uri="{FF2B5EF4-FFF2-40B4-BE49-F238E27FC236}">
                <a16:creationId xmlns:a16="http://schemas.microsoft.com/office/drawing/2014/main" id="{3DDFC11A-4E74-6928-7815-FA9487BF2A5C}"/>
              </a:ext>
            </a:extLst>
          </p:cNvPr>
          <p:cNvPicPr>
            <a:picLocks noChangeAspect="1"/>
          </p:cNvPicPr>
          <p:nvPr/>
        </p:nvPicPr>
        <p:blipFill rotWithShape="1">
          <a:blip r:embed="rId8">
            <a:duotone>
              <a:schemeClr val="accent1">
                <a:shade val="45000"/>
                <a:satMod val="135000"/>
              </a:schemeClr>
              <a:prstClr val="white"/>
            </a:duotone>
            <a:extLst>
              <a:ext uri="{BEBA8EAE-BF5A-486C-A8C5-ECC9F3942E4B}">
                <a14:imgProps xmlns:a14="http://schemas.microsoft.com/office/drawing/2010/main">
                  <a14:imgLayer r:embed="rId9">
                    <a14:imgEffect>
                      <a14:brightnessContrast bright="-40000" contrast="-40000"/>
                    </a14:imgEffect>
                  </a14:imgLayer>
                </a14:imgProps>
              </a:ext>
              <a:ext uri="{28A0092B-C50C-407E-A947-70E740481C1C}">
                <a14:useLocalDpi xmlns:a14="http://schemas.microsoft.com/office/drawing/2010/main" val="0"/>
              </a:ext>
            </a:extLst>
          </a:blip>
          <a:srcRect b="38294"/>
          <a:stretch/>
        </p:blipFill>
        <p:spPr>
          <a:xfrm>
            <a:off x="762" y="5030362"/>
            <a:ext cx="12190476" cy="2615184"/>
          </a:xfrm>
          <a:prstGeom prst="rect">
            <a:avLst/>
          </a:prstGeom>
        </p:spPr>
      </p:pic>
    </p:spTree>
    <p:extLst>
      <p:ext uri="{BB962C8B-B14F-4D97-AF65-F5344CB8AC3E}">
        <p14:creationId xmlns:p14="http://schemas.microsoft.com/office/powerpoint/2010/main" val="2746288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red and blue flag&#10;&#10;Description automatically generated with low confidence">
            <a:extLst>
              <a:ext uri="{FF2B5EF4-FFF2-40B4-BE49-F238E27FC236}">
                <a16:creationId xmlns:a16="http://schemas.microsoft.com/office/drawing/2014/main" id="{1F4C1859-14D0-B298-1CB9-D89025D1A568}"/>
              </a:ext>
            </a:extLst>
          </p:cNvPr>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b="38294"/>
          <a:stretch/>
        </p:blipFill>
        <p:spPr>
          <a:xfrm>
            <a:off x="-23818" y="4242816"/>
            <a:ext cx="12190476" cy="2615184"/>
          </a:xfrm>
          <a:prstGeom prst="rect">
            <a:avLst/>
          </a:prstGeom>
        </p:spPr>
      </p:pic>
      <p:sp>
        <p:nvSpPr>
          <p:cNvPr id="2" name="Title 1">
            <a:extLst>
              <a:ext uri="{FF2B5EF4-FFF2-40B4-BE49-F238E27FC236}">
                <a16:creationId xmlns:a16="http://schemas.microsoft.com/office/drawing/2014/main" id="{EA206E23-9B7F-47CE-BBF5-B02931961785}"/>
              </a:ext>
            </a:extLst>
          </p:cNvPr>
          <p:cNvSpPr>
            <a:spLocks noGrp="1"/>
          </p:cNvSpPr>
          <p:nvPr>
            <p:ph type="title"/>
          </p:nvPr>
        </p:nvSpPr>
        <p:spPr>
          <a:xfrm>
            <a:off x="609601" y="4766066"/>
            <a:ext cx="10923638" cy="1349096"/>
          </a:xfrm>
        </p:spPr>
        <p:txBody>
          <a:bodyPr vert="horz" lIns="91440" tIns="45720" rIns="91440" bIns="45720" rtlCol="0" anchor="b">
            <a:normAutofit/>
          </a:bodyPr>
          <a:lstStyle/>
          <a:p>
            <a:pPr>
              <a:lnSpc>
                <a:spcPct val="80000"/>
              </a:lnSpc>
            </a:pPr>
            <a:r>
              <a:rPr lang="en-US" sz="8000" dirty="0">
                <a:solidFill>
                  <a:srgbClr val="FFFFFF"/>
                </a:solidFill>
              </a:rPr>
              <a:t>Moderation Queue</a:t>
            </a:r>
          </a:p>
        </p:txBody>
      </p:sp>
      <p:pic>
        <p:nvPicPr>
          <p:cNvPr id="4098" name="Picture 2">
            <a:extLst>
              <a:ext uri="{FF2B5EF4-FFF2-40B4-BE49-F238E27FC236}">
                <a16:creationId xmlns:a16="http://schemas.microsoft.com/office/drawing/2014/main" id="{4C47C039-6AA6-0405-9CE7-0041433587BD}"/>
              </a:ext>
            </a:extLst>
          </p:cNvPr>
          <p:cNvPicPr>
            <a:picLocks noGrp="1" noChangeAspect="1" noChangeArrowheads="1"/>
          </p:cNvPicPr>
          <p:nvPr>
            <p:ph idx="1"/>
          </p:nvPr>
        </p:nvPicPr>
        <p:blipFill rotWithShape="1">
          <a:blip r:embed="rId5">
            <a:extLst>
              <a:ext uri="{28A0092B-C50C-407E-A947-70E740481C1C}">
                <a14:useLocalDpi xmlns:a14="http://schemas.microsoft.com/office/drawing/2010/main" val="0"/>
              </a:ext>
            </a:extLst>
          </a:blip>
          <a:srcRect l="1119" t="2387" b="-1"/>
          <a:stretch/>
        </p:blipFill>
        <p:spPr bwMode="auto">
          <a:xfrm>
            <a:off x="330926" y="844731"/>
            <a:ext cx="4173340" cy="298590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0622951-8857-4516-B196-FB755C69DAD5}"/>
              </a:ext>
            </a:extLst>
          </p:cNvPr>
          <p:cNvPicPr>
            <a:picLocks noChangeAspect="1"/>
          </p:cNvPicPr>
          <p:nvPr/>
        </p:nvPicPr>
        <p:blipFill>
          <a:blip r:embed="rId6"/>
          <a:stretch>
            <a:fillRect/>
          </a:stretch>
        </p:blipFill>
        <p:spPr>
          <a:xfrm>
            <a:off x="4730044" y="1627512"/>
            <a:ext cx="7236178" cy="1790953"/>
          </a:xfrm>
          <a:prstGeom prst="rect">
            <a:avLst/>
          </a:prstGeom>
        </p:spPr>
      </p:pic>
    </p:spTree>
    <p:extLst>
      <p:ext uri="{BB962C8B-B14F-4D97-AF65-F5344CB8AC3E}">
        <p14:creationId xmlns:p14="http://schemas.microsoft.com/office/powerpoint/2010/main" val="1490345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red and blue flag&#10;&#10;Description automatically generated with low confidence">
            <a:extLst>
              <a:ext uri="{FF2B5EF4-FFF2-40B4-BE49-F238E27FC236}">
                <a16:creationId xmlns:a16="http://schemas.microsoft.com/office/drawing/2014/main" id="{2E1B8495-7738-CDB9-2008-A636F85582B3}"/>
              </a:ext>
            </a:extLst>
          </p:cNvPr>
          <p:cNvPicPr>
            <a:picLocks noChangeAspect="1"/>
          </p:cNvPicPr>
          <p:nvPr/>
        </p:nvPicPr>
        <p:blipFill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b="38294"/>
          <a:stretch/>
        </p:blipFill>
        <p:spPr>
          <a:xfrm>
            <a:off x="-23818" y="4242816"/>
            <a:ext cx="12215818" cy="2615184"/>
          </a:xfrm>
          <a:prstGeom prst="rect">
            <a:avLst/>
          </a:prstGeom>
        </p:spPr>
      </p:pic>
      <p:sp>
        <p:nvSpPr>
          <p:cNvPr id="2" name="Title 1">
            <a:extLst>
              <a:ext uri="{FF2B5EF4-FFF2-40B4-BE49-F238E27FC236}">
                <a16:creationId xmlns:a16="http://schemas.microsoft.com/office/drawing/2014/main" id="{D9A2F3B4-D300-4BEB-B698-28233BECB45E}"/>
              </a:ext>
            </a:extLst>
          </p:cNvPr>
          <p:cNvSpPr>
            <a:spLocks noGrp="1"/>
          </p:cNvSpPr>
          <p:nvPr>
            <p:ph type="title"/>
          </p:nvPr>
        </p:nvSpPr>
        <p:spPr>
          <a:xfrm>
            <a:off x="609601" y="4714251"/>
            <a:ext cx="10923638" cy="1125190"/>
          </a:xfrm>
        </p:spPr>
        <p:txBody>
          <a:bodyPr vert="horz" lIns="91440" tIns="45720" rIns="91440" bIns="45720" rtlCol="0" anchor="b">
            <a:normAutofit/>
          </a:bodyPr>
          <a:lstStyle/>
          <a:p>
            <a:pPr>
              <a:lnSpc>
                <a:spcPct val="80000"/>
              </a:lnSpc>
            </a:pPr>
            <a:r>
              <a:rPr lang="en-US" sz="6600">
                <a:solidFill>
                  <a:srgbClr val="FFFFFF"/>
                </a:solidFill>
              </a:rPr>
              <a:t>Moderating Options</a:t>
            </a:r>
          </a:p>
        </p:txBody>
      </p:sp>
      <p:sp>
        <p:nvSpPr>
          <p:cNvPr id="9" name="Content Placeholder 8">
            <a:extLst>
              <a:ext uri="{FF2B5EF4-FFF2-40B4-BE49-F238E27FC236}">
                <a16:creationId xmlns:a16="http://schemas.microsoft.com/office/drawing/2014/main" id="{D034E02E-F1CC-46DB-9D62-1D28EB1C71B2}"/>
              </a:ext>
            </a:extLst>
          </p:cNvPr>
          <p:cNvSpPr>
            <a:spLocks noGrp="1"/>
          </p:cNvSpPr>
          <p:nvPr>
            <p:ph idx="1"/>
          </p:nvPr>
        </p:nvSpPr>
        <p:spPr>
          <a:xfrm>
            <a:off x="609600" y="5839441"/>
            <a:ext cx="9499600" cy="526627"/>
          </a:xfrm>
        </p:spPr>
        <p:txBody>
          <a:bodyPr vert="horz" lIns="91440" tIns="45720" rIns="91440" bIns="45720" rtlCol="0">
            <a:normAutofit/>
          </a:bodyPr>
          <a:lstStyle/>
          <a:p>
            <a:pPr marL="0" indent="0">
              <a:buNone/>
            </a:pPr>
            <a:r>
              <a:rPr lang="en-US" sz="2200" dirty="0">
                <a:solidFill>
                  <a:srgbClr val="FFFFFF"/>
                </a:solidFill>
                <a:latin typeface="+mj-lt"/>
              </a:rPr>
              <a:t>Option to Mark as Inappropriate, Pin post to top, Close Thread, or even Edit posts</a:t>
            </a:r>
          </a:p>
        </p:txBody>
      </p:sp>
      <p:pic>
        <p:nvPicPr>
          <p:cNvPr id="6146" name="Picture 2">
            <a:extLst>
              <a:ext uri="{FF2B5EF4-FFF2-40B4-BE49-F238E27FC236}">
                <a16:creationId xmlns:a16="http://schemas.microsoft.com/office/drawing/2014/main" id="{ECDCE087-7C73-6D43-C1DA-4F1254DC0FB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35100"/>
          <a:stretch/>
        </p:blipFill>
        <p:spPr bwMode="auto">
          <a:xfrm>
            <a:off x="709612" y="558223"/>
            <a:ext cx="10772775" cy="3455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956976"/>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770DA23299BBF44BECCD753FC87C300" ma:contentTypeVersion="10" ma:contentTypeDescription="Create a new document." ma:contentTypeScope="" ma:versionID="90744f4a290c039a421f9112532b0440">
  <xsd:schema xmlns:xsd="http://www.w3.org/2001/XMLSchema" xmlns:xs="http://www.w3.org/2001/XMLSchema" xmlns:p="http://schemas.microsoft.com/office/2006/metadata/properties" xmlns:ns3="6fdb1ea1-45d1-4cdb-a6ed-5407709e8d6f" xmlns:ns4="7113f2e9-cf9e-4754-8ced-2acdda4b03dc" targetNamespace="http://schemas.microsoft.com/office/2006/metadata/properties" ma:root="true" ma:fieldsID="bef3f56bb86ac7f951d446ed3502ed96" ns3:_="" ns4:_="">
    <xsd:import namespace="6fdb1ea1-45d1-4cdb-a6ed-5407709e8d6f"/>
    <xsd:import namespace="7113f2e9-cf9e-4754-8ced-2acdda4b03dc"/>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DateTake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fdb1ea1-45d1-4cdb-a6ed-5407709e8d6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113f2e9-cf9e-4754-8ced-2acdda4b03d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266A176-5A6B-4F5B-B49F-31713713AF3D}">
  <ds:schemaRefs>
    <ds:schemaRef ds:uri="http://purl.org/dc/elements/1.1/"/>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7113f2e9-cf9e-4754-8ced-2acdda4b03dc"/>
    <ds:schemaRef ds:uri="6fdb1ea1-45d1-4cdb-a6ed-5407709e8d6f"/>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B2A19553-0CB8-4154-AC3C-0758BF3E2224}">
  <ds:schemaRefs>
    <ds:schemaRef ds:uri="http://schemas.microsoft.com/sharepoint/v3/contenttype/forms"/>
  </ds:schemaRefs>
</ds:datastoreItem>
</file>

<file path=customXml/itemProps3.xml><?xml version="1.0" encoding="utf-8"?>
<ds:datastoreItem xmlns:ds="http://schemas.openxmlformats.org/officeDocument/2006/customXml" ds:itemID="{C07CCD51-02AE-4B04-B1E3-10B32F0A870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fdb1ea1-45d1-4cdb-a6ed-5407709e8d6f"/>
    <ds:schemaRef ds:uri="7113f2e9-cf9e-4754-8ced-2acdda4b03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TM03457491[[fn=Metropolitan]]</Template>
  <TotalTime>29487</TotalTime>
  <Words>2881</Words>
  <Application>Microsoft Office PowerPoint</Application>
  <PresentationFormat>Widescreen</PresentationFormat>
  <Paragraphs>225</Paragraphs>
  <Slides>33</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Calibri Light</vt:lpstr>
      <vt:lpstr>proxima nova</vt:lpstr>
      <vt:lpstr>Metropolitan</vt:lpstr>
      <vt:lpstr>Community Admin Training</vt:lpstr>
      <vt:lpstr>Agenda</vt:lpstr>
      <vt:lpstr>What can a Community Admin do?</vt:lpstr>
      <vt:lpstr>View/Join Permissions</vt:lpstr>
      <vt:lpstr>PowerPoint Presentation</vt:lpstr>
      <vt:lpstr>Add/Remove members</vt:lpstr>
      <vt:lpstr>Moderating Posts</vt:lpstr>
      <vt:lpstr>Moderation Queue</vt:lpstr>
      <vt:lpstr>Moderating Options</vt:lpstr>
      <vt:lpstr>Managing the Library</vt:lpstr>
      <vt:lpstr>Folder vs Folder Contents</vt:lpstr>
      <vt:lpstr>Library Entry Access</vt:lpstr>
      <vt:lpstr>Manage an Entry in the Details Panel</vt:lpstr>
      <vt:lpstr>View Folders</vt:lpstr>
      <vt:lpstr>Creating a New Folder</vt:lpstr>
      <vt:lpstr>Creating a New Folder</vt:lpstr>
      <vt:lpstr>Deleting a New Folder</vt:lpstr>
      <vt:lpstr>Moving a New Folder</vt:lpstr>
      <vt:lpstr>Rename Folders</vt:lpstr>
      <vt:lpstr>Rename Folders</vt:lpstr>
      <vt:lpstr>Rename Folders</vt:lpstr>
      <vt:lpstr>Move Entries to a Different Folder</vt:lpstr>
      <vt:lpstr>Move Entries to a Different Folder</vt:lpstr>
      <vt:lpstr>Events</vt:lpstr>
      <vt:lpstr>Access Events</vt:lpstr>
      <vt:lpstr>Create Events</vt:lpstr>
      <vt:lpstr>Events Criteria</vt:lpstr>
      <vt:lpstr>Events Criteria</vt:lpstr>
      <vt:lpstr>Events Criteria</vt:lpstr>
      <vt:lpstr>Reports</vt:lpstr>
      <vt:lpstr>Reports</vt:lpstr>
      <vt:lpstr>Best Practices for Managing a Community</vt:lpstr>
      <vt:lpstr>Community “Quick Win” Options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Admin Training</dc:title>
  <dc:creator>Lily Park</dc:creator>
  <cp:lastModifiedBy>Cory Stevenson</cp:lastModifiedBy>
  <cp:revision>3</cp:revision>
  <dcterms:created xsi:type="dcterms:W3CDTF">2019-06-26T14:34:25Z</dcterms:created>
  <dcterms:modified xsi:type="dcterms:W3CDTF">2023-05-12T18:33:32Z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0x010100A770DA23299BBF44BECCD753FC87C300</vt:lpwstr>
  </property>
</Properties>
</file>