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6CBC2F-D0E8-4A73-A3C5-326E6E2392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4CFA3E3-2FD4-482B-9E1A-615A63D5E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1813D-F78E-44CA-8B06-0CE2C20F47EC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2F4B6D-698E-467B-9854-D6C9F928CF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E4DDC5-BD14-46B9-900E-200B15D44B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CA3B8-7733-4F17-8F95-FD27B7026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526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C497BC-3785-4170-93C0-40C62554F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F82A89-09A2-4FA8-8D5E-E1056545CD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086D7A-9814-4F26-AAF9-59B786053C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D1813D-F78E-44CA-8B06-0CE2C20F47EC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504FD2-6C79-4A7F-AACC-FB7F53ECB7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BB8D80-22D6-45E1-A615-7311AD7A0E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ACA3B8-7733-4F17-8F95-FD27B7026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934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4A3E6832-DEDA-4044-A86D-DF9C578834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AASL AFFILIATE ASSEMBLY II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285E541-829C-4103-B59E-F46A70AF9DE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3606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1850FF06-8DA7-42D2-962D-B9E936293A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Avenir Book" charset="0"/>
                <a:ea typeface="Avenir Book" charset="0"/>
                <a:cs typeface="Avenir Book" charset="0"/>
              </a:rPr>
              <a:t>Review of Concerns</a:t>
            </a:r>
            <a:endParaRPr lang="en-US" altLang="en-US" dirty="0">
              <a:latin typeface="Avenir Book" charset="0"/>
              <a:ea typeface="Avenir Book" charset="0"/>
              <a:cs typeface="Avenir Book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1276FFF-2C33-4489-96C4-7733CAC23D9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6574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65C92743-C482-45F6-8059-BC1146F35C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Avenir Book" charset="0"/>
                <a:ea typeface="Avenir Book" charset="0"/>
                <a:cs typeface="Avenir Book" charset="0"/>
              </a:rPr>
              <a:t>Regional Director Concern Cont. </a:t>
            </a:r>
            <a:endParaRPr lang="en-US" altLang="en-US" dirty="0">
              <a:latin typeface="Avenir Book" charset="0"/>
              <a:ea typeface="Avenir Book" charset="0"/>
              <a:cs typeface="Avenir Book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73530E6-AD4E-4FF4-9AA9-30E8D360C89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6918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C721308C-5387-43B3-874E-EC781BECD5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Avenir Book" charset="0"/>
                <a:ea typeface="Avenir Book" charset="0"/>
                <a:cs typeface="Avenir Book" charset="0"/>
              </a:rPr>
              <a:t>Review of Concerns</a:t>
            </a:r>
            <a:endParaRPr lang="en-US" altLang="en-US" dirty="0">
              <a:latin typeface="Avenir Book" charset="0"/>
              <a:ea typeface="Avenir Book" charset="0"/>
              <a:cs typeface="Avenir Book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62750B6-7340-4C51-B6D0-B2DE8030D34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1554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87366B48-B5AE-45D7-ABAE-98C6EFC23B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Avenir Book" charset="0"/>
                <a:ea typeface="Avenir Book" charset="0"/>
                <a:cs typeface="Avenir Book" charset="0"/>
              </a:rPr>
              <a:t>Chapter Communications Cont. </a:t>
            </a:r>
            <a:endParaRPr lang="en-US" altLang="en-US" dirty="0">
              <a:latin typeface="Avenir Book" charset="0"/>
              <a:ea typeface="Avenir Book" charset="0"/>
              <a:cs typeface="Avenir Book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27BEBB4-1C73-4EF9-8440-8DD5120DE26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7582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846F27EC-272B-4CBB-B8E9-D9C711A453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4800">
                <a:latin typeface="Avenir Book" charset="0"/>
                <a:ea typeface="Avenir Book" charset="0"/>
                <a:cs typeface="Avenir Book" charset="0"/>
              </a:rPr>
              <a:t>Review of 2018 commendations</a:t>
            </a:r>
            <a:endParaRPr lang="en-US" sz="4800" dirty="0">
              <a:latin typeface="Avenir Book" charset="0"/>
              <a:ea typeface="Avenir Book" charset="0"/>
              <a:cs typeface="Avenir Book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BB84D7F-8BC4-478E-86D4-427806B3536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3932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49DD5E83-32B6-450E-A20F-B76D5825A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Avenir Book" charset="0"/>
                <a:ea typeface="Avenir Book" charset="0"/>
                <a:cs typeface="Avenir Book" charset="0"/>
              </a:rPr>
              <a:t>Review of Commendations</a:t>
            </a:r>
            <a:endParaRPr lang="en-US" altLang="en-US" dirty="0">
              <a:latin typeface="Avenir Book" charset="0"/>
              <a:ea typeface="Avenir Book" charset="0"/>
              <a:cs typeface="Avenir Book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524A83A-FCE4-42E9-B869-A4A60BF3C8C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0071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B5467801-D612-479F-8A66-C8E71465C3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Avenir Book" charset="0"/>
                <a:ea typeface="Avenir Book" charset="0"/>
                <a:cs typeface="Avenir Book" charset="0"/>
              </a:rPr>
              <a:t>Review of Commendations</a:t>
            </a:r>
            <a:endParaRPr lang="en-US" altLang="en-US" dirty="0">
              <a:latin typeface="Avenir Book" charset="0"/>
              <a:ea typeface="Avenir Book" charset="0"/>
              <a:cs typeface="Avenir Book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3BBAD08-4E53-4ACB-AECC-7560018CA4A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3794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69BF4A47-AFC4-4799-BE9E-B0FFF8AA9B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Avenir Book" charset="0"/>
                <a:ea typeface="Avenir Book" charset="0"/>
                <a:cs typeface="Avenir Book" charset="0"/>
              </a:rPr>
              <a:t>Review of Commendations</a:t>
            </a:r>
            <a:endParaRPr lang="en-US" altLang="en-US" dirty="0">
              <a:latin typeface="Avenir Book" charset="0"/>
              <a:ea typeface="Avenir Book" charset="0"/>
              <a:cs typeface="Avenir Book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3170EB9-DD8B-456E-AFB6-EC21D7335EA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5672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5821A9F4-67D1-4ECD-A756-91F7157936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6000">
                <a:latin typeface="Avenir Book" charset="0"/>
                <a:ea typeface="Avenir Book" charset="0"/>
                <a:cs typeface="Avenir Book" charset="0"/>
              </a:rPr>
              <a:t>AASL in 2018-2019 </a:t>
            </a:r>
            <a:endParaRPr lang="en-US" sz="6000" dirty="0">
              <a:latin typeface="Avenir Book" charset="0"/>
              <a:ea typeface="Avenir Book" charset="0"/>
              <a:cs typeface="Avenir Book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271A7D3-F906-4EB3-AEC6-495632A4090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4663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CF8BB31D-3425-4DF6-96EA-9B17D99FD8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4800" i="1">
                <a:latin typeface="Avenir Book" charset="0"/>
                <a:ea typeface="Avenir Book" charset="0"/>
                <a:cs typeface="Avenir Book" charset="0"/>
              </a:rPr>
              <a:t>National school library standards</a:t>
            </a:r>
            <a:endParaRPr lang="en-US" sz="4800" i="1" dirty="0">
              <a:latin typeface="Avenir Book" charset="0"/>
              <a:ea typeface="Avenir Book" charset="0"/>
              <a:cs typeface="Avenir Book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72F7688-2FC3-445F-9EC2-6C11138AE76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7196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343913C7-E685-4379-9A19-2CCAF7CABB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9600"/>
              <a:t>Welcome</a:t>
            </a:r>
            <a:br>
              <a:rPr lang="en-US"/>
            </a:b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F182120-C969-4FE2-ADBC-E94599DBACE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296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5BD35470-91D7-40F6-8369-D6FE509F0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Galano Classic" charset="0"/>
              </a:rPr>
              <a:t>National School Library Standards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78D946-4D14-4913-913B-7F2C43DD383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4494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3B3B4E4E-BD62-4F60-8C4E-D2D1D0E739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Avenir Book" charset="0"/>
                <a:ea typeface="Avenir Book" charset="0"/>
                <a:cs typeface="Avenir Book" charset="0"/>
              </a:rPr>
              <a:t>Standards</a:t>
            </a:r>
            <a:endParaRPr lang="en-US" altLang="en-US" dirty="0">
              <a:latin typeface="Avenir Book" charset="0"/>
              <a:ea typeface="Avenir Book" charset="0"/>
              <a:cs typeface="Avenir Book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0978ABB-5EA1-4C30-823F-B4B9456C829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4622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19E9F4C2-F2F9-40AF-83B1-7911652EA1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4800">
                <a:latin typeface="Avenir Book" charset="0"/>
                <a:ea typeface="Avenir Book" charset="0"/>
                <a:cs typeface="Avenir Book" charset="0"/>
              </a:rPr>
              <a:t>Presidential Initiative</a:t>
            </a:r>
            <a:endParaRPr lang="en-US" sz="4800" dirty="0">
              <a:latin typeface="Avenir Book" charset="0"/>
              <a:ea typeface="Avenir Book" charset="0"/>
              <a:cs typeface="Avenir Book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BC90C7-DA2A-49E1-87C6-ACBB4F9914D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204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4CE63DF9-5B14-4189-A743-5CD66AA145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venir Book" charset="0"/>
                <a:ea typeface="Avenir Book" charset="0"/>
                <a:cs typeface="Avenir Book" charset="0"/>
              </a:rPr>
              <a:t>Focus &amp; Purpose of Presidential Initiative </a:t>
            </a:r>
            <a:endParaRPr lang="en-US" dirty="0">
              <a:latin typeface="Avenir Book" charset="0"/>
              <a:ea typeface="Avenir Book" charset="0"/>
              <a:cs typeface="Avenir Book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79236BA-6A6E-4BB9-B9AC-BF028BBFF6F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6052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D7FF7434-75FB-402F-BA88-F5D492FAF6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venir Book" charset="0"/>
                <a:ea typeface="Avenir Book" charset="0"/>
                <a:cs typeface="Avenir Book" charset="0"/>
              </a:rPr>
              <a:t>What’s Coming?</a:t>
            </a:r>
            <a:endParaRPr lang="en-US" dirty="0">
              <a:latin typeface="Avenir Book" charset="0"/>
              <a:ea typeface="Avenir Book" charset="0"/>
              <a:cs typeface="Avenir Book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297DF1-8932-4F41-BE47-B03E8A3A24D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7647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70A11E6F-B67F-4E81-9036-9DB439F3E9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>
                <a:latin typeface="Avenir Book" charset="0"/>
                <a:ea typeface="Avenir Book" charset="0"/>
                <a:cs typeface="Avenir Book" charset="0"/>
              </a:rPr>
              <a:t>Strategic Planning</a:t>
            </a:r>
            <a:endParaRPr lang="en-US" sz="4800" dirty="0">
              <a:latin typeface="Avenir Book" charset="0"/>
              <a:ea typeface="Avenir Book" charset="0"/>
              <a:cs typeface="Avenir Book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C1C1CD4-972B-448D-B1AB-8C4975944AF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2149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D70C3248-438F-4222-80DE-6282ACB3E1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>
                <a:latin typeface="Avenir Book" charset="0"/>
                <a:ea typeface="Avenir Book" charset="0"/>
                <a:cs typeface="Avenir Book" charset="0"/>
              </a:rPr>
              <a:t>ADVOCACY</a:t>
            </a:r>
            <a:endParaRPr lang="en-US" sz="4800" dirty="0">
              <a:latin typeface="Avenir Book" charset="0"/>
              <a:ea typeface="Avenir Book" charset="0"/>
              <a:cs typeface="Avenir Book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5CB9AE3-C4AF-4660-B7E1-65CCE7FA61D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3458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720B8475-15D3-46F6-8DF2-D396B0101D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4800">
                <a:latin typeface="Avenir Book" charset="0"/>
                <a:ea typeface="Avenir Book" charset="0"/>
                <a:cs typeface="Avenir Book" charset="0"/>
              </a:rPr>
              <a:t>AASL 2019 NATIONAL Conference</a:t>
            </a:r>
            <a:br>
              <a:rPr lang="en-US" sz="4800">
                <a:latin typeface="Avenir Book" charset="0"/>
                <a:ea typeface="Avenir Book" charset="0"/>
                <a:cs typeface="Avenir Book" charset="0"/>
              </a:rPr>
            </a:br>
            <a:r>
              <a:rPr lang="en-US" sz="4800">
                <a:latin typeface="Avenir Book" charset="0"/>
                <a:ea typeface="Avenir Book" charset="0"/>
                <a:cs typeface="Avenir Book" charset="0"/>
              </a:rPr>
              <a:t>Louisville, KY</a:t>
            </a:r>
            <a:br>
              <a:rPr lang="en-US" sz="4800">
                <a:latin typeface="Avenir Book" charset="0"/>
                <a:ea typeface="Avenir Book" charset="0"/>
                <a:cs typeface="Avenir Book" charset="0"/>
              </a:rPr>
            </a:br>
            <a:r>
              <a:rPr lang="en-US" sz="4800">
                <a:latin typeface="Avenir Book" charset="0"/>
                <a:ea typeface="Avenir Book" charset="0"/>
                <a:cs typeface="Avenir Book" charset="0"/>
              </a:rPr>
              <a:t>November 14-16,2019 </a:t>
            </a:r>
            <a:br>
              <a:rPr lang="en-US" sz="4800">
                <a:latin typeface="Avenir Book" charset="0"/>
                <a:ea typeface="Avenir Book" charset="0"/>
                <a:cs typeface="Avenir Book" charset="0"/>
              </a:rPr>
            </a:br>
            <a:br>
              <a:rPr lang="en-US" sz="4800">
                <a:latin typeface="Avenir Book" charset="0"/>
                <a:ea typeface="Avenir Book" charset="0"/>
                <a:cs typeface="Avenir Book" charset="0"/>
              </a:rPr>
            </a:br>
            <a:endParaRPr lang="en-US" sz="4800" dirty="0">
              <a:latin typeface="Avenir Book" charset="0"/>
              <a:ea typeface="Avenir Book" charset="0"/>
              <a:cs typeface="Avenir Book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DEF3592-F224-41F1-B61A-CAB4664ABB0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96874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2AD322BD-E5E6-471F-BC0A-8B7404FC37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Avenir Book" charset="0"/>
                <a:ea typeface="Avenir Book" charset="0"/>
                <a:cs typeface="Avenir Book" charset="0"/>
              </a:rPr>
              <a:t>Programming</a:t>
            </a:r>
            <a:endParaRPr lang="en-US" altLang="en-US" dirty="0">
              <a:latin typeface="Avenir Book" charset="0"/>
              <a:ea typeface="Avenir Book" charset="0"/>
              <a:cs typeface="Avenir Book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4C1FA41-F07D-48EA-B348-2CA3FDEFF60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2715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CA5363BC-9CCD-4E3F-B841-DB6B67D488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Avenir Book" charset="0"/>
                <a:ea typeface="Avenir Book" charset="0"/>
                <a:cs typeface="Avenir Book" charset="0"/>
              </a:rPr>
              <a:t>Networking</a:t>
            </a:r>
            <a:endParaRPr lang="en-US" altLang="en-US" dirty="0">
              <a:latin typeface="Avenir Book" charset="0"/>
              <a:ea typeface="Avenir Book" charset="0"/>
              <a:cs typeface="Avenir Book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7D77CCB-7DB5-46F3-AE61-06E83DB7B1F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1644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863B78A1-804F-4C66-8A19-5D1DB4C5A4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4800">
                <a:latin typeface="Avenir Book" charset="0"/>
                <a:ea typeface="Avenir Book" charset="0"/>
                <a:cs typeface="Avenir Book" charset="0"/>
              </a:rPr>
              <a:t>AASL ANNOUNCEMENTS AND UPDATES</a:t>
            </a:r>
            <a:endParaRPr lang="en-US" sz="4800" dirty="0">
              <a:latin typeface="Avenir Book" charset="0"/>
              <a:ea typeface="Avenir Book" charset="0"/>
              <a:cs typeface="Avenir Book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C8569D2-1BDF-4608-BDE9-AC0EA00614C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27679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0BE23E24-A372-4374-9A0D-C7F869A70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venir Book" charset="0"/>
                <a:ea typeface="Avenir Book" charset="0"/>
                <a:cs typeface="Avenir Book" charset="0"/>
              </a:rPr>
              <a:t>Exciting Speakers</a:t>
            </a:r>
            <a:endParaRPr lang="en-US" dirty="0">
              <a:latin typeface="Avenir Book" charset="0"/>
              <a:ea typeface="Avenir Book" charset="0"/>
              <a:cs typeface="Avenir Book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C549D1E-7608-4C9E-B0D2-6B3C7209BD6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70122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522E7A7E-E81F-43D5-A7AF-C71DD9DFC6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Avenir Book" charset="0"/>
                <a:ea typeface="Avenir Book" charset="0"/>
                <a:cs typeface="Avenir Book" charset="0"/>
              </a:rPr>
              <a:t>BYA (Bring Your Administrator)</a:t>
            </a:r>
            <a:endParaRPr lang="en-US" altLang="en-US" dirty="0">
              <a:latin typeface="Avenir Book" charset="0"/>
              <a:ea typeface="Avenir Book" charset="0"/>
              <a:cs typeface="Avenir Book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D9B7438-E77A-476C-B60E-CCBEC75BCCF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96143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80F83761-4736-4E1F-A141-996B34B09A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DC8C58F-4376-4408-8185-D628C24E4A1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66733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C1767D8F-1F05-4BA0-83C2-990845AE3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Avenir Book" charset="0"/>
                <a:ea typeface="Avenir Book" charset="0"/>
                <a:cs typeface="Avenir Book" charset="0"/>
              </a:rPr>
              <a:t>First Time at an</a:t>
            </a:r>
            <a:br>
              <a:rPr lang="en-US" altLang="en-US">
                <a:latin typeface="Avenir Book" charset="0"/>
                <a:ea typeface="Avenir Book" charset="0"/>
                <a:cs typeface="Avenir Book" charset="0"/>
              </a:rPr>
            </a:br>
            <a:r>
              <a:rPr lang="en-US" altLang="en-US">
                <a:latin typeface="Avenir Book" charset="0"/>
                <a:ea typeface="Avenir Book" charset="0"/>
                <a:cs typeface="Avenir Book" charset="0"/>
              </a:rPr>
              <a:t>AASL National Conference</a:t>
            </a:r>
            <a:r>
              <a:rPr lang="en-US" altLang="en-US">
                <a:latin typeface="Galano Classic" charset="0"/>
              </a:rPr>
              <a:t>?</a:t>
            </a:r>
            <a:endParaRPr lang="en-US" altLang="en-US" dirty="0">
              <a:latin typeface="Galano Classic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E293542-41A3-4732-9E3B-42217A580C0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29276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D4BAB127-13B6-484A-AA1A-423BFA75F4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>
              <a:latin typeface="Galano Classic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49FA335-0C35-4ECE-A853-A0826E42CC0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19503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D9394A08-9BD0-4D1D-90FF-4706DFD572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>
              <a:latin typeface="Galano Classic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398031E-781A-4457-A712-6D08646FED5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96354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1DF53860-31D9-46DF-8CB8-15AAB79A7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>
                <a:latin typeface="Avenir Book" charset="0"/>
                <a:ea typeface="Avenir Book" charset="0"/>
                <a:cs typeface="Avenir Book" charset="0"/>
              </a:rPr>
              <a:t>ALA Annual</a:t>
            </a:r>
            <a:br>
              <a:rPr lang="en-US" sz="4800">
                <a:latin typeface="Avenir Book" charset="0"/>
                <a:ea typeface="Avenir Book" charset="0"/>
                <a:cs typeface="Avenir Book" charset="0"/>
              </a:rPr>
            </a:br>
            <a:r>
              <a:rPr lang="en-US" sz="4800">
                <a:latin typeface="Avenir Book" charset="0"/>
                <a:ea typeface="Avenir Book" charset="0"/>
                <a:cs typeface="Avenir Book" charset="0"/>
              </a:rPr>
              <a:t>hot off the Presses!</a:t>
            </a:r>
            <a:endParaRPr lang="en-US" sz="4800" dirty="0">
              <a:latin typeface="Avenir Book" charset="0"/>
              <a:ea typeface="Avenir Book" charset="0"/>
              <a:cs typeface="Avenir Book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BCD5FB3-523D-49CD-A998-82813A3EA0B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11273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AB8ED703-1BD7-4252-A85B-73203D75C0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ALA Annual Programming Changes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DBFDFE4-6345-41C3-8AEA-345FEC1F22F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00813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B5633A99-2071-446A-A18B-8172832077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4D98393-588B-4E29-B9DE-7B212A63219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00527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211E5965-EBCB-41AF-BEC8-096943608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600"/>
              <a:t>Concerns</a:t>
            </a:r>
            <a:endParaRPr lang="en-US" altLang="en-US" sz="66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D09DAF1-CD26-4269-BEF3-E72FA1694E7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152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D0C2DD9E-C830-4F23-9A1B-23BB9D713E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Avenir Book" charset="0"/>
                <a:ea typeface="Avenir Book" charset="0"/>
                <a:cs typeface="Avenir Book" charset="0"/>
              </a:rPr>
              <a:t>2018-2019 Affiliate Assembly Coordinating Team</a:t>
            </a:r>
            <a:endParaRPr lang="en-US" altLang="en-US" dirty="0">
              <a:latin typeface="Avenir Book" charset="0"/>
              <a:ea typeface="Avenir Book" charset="0"/>
              <a:cs typeface="Avenir Book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9D943E5-7E49-4313-86A7-22F6CEF3F92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61638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779430EB-A4FC-4F75-810E-34207532F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600"/>
              <a:t>Commendations</a:t>
            </a:r>
            <a:endParaRPr lang="en-US" altLang="en-US" sz="66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A55C6A3-7D1F-4DDE-9E9B-4DD76DA1D3E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80772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5E42E7CD-9511-4B26-9D00-8DDBF578F0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8000"/>
              <a:t>Regional caucus</a:t>
            </a:r>
            <a:endParaRPr lang="en-US" sz="80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BB93A49-13A1-4040-9A8F-0606C72A770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04735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5DE1ED93-5D4E-4344-A717-DAA8EFD493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6000"/>
              <a:t>Chair elect nominees</a:t>
            </a:r>
            <a:br>
              <a:rPr lang="en-US"/>
            </a:b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35AEF1E-BFB3-4833-B404-D0D14025A55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09505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C7C043EF-7AE5-4543-9A49-262E90A210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/>
              <a:t>Concerns &amp; Commendations Deadline</a:t>
            </a:r>
            <a:endParaRPr lang="en-US" altLang="en-US" sz="40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9EBBF9-1F16-490D-B2C3-9E26ED1C518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70218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2C9D08B6-B285-44D3-B56E-E97C35D311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/>
              <a:t>ALA Annual Affiliate Meetings</a:t>
            </a:r>
            <a:endParaRPr lang="en-US" sz="48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AB4ABBF-04EC-4374-BE15-9DDA0B4FDE6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0796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3DF6FE70-5462-4E24-AA99-90A6A9DD16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Avenir Book" charset="0"/>
                <a:ea typeface="Avenir Book" charset="0"/>
                <a:cs typeface="Avenir Book" charset="0"/>
              </a:rPr>
              <a:t>2018-2019 Affiliate Assembly Coordinating Team</a:t>
            </a:r>
            <a:endParaRPr lang="en-US" altLang="en-US" dirty="0">
              <a:latin typeface="Avenir Book" charset="0"/>
              <a:ea typeface="Avenir Book" charset="0"/>
              <a:cs typeface="Avenir Book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E47A9B7-FE62-48D9-B770-731159425BB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8542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8FD1B594-9EF4-4BE7-8FAF-45E59F36AE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4800">
                <a:latin typeface="Avenir Book" charset="0"/>
                <a:ea typeface="Avenir Book" charset="0"/>
                <a:cs typeface="Avenir Book" charset="0"/>
              </a:rPr>
              <a:t>AASL Board of directors</a:t>
            </a:r>
            <a:br>
              <a:rPr lang="en-US" sz="4800">
                <a:latin typeface="Avenir Book" charset="0"/>
                <a:ea typeface="Avenir Book" charset="0"/>
                <a:cs typeface="Avenir Book" charset="0"/>
              </a:rPr>
            </a:br>
            <a:r>
              <a:rPr lang="en-US" sz="4800">
                <a:latin typeface="Avenir Book" charset="0"/>
                <a:ea typeface="Avenir Book" charset="0"/>
                <a:cs typeface="Avenir Book" charset="0"/>
              </a:rPr>
              <a:t>2018-2019</a:t>
            </a:r>
            <a:endParaRPr lang="en-US" sz="4800" dirty="0">
              <a:latin typeface="Avenir Book" charset="0"/>
              <a:ea typeface="Avenir Book" charset="0"/>
              <a:cs typeface="Avenir Book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BA8215E-8661-4B1B-BC3E-DC7A0ACE7CA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0147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A431EF65-1395-4B5C-BE3B-D97D060B77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Avenir Book" charset="0"/>
                <a:ea typeface="Avenir Book" charset="0"/>
                <a:cs typeface="Avenir Book" charset="0"/>
              </a:rPr>
              <a:t>2018-2019 Board of Directors</a:t>
            </a:r>
            <a:endParaRPr lang="en-US" altLang="en-US" dirty="0">
              <a:latin typeface="Avenir Book" charset="0"/>
              <a:ea typeface="Avenir Book" charset="0"/>
              <a:cs typeface="Avenir Book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FBA0AB3-B3B7-4F12-89D3-0279B2A6C29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1725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C51C69EA-5390-4855-8581-A8663D14FB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Avenir Book" charset="0"/>
                <a:ea typeface="Avenir Book" charset="0"/>
                <a:cs typeface="Avenir Book" charset="0"/>
              </a:rPr>
              <a:t>2018-2019 Board of Directors</a:t>
            </a:r>
            <a:endParaRPr lang="en-US" altLang="en-US" dirty="0">
              <a:latin typeface="Avenir Book" charset="0"/>
              <a:ea typeface="Avenir Book" charset="0"/>
              <a:cs typeface="Avenir Book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0394DD0-3F4C-4F40-B10E-15BF6FD2ECB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0976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4C7B89B0-BC1C-4396-835A-FDE1A15FCD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4800">
                <a:latin typeface="Avenir Book" charset="0"/>
                <a:ea typeface="Avenir Book" charset="0"/>
                <a:cs typeface="Avenir Book" charset="0"/>
              </a:rPr>
              <a:t>concerns MOVED FORWARD BY AFFILIATE ASSEMBLY 2018</a:t>
            </a:r>
            <a:endParaRPr lang="en-US" sz="4800" dirty="0">
              <a:latin typeface="Avenir Book" charset="0"/>
              <a:ea typeface="Avenir Book" charset="0"/>
              <a:cs typeface="Avenir Book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D819584-6593-4307-97DA-0C7F2616129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3939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</Words>
  <Application>Microsoft Office PowerPoint</Application>
  <PresentationFormat>On-screen Show (4:3)</PresentationFormat>
  <Paragraphs>40</Paragraphs>
  <Slides>44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0" baseType="lpstr">
      <vt:lpstr>Arial</vt:lpstr>
      <vt:lpstr>Avenir Book</vt:lpstr>
      <vt:lpstr>Calibri</vt:lpstr>
      <vt:lpstr>Calibri Light</vt:lpstr>
      <vt:lpstr>Galano Classic</vt:lpstr>
      <vt:lpstr>Office Theme</vt:lpstr>
      <vt:lpstr>AASL AFFILIATE ASSEMBLY II</vt:lpstr>
      <vt:lpstr>Welcome </vt:lpstr>
      <vt:lpstr>AASL ANNOUNCEMENTS AND UPDATES</vt:lpstr>
      <vt:lpstr>2018-2019 Affiliate Assembly Coordinating Team</vt:lpstr>
      <vt:lpstr>2018-2019 Affiliate Assembly Coordinating Team</vt:lpstr>
      <vt:lpstr>AASL Board of directors 2018-2019</vt:lpstr>
      <vt:lpstr>2018-2019 Board of Directors</vt:lpstr>
      <vt:lpstr>2018-2019 Board of Directors</vt:lpstr>
      <vt:lpstr>concerns MOVED FORWARD BY AFFILIATE ASSEMBLY 2018</vt:lpstr>
      <vt:lpstr>Review of Concerns</vt:lpstr>
      <vt:lpstr>Regional Director Concern Cont. </vt:lpstr>
      <vt:lpstr>Review of Concerns</vt:lpstr>
      <vt:lpstr>Chapter Communications Cont. </vt:lpstr>
      <vt:lpstr>Review of 2018 commendations</vt:lpstr>
      <vt:lpstr>Review of Commendations</vt:lpstr>
      <vt:lpstr>Review of Commendations</vt:lpstr>
      <vt:lpstr>Review of Commendations</vt:lpstr>
      <vt:lpstr>AASL in 2018-2019 </vt:lpstr>
      <vt:lpstr>National school library standards</vt:lpstr>
      <vt:lpstr>National School Library Standards</vt:lpstr>
      <vt:lpstr>Standards</vt:lpstr>
      <vt:lpstr>Presidential Initiative</vt:lpstr>
      <vt:lpstr>Focus &amp; Purpose of Presidential Initiative </vt:lpstr>
      <vt:lpstr>What’s Coming?</vt:lpstr>
      <vt:lpstr>Strategic Planning</vt:lpstr>
      <vt:lpstr>ADVOCACY</vt:lpstr>
      <vt:lpstr>AASL 2019 NATIONAL Conference Louisville, KY November 14-16,2019   </vt:lpstr>
      <vt:lpstr>Programming</vt:lpstr>
      <vt:lpstr>Networking</vt:lpstr>
      <vt:lpstr>Exciting Speakers</vt:lpstr>
      <vt:lpstr>BYA (Bring Your Administrator)</vt:lpstr>
      <vt:lpstr>PowerPoint Presentation</vt:lpstr>
      <vt:lpstr>First Time at an AASL National Conference?</vt:lpstr>
      <vt:lpstr>PowerPoint Presentation</vt:lpstr>
      <vt:lpstr>PowerPoint Presentation</vt:lpstr>
      <vt:lpstr>ALA Annual hot off the Presses!</vt:lpstr>
      <vt:lpstr>ALA Annual Programming Changes</vt:lpstr>
      <vt:lpstr>PowerPoint Presentation</vt:lpstr>
      <vt:lpstr>Concerns</vt:lpstr>
      <vt:lpstr>Commendations</vt:lpstr>
      <vt:lpstr>Regional caucus</vt:lpstr>
      <vt:lpstr>Chair elect nominees </vt:lpstr>
      <vt:lpstr>Concerns &amp; Commendations Deadline</vt:lpstr>
      <vt:lpstr>ALA Annual Affiliate Meetings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AASL AFFILIATE ASSEMBLY II</dc:title>
  <dc:creator>Allison Cline</dc:creator>
  <cp:lastModifiedBy>Allison Cline</cp:lastModifiedBy>
  <cp:revision>1</cp:revision>
  <dcterms:created xsi:type="dcterms:W3CDTF">2019-01-27T19:44:39Z</dcterms:created>
  <dcterms:modified xsi:type="dcterms:W3CDTF">2019-01-27T19:44:39Z</dcterms:modified>
</cp:coreProperties>
</file>