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5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DjIw_EwzWWF5YuryLpWhyo9F5l5iWweOSv7wS-4nDR4/edit#gid=165471104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docs.google.com/spreadsheets/d/1bq8iysoMVh6G6EqI3are7SATcewrYFNDJh2ioHCowRw/edit#gid=509368585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sitory.library.brown.edu/studio/item/bdr:64696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repository.library.brown.edu/studio/item/bdr:216633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dea509e19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dea509e19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https://docs.google.com/spreadsheets/d/1DjIw_EwzWWF5YuryLpWhyo9F5l5iWweOSv7wS-4nDR4/edit#gid=1654711040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https://docs.google.com/spreadsheets/d/1bq8iysoMVh6G6EqI3are7SATcewrYFNDJh2ioHCowRw/edit#gid=509368585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69f5e963b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769f5e963b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dfac3c5e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dfac3c5e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dea509e19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dea509e19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dea509e19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dea509e19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dea509e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dea509e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en" sz="1000"/>
              <a:t>Since 2008 - only electronic dissertations</a:t>
            </a:r>
            <a:endParaRPr sz="1000"/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en" sz="1000"/>
              <a:t>Do not submit dissertations to Proquest</a:t>
            </a:r>
            <a:endParaRPr sz="1000"/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en" sz="1000"/>
              <a:t>Graduate school is primary stakeholder - part of their review process</a:t>
            </a:r>
            <a:endParaRPr sz="1000"/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en" sz="1000"/>
              <a:t>Integrated discovery of print and electronic dissertations collection desired</a:t>
            </a:r>
            <a:endParaRPr sz="10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69f5e96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69f5e96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6dea509e1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6dea509e1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"Van Wickle Gates" </a:t>
            </a:r>
            <a:r>
              <a:rPr lang="en" i="1"/>
              <a:t>Images of Brown.</a:t>
            </a:r>
            <a:r>
              <a:rPr lang="en"/>
              <a:t> Brown Digital Repository. Brown University Library.</a:t>
            </a:r>
            <a:r>
              <a:rPr lang="en">
                <a:uFill>
                  <a:noFill/>
                </a:uFill>
                <a:hlinkClick r:id="rId3"/>
              </a:rPr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https://repository.library.brown.edu/studio/item/bdr:64696/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"List of books from the College Library" (1782). </a:t>
            </a:r>
            <a:r>
              <a:rPr lang="en" i="1"/>
              <a:t>Brown Olio.</a:t>
            </a:r>
            <a:r>
              <a:rPr lang="en"/>
              <a:t> Brown Digital Repository. Brown University Library.</a:t>
            </a:r>
            <a:r>
              <a:rPr lang="en">
                <a:uFill>
                  <a:noFill/>
                </a:uFill>
                <a:hlinkClick r:id="rId4"/>
              </a:rPr>
              <a:t>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https://repository.library.brown.edu/studio/item/bdr:216633/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6dea509e19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6dea509e19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6dea509e19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6dea509e19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69f5e963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769f5e963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69f5e963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769f5e963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dea509e19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dea509e19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joseph_rhoads@brown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ithub.com/Brown-University-Library/etd_app" TargetMode="External"/><Relationship Id="rId4" Type="http://schemas.openxmlformats.org/officeDocument/2006/relationships/hyperlink" Target="mailto:brd@brown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FAST Headings for ETDs at Brown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0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Jeanette Norris, Head of Metadata Services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 Rhoads, Digital Repository Manager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Are FAST terms being used?</a:t>
            </a:r>
            <a:endParaRPr/>
          </a:p>
        </p:txBody>
      </p:sp>
      <p:pic>
        <p:nvPicPr>
          <p:cNvPr id="116" name="Google Shape;116;p22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42075"/>
            <a:ext cx="3999900" cy="2473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2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400" y="1542087"/>
            <a:ext cx="3999900" cy="2473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well does the lookup work?</a:t>
            </a: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8941" y="1152478"/>
            <a:ext cx="5686119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 of a sample:</a:t>
            </a:r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Sample: 25 records</a:t>
            </a:r>
            <a:endParaRPr sz="180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Departments in sample: 18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Repeated: 0%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Average number of subject terms: 5.8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Average number of FAST headings: 2.7</a:t>
            </a:r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/>
              <a:t>Applicable FAST terms chosen: 98%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136" name="Google Shape;136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w="9525" cap="flat" cmpd="sng">
            <a:solidFill>
              <a:srgbClr val="D0E0E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Assess FAST lookup from a technical perspective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Identify and evaluate options for greater metadata quality control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Explore options for expanding service for vocabularies beyond FAST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Leverage the FAST facets more thoroughly</a:t>
            </a:r>
            <a:endParaRPr sz="2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Want to hear more?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joseph_rhoads@brown.edu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bdr@brown.edu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https://github.com/Brown-University-Library/etd_app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Context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1912" y="1152475"/>
            <a:ext cx="5380175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Workflow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2457313" y="1152475"/>
            <a:ext cx="4229400" cy="3416400"/>
          </a:xfrm>
          <a:prstGeom prst="rect">
            <a:avLst/>
          </a:prstGeom>
          <a:solidFill>
            <a:srgbClr val="CCCCCC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8225" y="1152475"/>
            <a:ext cx="4007565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Balancing multiple roles 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l="30275" t="-1490" r="3066" b="1489"/>
          <a:stretch/>
        </p:blipFill>
        <p:spPr>
          <a:xfrm>
            <a:off x="311700" y="1093925"/>
            <a:ext cx="2328174" cy="3464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01199" y="1152475"/>
            <a:ext cx="2031102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6863" y="1626964"/>
            <a:ext cx="4047349" cy="239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for redesign</a:t>
            </a:r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w="9525" cap="flat" cmpd="sng">
            <a:solidFill>
              <a:srgbClr val="D0E0E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Easy for authors</a:t>
            </a:r>
            <a:endParaRPr sz="3600"/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Enhanced data</a:t>
            </a:r>
            <a:endParaRPr sz="3600"/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Improved discoverability</a:t>
            </a: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FAST as a solution - technical design</a:t>
            </a:r>
            <a:endParaRPr/>
          </a:p>
        </p:txBody>
      </p:sp>
      <p:grpSp>
        <p:nvGrpSpPr>
          <p:cNvPr id="88" name="Google Shape;88;p18"/>
          <p:cNvGrpSpPr/>
          <p:nvPr/>
        </p:nvGrpSpPr>
        <p:grpSpPr>
          <a:xfrm>
            <a:off x="1467791" y="1282784"/>
            <a:ext cx="6208404" cy="3376612"/>
            <a:chOff x="973675" y="959550"/>
            <a:chExt cx="6081900" cy="3923100"/>
          </a:xfrm>
        </p:grpSpPr>
        <p:sp>
          <p:nvSpPr>
            <p:cNvPr id="89" name="Google Shape;89;p18"/>
            <p:cNvSpPr/>
            <p:nvPr/>
          </p:nvSpPr>
          <p:spPr>
            <a:xfrm>
              <a:off x="973675" y="959550"/>
              <a:ext cx="6081900" cy="39231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90" name="Google Shape;90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55750" y="1050700"/>
              <a:ext cx="5429172" cy="3619953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Forms and function</a:t>
            </a:r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4"/>
            <a:ext cx="3719824" cy="341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4021" y="1959388"/>
            <a:ext cx="5528274" cy="180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Stored terms</a:t>
            </a:r>
            <a:endParaRPr/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0100" y="1085100"/>
            <a:ext cx="4163790" cy="3551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Outcomes</a:t>
            </a:r>
            <a:endParaRPr/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0575" y="1152475"/>
            <a:ext cx="5639949" cy="341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On-screen Show (16:9)</PresentationFormat>
  <Paragraphs>44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Simple Dark</vt:lpstr>
      <vt:lpstr>FAST Headings for ETDs at Brown</vt:lpstr>
      <vt:lpstr>Context</vt:lpstr>
      <vt:lpstr>Workflow</vt:lpstr>
      <vt:lpstr>Balancing multiple roles </vt:lpstr>
      <vt:lpstr>Goals for redesign</vt:lpstr>
      <vt:lpstr>FAST as a solution - technical design</vt:lpstr>
      <vt:lpstr>Forms and function</vt:lpstr>
      <vt:lpstr>Stored terms</vt:lpstr>
      <vt:lpstr>Outcomes</vt:lpstr>
      <vt:lpstr>Are FAST terms being used?</vt:lpstr>
      <vt:lpstr>How well does the lookup work?</vt:lpstr>
      <vt:lpstr>Analysis of a sample:</vt:lpstr>
      <vt:lpstr>Next steps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Headings for ETDs at Brown</dc:title>
  <dc:creator>User</dc:creator>
  <cp:lastModifiedBy>User</cp:lastModifiedBy>
  <cp:revision>1</cp:revision>
  <dcterms:modified xsi:type="dcterms:W3CDTF">2020-01-25T19:17:22Z</dcterms:modified>
</cp:coreProperties>
</file>