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75" r:id="rId3"/>
    <p:sldId id="260" r:id="rId4"/>
    <p:sldId id="263" r:id="rId5"/>
    <p:sldId id="274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6" r:id="rId15"/>
    <p:sldId id="271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35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B751A495-E76C-4404-9EF8-11F9137AED20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372E8D1D-7C65-4562-B25B-EEDBDAD4822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155523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A495-E76C-4404-9EF8-11F9137AED20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E8D1D-7C65-4562-B25B-EEDBDAD48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330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A495-E76C-4404-9EF8-11F9137AED20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E8D1D-7C65-4562-B25B-EEDBDAD48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415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A495-E76C-4404-9EF8-11F9137AED20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E8D1D-7C65-4562-B25B-EEDBDAD48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981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A495-E76C-4404-9EF8-11F9137AED20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E8D1D-7C65-4562-B25B-EEDBDAD48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658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A495-E76C-4404-9EF8-11F9137AED20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E8D1D-7C65-4562-B25B-EEDBDAD48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824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A495-E76C-4404-9EF8-11F9137AED20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E8D1D-7C65-4562-B25B-EEDBDAD48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006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A495-E76C-4404-9EF8-11F9137AED20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E8D1D-7C65-4562-B25B-EEDBDAD48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2265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A495-E76C-4404-9EF8-11F9137AED20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E8D1D-7C65-4562-B25B-EEDBDAD48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978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B751A495-E76C-4404-9EF8-11F9137AED20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372E8D1D-7C65-4562-B25B-EEDBDAD48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78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A495-E76C-4404-9EF8-11F9137AED20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372E8D1D-7C65-4562-B25B-EEDBDAD48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454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A495-E76C-4404-9EF8-11F9137AED20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E8D1D-7C65-4562-B25B-EEDBDAD48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989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A495-E76C-4404-9EF8-11F9137AED20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E8D1D-7C65-4562-B25B-EEDBDAD48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278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A495-E76C-4404-9EF8-11F9137AED20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E8D1D-7C65-4562-B25B-EEDBDAD48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543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A495-E76C-4404-9EF8-11F9137AED20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E8D1D-7C65-4562-B25B-EEDBDAD48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879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A495-E76C-4404-9EF8-11F9137AED20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E8D1D-7C65-4562-B25B-EEDBDAD48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853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A495-E76C-4404-9EF8-11F9137AED20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E8D1D-7C65-4562-B25B-EEDBDAD48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346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751A495-E76C-4404-9EF8-11F9137AED20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72E8D1D-7C65-4562-B25B-EEDBDAD48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016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-457200"/>
            <a:ext cx="6947127" cy="3488266"/>
          </a:xfrm>
        </p:spPr>
        <p:txBody>
          <a:bodyPr/>
          <a:lstStyle/>
          <a:p>
            <a:r>
              <a:rPr lang="en-US" dirty="0" smtClean="0"/>
              <a:t>Using Metadata Skills for a Course Inventory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26957" y="3429000"/>
            <a:ext cx="54504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Lee Richardson</a:t>
            </a:r>
          </a:p>
          <a:p>
            <a:pPr algn="ctr"/>
            <a:r>
              <a:rPr lang="en-US" sz="2400" dirty="0" smtClean="0"/>
              <a:t>Health Sciences Library</a:t>
            </a:r>
          </a:p>
          <a:p>
            <a:pPr algn="ctr"/>
            <a:r>
              <a:rPr lang="en-US" sz="2400" dirty="0" smtClean="0"/>
              <a:t>University of North Carolina at Chapel Hill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343400" y="5449669"/>
            <a:ext cx="24481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ALA Annual Conference</a:t>
            </a:r>
          </a:p>
          <a:p>
            <a:pPr algn="ctr"/>
            <a:r>
              <a:rPr lang="en-US" dirty="0" smtClean="0"/>
              <a:t>June 28,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62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HSL Database Developer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362200"/>
            <a:ext cx="7704667" cy="333281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Asked good questions</a:t>
            </a:r>
          </a:p>
          <a:p>
            <a:r>
              <a:rPr lang="en-US" dirty="0" smtClean="0"/>
              <a:t>Challenged my assumptions</a:t>
            </a:r>
          </a:p>
          <a:p>
            <a:r>
              <a:rPr lang="en-US" dirty="0" smtClean="0"/>
              <a:t>Helped with data modeling</a:t>
            </a:r>
          </a:p>
          <a:p>
            <a:r>
              <a:rPr lang="en-US" dirty="0" smtClean="0"/>
              <a:t>Conclusion – I had not done enough research and information gathering</a:t>
            </a:r>
          </a:p>
          <a:p>
            <a:pPr lvl="1"/>
            <a:r>
              <a:rPr lang="en-US" dirty="0" smtClean="0"/>
              <a:t>Go back and clearly define HAC needs</a:t>
            </a:r>
          </a:p>
          <a:p>
            <a:pPr lvl="1"/>
            <a:r>
              <a:rPr lang="en-US" dirty="0" smtClean="0"/>
              <a:t>Thoroughly document questions and queries HAC wants to answer with this data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57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133600"/>
            <a:ext cx="7704667" cy="333281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Meet with the HAC to clearly define their needs</a:t>
            </a:r>
          </a:p>
          <a:p>
            <a:r>
              <a:rPr lang="en-US" dirty="0" smtClean="0"/>
              <a:t>Meet with a representative of each school to make sure their unique needs are included</a:t>
            </a:r>
          </a:p>
          <a:p>
            <a:r>
              <a:rPr lang="en-US" dirty="0" smtClean="0"/>
              <a:t>Consult with HSL database developer</a:t>
            </a:r>
          </a:p>
          <a:p>
            <a:pPr lvl="1"/>
            <a:r>
              <a:rPr lang="en-US" dirty="0" smtClean="0"/>
              <a:t>More information gathering?</a:t>
            </a:r>
          </a:p>
          <a:p>
            <a:pPr lvl="1"/>
            <a:r>
              <a:rPr lang="en-US" dirty="0" smtClean="0"/>
              <a:t>Are we ready to talk about systems? (Database or spreadsheet or Drupal or ?)</a:t>
            </a:r>
          </a:p>
          <a:p>
            <a:endParaRPr lang="en-US" dirty="0"/>
          </a:p>
          <a:p>
            <a:r>
              <a:rPr lang="en-US" dirty="0" smtClean="0"/>
              <a:t>Talk with other universities – what are they doing?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8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Mistakes Made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362200"/>
            <a:ext cx="7704667" cy="333281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Assumed we would build a database</a:t>
            </a:r>
          </a:p>
          <a:p>
            <a:r>
              <a:rPr lang="en-US" dirty="0" smtClean="0"/>
              <a:t>Assumed I knew more than I did about databases</a:t>
            </a:r>
          </a:p>
          <a:p>
            <a:pPr lvl="1"/>
            <a:r>
              <a:rPr lang="en-US" dirty="0" smtClean="0"/>
              <a:t>No experience with database design and data modeling</a:t>
            </a:r>
          </a:p>
          <a:p>
            <a:r>
              <a:rPr lang="en-US" dirty="0" smtClean="0"/>
              <a:t>Assumed I could fairly easily learn what I needed to know about databases</a:t>
            </a:r>
          </a:p>
          <a:p>
            <a:r>
              <a:rPr lang="en-US" dirty="0" smtClean="0"/>
              <a:t>Didn’t consult with HSL database developer early enough or often enough</a:t>
            </a:r>
          </a:p>
          <a:p>
            <a:r>
              <a:rPr lang="en-US" dirty="0" smtClean="0"/>
              <a:t>Got too far ahead – didn’t spend enough time interviewing and clearly defining needs – CRITICAL STEP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65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-228600"/>
            <a:ext cx="7704667" cy="1981200"/>
          </a:xfrm>
        </p:spPr>
        <p:txBody>
          <a:bodyPr/>
          <a:lstStyle/>
          <a:p>
            <a:r>
              <a:rPr lang="en-US" dirty="0" smtClean="0"/>
              <a:t>Cataloging/Metadata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1543984"/>
            <a:ext cx="7704667" cy="424721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Search</a:t>
            </a:r>
          </a:p>
          <a:p>
            <a:r>
              <a:rPr lang="en-US" dirty="0" smtClean="0"/>
              <a:t>Controlled vocabularies</a:t>
            </a:r>
          </a:p>
          <a:p>
            <a:r>
              <a:rPr lang="en-US" dirty="0"/>
              <a:t>Consistent terminology aids search and queries</a:t>
            </a:r>
          </a:p>
          <a:p>
            <a:pPr lvl="1"/>
            <a:r>
              <a:rPr lang="en-US" dirty="0"/>
              <a:t>Also think about in course descriptions and </a:t>
            </a:r>
            <a:r>
              <a:rPr lang="en-US" dirty="0" smtClean="0"/>
              <a:t>syllabi</a:t>
            </a:r>
          </a:p>
          <a:p>
            <a:r>
              <a:rPr lang="en-US" dirty="0" smtClean="0"/>
              <a:t>Terminology for field labels</a:t>
            </a:r>
          </a:p>
          <a:p>
            <a:r>
              <a:rPr lang="en-US" dirty="0" smtClean="0"/>
              <a:t>Keywords (tags) – consulted taxonomies and IPE literature for common terms</a:t>
            </a:r>
          </a:p>
          <a:p>
            <a:r>
              <a:rPr lang="en-US" dirty="0" smtClean="0"/>
              <a:t>Fixed fields vs codes vs free text </a:t>
            </a:r>
          </a:p>
          <a:p>
            <a:r>
              <a:rPr lang="en-US" dirty="0" smtClean="0"/>
              <a:t>Organizing information</a:t>
            </a:r>
          </a:p>
          <a:p>
            <a:r>
              <a:rPr lang="en-US" dirty="0" smtClean="0"/>
              <a:t>Data dictionary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77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-457200"/>
            <a:ext cx="7704667" cy="1981200"/>
          </a:xfrm>
        </p:spPr>
        <p:txBody>
          <a:bodyPr/>
          <a:lstStyle/>
          <a:p>
            <a:r>
              <a:rPr lang="en-US" dirty="0" smtClean="0"/>
              <a:t>Other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914400"/>
            <a:ext cx="7704667" cy="508541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Who’s going to enter and maintain the data?</a:t>
            </a:r>
          </a:p>
          <a:p>
            <a:pPr lvl="1"/>
            <a:r>
              <a:rPr lang="en-US" dirty="0" smtClean="0"/>
              <a:t>I can help get it started – not ongoing</a:t>
            </a:r>
          </a:p>
          <a:p>
            <a:r>
              <a:rPr lang="en-US" dirty="0" smtClean="0"/>
              <a:t>How many people will need to enter and edit data vs just viewing the data?</a:t>
            </a:r>
          </a:p>
          <a:p>
            <a:r>
              <a:rPr lang="en-US" dirty="0" smtClean="0"/>
              <a:t>If students need to access this information, does there need to be a public interface?</a:t>
            </a:r>
          </a:p>
          <a:p>
            <a:r>
              <a:rPr lang="en-US" dirty="0" smtClean="0"/>
              <a:t>Where will this information live? Is there a shared location easily accessible by all Health Affairs?</a:t>
            </a:r>
          </a:p>
          <a:p>
            <a:r>
              <a:rPr lang="en-US" dirty="0" smtClean="0"/>
              <a:t>If HSL builds a database, will we be responsible for ongoing maintenance? Can we turn it over to someone else?</a:t>
            </a:r>
          </a:p>
          <a:p>
            <a:r>
              <a:rPr lang="en-US" dirty="0" smtClean="0"/>
              <a:t>HAC is hiring a coordinator. What role could/should this position play?</a:t>
            </a:r>
          </a:p>
          <a:p>
            <a:r>
              <a:rPr lang="en-US" dirty="0" smtClean="0"/>
              <a:t>SharePoint is coming to UNC </a:t>
            </a:r>
            <a:r>
              <a:rPr lang="en-US" dirty="0" err="1" smtClean="0"/>
              <a:t>soonish</a:t>
            </a:r>
            <a:r>
              <a:rPr lang="en-US" dirty="0" smtClean="0"/>
              <a:t>. If that’s a good option, how many resources do we want to invest in building a database now?</a:t>
            </a:r>
          </a:p>
        </p:txBody>
      </p:sp>
    </p:spTree>
    <p:extLst>
      <p:ext uri="{BB962C8B-B14F-4D97-AF65-F5344CB8AC3E}">
        <p14:creationId xmlns:p14="http://schemas.microsoft.com/office/powerpoint/2010/main" val="241756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1524000"/>
            <a:ext cx="7704667" cy="4343400"/>
          </a:xfrm>
        </p:spPr>
        <p:txBody>
          <a:bodyPr/>
          <a:lstStyle/>
          <a:p>
            <a:r>
              <a:rPr lang="en-US" dirty="0" smtClean="0"/>
              <a:t>Cataloging/Metadata skills useful in other contexts</a:t>
            </a:r>
          </a:p>
          <a:p>
            <a:pPr lvl="1"/>
            <a:r>
              <a:rPr lang="en-US" dirty="0" smtClean="0"/>
              <a:t>Look for opportunities outside of cataloging and digital projects</a:t>
            </a:r>
          </a:p>
          <a:p>
            <a:r>
              <a:rPr lang="en-US" dirty="0" smtClean="0"/>
              <a:t>My focus on Health Affairs but could be adapted to other disciplines</a:t>
            </a:r>
          </a:p>
          <a:p>
            <a:pPr lvl="1"/>
            <a:r>
              <a:rPr lang="en-US" dirty="0" smtClean="0"/>
              <a:t>Would be great to have this campus-wide – easier to identify possibilities for 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93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Lee Richardson</a:t>
            </a:r>
            <a:br>
              <a:rPr lang="en-US" dirty="0" smtClean="0"/>
            </a:br>
            <a:r>
              <a:rPr lang="en-US" dirty="0" smtClean="0"/>
              <a:t>Information Discovery and Metadata Librarian</a:t>
            </a:r>
            <a:br>
              <a:rPr lang="en-US" dirty="0" smtClean="0"/>
            </a:br>
            <a:r>
              <a:rPr lang="en-US" dirty="0" smtClean="0"/>
              <a:t>Health Sciences Library</a:t>
            </a:r>
            <a:br>
              <a:rPr lang="en-US" dirty="0" smtClean="0"/>
            </a:br>
            <a:r>
              <a:rPr lang="en-US" dirty="0" smtClean="0"/>
              <a:t>University of North Carolina at Chapel Hill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richarlm@email.unc.edu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18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-457200"/>
            <a:ext cx="7704667" cy="1981200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1010584"/>
            <a:ext cx="7704667" cy="493301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Cataloging and Metadata Coordinator for seven years</a:t>
            </a:r>
          </a:p>
          <a:p>
            <a:r>
              <a:rPr lang="en-US" dirty="0"/>
              <a:t>More and more need for non-MARC metadata and information </a:t>
            </a:r>
            <a:r>
              <a:rPr lang="en-US" dirty="0" smtClean="0"/>
              <a:t>organization</a:t>
            </a:r>
          </a:p>
          <a:p>
            <a:pPr lvl="1"/>
            <a:r>
              <a:rPr lang="en-US" dirty="0" smtClean="0"/>
              <a:t>Consultations inside and outside library</a:t>
            </a:r>
          </a:p>
          <a:p>
            <a:pPr lvl="1"/>
            <a:r>
              <a:rPr lang="en-US" dirty="0" smtClean="0"/>
              <a:t>Organizing and tagging blog content</a:t>
            </a:r>
          </a:p>
          <a:p>
            <a:pPr lvl="1"/>
            <a:r>
              <a:rPr lang="en-US" dirty="0" smtClean="0"/>
              <a:t>Data management</a:t>
            </a:r>
          </a:p>
          <a:p>
            <a:pPr lvl="1"/>
            <a:r>
              <a:rPr lang="en-US" dirty="0" smtClean="0"/>
              <a:t>Controlled vocabularies</a:t>
            </a:r>
          </a:p>
          <a:p>
            <a:pPr lvl="1"/>
            <a:r>
              <a:rPr lang="en-US" dirty="0" smtClean="0"/>
              <a:t>Search Engine Optimization</a:t>
            </a:r>
          </a:p>
          <a:p>
            <a:pPr lvl="1"/>
            <a:r>
              <a:rPr lang="en-US" dirty="0" err="1" smtClean="0"/>
              <a:t>LibGuides</a:t>
            </a:r>
            <a:r>
              <a:rPr lang="en-US" dirty="0" smtClean="0"/>
              <a:t> organization</a:t>
            </a:r>
            <a:endParaRPr lang="en-US" dirty="0"/>
          </a:p>
          <a:p>
            <a:r>
              <a:rPr lang="en-US" dirty="0"/>
              <a:t>Changed my title to Information Discovery and Metadata Librarian</a:t>
            </a:r>
          </a:p>
          <a:p>
            <a:pPr lvl="1"/>
            <a:r>
              <a:rPr lang="en-US" dirty="0"/>
              <a:t>Focus on non-cataloging activities for one year and see how it </a:t>
            </a:r>
            <a:r>
              <a:rPr lang="en-US" dirty="0" smtClean="0"/>
              <a:t>goes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74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Affairs Collaborative (HAC)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057400"/>
            <a:ext cx="7704667" cy="333281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Allied Health</a:t>
            </a:r>
          </a:p>
          <a:p>
            <a:r>
              <a:rPr lang="en-US" dirty="0" smtClean="0"/>
              <a:t>Dentistry</a:t>
            </a:r>
          </a:p>
          <a:p>
            <a:r>
              <a:rPr lang="en-US" dirty="0" smtClean="0"/>
              <a:t>Medicine</a:t>
            </a:r>
          </a:p>
          <a:p>
            <a:r>
              <a:rPr lang="en-US" dirty="0" smtClean="0"/>
              <a:t>Nursing</a:t>
            </a:r>
          </a:p>
          <a:p>
            <a:r>
              <a:rPr lang="en-US" dirty="0" smtClean="0"/>
              <a:t>Pharmacy</a:t>
            </a:r>
          </a:p>
          <a:p>
            <a:r>
              <a:rPr lang="en-US" dirty="0" smtClean="0"/>
              <a:t>Public Health</a:t>
            </a:r>
          </a:p>
          <a:p>
            <a:r>
              <a:rPr lang="en-US" dirty="0" smtClean="0"/>
              <a:t>Others</a:t>
            </a:r>
          </a:p>
          <a:p>
            <a:endParaRPr lang="en-US" dirty="0"/>
          </a:p>
          <a:p>
            <a:r>
              <a:rPr lang="en-US" dirty="0" smtClean="0"/>
              <a:t>Health Sciences Library - We can help!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17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Interprofessional</a:t>
            </a:r>
            <a:r>
              <a:rPr lang="en-US" dirty="0" smtClean="0"/>
              <a:t> Education (IPE)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2" y="1676400"/>
            <a:ext cx="7704667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“… </a:t>
            </a:r>
            <a:r>
              <a:rPr lang="en-US" dirty="0"/>
              <a:t>occasions when students from two or more professions in health and social care learn together during all or part of their </a:t>
            </a:r>
            <a:r>
              <a:rPr lang="en-US" dirty="0" smtClean="0"/>
              <a:t>professional training with </a:t>
            </a:r>
            <a:r>
              <a:rPr lang="en-US" dirty="0"/>
              <a:t>the object of cultivating collaborative </a:t>
            </a:r>
            <a:r>
              <a:rPr lang="en-US" dirty="0" smtClean="0"/>
              <a:t>practice</a:t>
            </a:r>
            <a:r>
              <a:rPr lang="en-US" baseline="30000" dirty="0"/>
              <a:t> </a:t>
            </a:r>
            <a:r>
              <a:rPr lang="en-US" dirty="0" smtClean="0"/>
              <a:t>for </a:t>
            </a:r>
            <a:r>
              <a:rPr lang="en-US" dirty="0"/>
              <a:t>providing client- or patient-centered health care</a:t>
            </a:r>
            <a:r>
              <a:rPr lang="en-US" dirty="0" smtClean="0"/>
              <a:t>.”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1700" dirty="0" smtClean="0"/>
              <a:t>					Wikipedia</a:t>
            </a:r>
          </a:p>
          <a:p>
            <a:pPr marL="0" indent="0">
              <a:buNone/>
            </a:pPr>
            <a:r>
              <a:rPr lang="en-US" sz="1700" dirty="0" smtClean="0"/>
              <a:t>					https</a:t>
            </a:r>
            <a:r>
              <a:rPr lang="en-US" sz="1700" dirty="0"/>
              <a:t>://en.wikipedia.org/wiki/Interprofessional_education</a:t>
            </a:r>
          </a:p>
        </p:txBody>
      </p:sp>
    </p:spTree>
    <p:extLst>
      <p:ext uri="{BB962C8B-B14F-4D97-AF65-F5344CB8AC3E}">
        <p14:creationId xmlns:p14="http://schemas.microsoft.com/office/powerpoint/2010/main" val="173585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152400"/>
            <a:ext cx="7704667" cy="1981200"/>
          </a:xfrm>
        </p:spPr>
        <p:txBody>
          <a:bodyPr/>
          <a:lstStyle/>
          <a:p>
            <a:r>
              <a:rPr lang="en-US" dirty="0" smtClean="0"/>
              <a:t>Who’s Doing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057400"/>
            <a:ext cx="7704667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Hard for each school to know what each other is doing</a:t>
            </a:r>
          </a:p>
          <a:p>
            <a:r>
              <a:rPr lang="en-US" dirty="0" smtClean="0"/>
              <a:t>Information is scattered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Bring everything together in an inventory </a:t>
            </a:r>
          </a:p>
          <a:p>
            <a:r>
              <a:rPr lang="en-US" dirty="0" smtClean="0"/>
              <a:t>Focus is on courses but also want to include workshops, internships, non-research grants – all IPE activities</a:t>
            </a:r>
          </a:p>
          <a:p>
            <a:r>
              <a:rPr lang="en-US" dirty="0" smtClean="0"/>
              <a:t>Also want students and advisors to be able to see IPE opportunities across Health Affairs</a:t>
            </a:r>
          </a:p>
        </p:txBody>
      </p:sp>
    </p:spTree>
    <p:extLst>
      <p:ext uri="{BB962C8B-B14F-4D97-AF65-F5344CB8AC3E}">
        <p14:creationId xmlns:p14="http://schemas.microsoft.com/office/powerpoint/2010/main" val="94423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76200"/>
            <a:ext cx="7704667" cy="1981200"/>
          </a:xfrm>
        </p:spPr>
        <p:txBody>
          <a:bodyPr/>
          <a:lstStyle/>
          <a:p>
            <a:r>
              <a:rPr lang="en-US" dirty="0" smtClean="0"/>
              <a:t>What’s Been Done So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1905000"/>
            <a:ext cx="7704667" cy="333281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HAC made a brief spreadsheet</a:t>
            </a:r>
          </a:p>
          <a:p>
            <a:r>
              <a:rPr lang="en-US" dirty="0" smtClean="0"/>
              <a:t>First consultation with representative from Nursing</a:t>
            </a:r>
          </a:p>
          <a:p>
            <a:r>
              <a:rPr lang="en-US" dirty="0" smtClean="0"/>
              <a:t>Examined UNC and other university course catalogs to get ideas of what we might want to include </a:t>
            </a:r>
            <a:endParaRPr lang="en-US" dirty="0"/>
          </a:p>
          <a:p>
            <a:r>
              <a:rPr lang="en-US" dirty="0" smtClean="0"/>
              <a:t>Made a long list of possible data elements</a:t>
            </a:r>
          </a:p>
          <a:p>
            <a:r>
              <a:rPr lang="en-US" dirty="0" smtClean="0"/>
              <a:t>Consulted with Nursing again</a:t>
            </a:r>
          </a:p>
          <a:p>
            <a:r>
              <a:rPr lang="en-US" dirty="0"/>
              <a:t>R</a:t>
            </a:r>
            <a:r>
              <a:rPr lang="en-US" dirty="0" smtClean="0"/>
              <a:t>esearch </a:t>
            </a:r>
            <a:r>
              <a:rPr lang="en-US" dirty="0"/>
              <a:t>to see if this or something similar had already been done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0280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-228600"/>
            <a:ext cx="7704667" cy="1981200"/>
          </a:xfrm>
        </p:spPr>
        <p:txBody>
          <a:bodyPr/>
          <a:lstStyle/>
          <a:p>
            <a:r>
              <a:rPr lang="en-US" dirty="0" smtClean="0"/>
              <a:t>Database?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990600"/>
            <a:ext cx="7704667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How to design a database</a:t>
            </a:r>
          </a:p>
          <a:p>
            <a:pPr lvl="1"/>
            <a:r>
              <a:rPr lang="en-US" dirty="0" smtClean="0"/>
              <a:t>Books and online tutorials</a:t>
            </a:r>
          </a:p>
          <a:p>
            <a:r>
              <a:rPr lang="en-US" dirty="0" smtClean="0"/>
              <a:t>How to use Microsoft Access</a:t>
            </a:r>
          </a:p>
          <a:p>
            <a:pPr lvl="1"/>
            <a:r>
              <a:rPr lang="en-US" dirty="0" smtClean="0"/>
              <a:t>Books and online tutorials</a:t>
            </a:r>
          </a:p>
          <a:p>
            <a:pPr lvl="1"/>
            <a:r>
              <a:rPr lang="en-US" dirty="0" smtClean="0"/>
              <a:t>HAC has Access</a:t>
            </a:r>
          </a:p>
          <a:p>
            <a:pPr lvl="1"/>
            <a:r>
              <a:rPr lang="en-US" dirty="0" smtClean="0"/>
              <a:t>Lots of resources to learn and help when there’s a problem</a:t>
            </a:r>
          </a:p>
          <a:p>
            <a:r>
              <a:rPr lang="en-US" dirty="0" smtClean="0"/>
              <a:t>Build our own database</a:t>
            </a:r>
          </a:p>
          <a:p>
            <a:pPr lvl="1"/>
            <a:r>
              <a:rPr lang="en-US" dirty="0" smtClean="0"/>
              <a:t>Fewer resources when there’s a problem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11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0"/>
            <a:ext cx="7704667" cy="1981200"/>
          </a:xfrm>
        </p:spPr>
        <p:txBody>
          <a:bodyPr/>
          <a:lstStyle/>
          <a:p>
            <a:r>
              <a:rPr lang="en-US" dirty="0" smtClean="0"/>
              <a:t>Organizing 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2" y="1676400"/>
            <a:ext cx="7704667" cy="4648200"/>
          </a:xfrm>
        </p:spPr>
        <p:txBody>
          <a:bodyPr>
            <a:normAutofit/>
          </a:bodyPr>
          <a:lstStyle/>
          <a:p>
            <a:r>
              <a:rPr lang="en-US" dirty="0" smtClean="0"/>
              <a:t>Consulted syllabi and UNC course catalog for possible data fields labels</a:t>
            </a:r>
          </a:p>
          <a:p>
            <a:pPr lvl="1"/>
            <a:r>
              <a:rPr lang="en-US" dirty="0" smtClean="0"/>
              <a:t>Use consistent language and familiar language</a:t>
            </a:r>
          </a:p>
          <a:p>
            <a:r>
              <a:rPr lang="en-US" dirty="0" smtClean="0"/>
              <a:t>Identified which fields could have multiple values or would have a single value</a:t>
            </a:r>
          </a:p>
          <a:p>
            <a:r>
              <a:rPr lang="en-US" dirty="0" smtClean="0"/>
              <a:t>Listed all possible values for fields with multiple values</a:t>
            </a:r>
          </a:p>
          <a:p>
            <a:r>
              <a:rPr lang="en-US" dirty="0" smtClean="0"/>
              <a:t>Which fields could have yes/no</a:t>
            </a:r>
          </a:p>
          <a:p>
            <a:r>
              <a:rPr lang="en-US" dirty="0" smtClean="0"/>
              <a:t>Identified fields that might be in separate tables</a:t>
            </a:r>
          </a:p>
          <a:p>
            <a:r>
              <a:rPr lang="en-US" dirty="0" smtClean="0"/>
              <a:t>Created data models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40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Dictionary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209800"/>
            <a:ext cx="7704667" cy="3581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Defined each field</a:t>
            </a:r>
          </a:p>
          <a:p>
            <a:pPr lvl="1"/>
            <a:r>
              <a:rPr lang="en-US" dirty="0" smtClean="0"/>
              <a:t>Ensure different disciplines all have the same understanding</a:t>
            </a:r>
          </a:p>
          <a:p>
            <a:pPr lvl="1"/>
            <a:r>
              <a:rPr lang="en-US" dirty="0" smtClean="0"/>
              <a:t>Sparked ideas about other data to include</a:t>
            </a:r>
          </a:p>
          <a:p>
            <a:r>
              <a:rPr lang="en-US" dirty="0" smtClean="0"/>
              <a:t>Helped organize data and think through some issues</a:t>
            </a:r>
          </a:p>
          <a:p>
            <a:pPr lvl="1"/>
            <a:r>
              <a:rPr lang="en-US" dirty="0" smtClean="0"/>
              <a:t>Authority control – personal names and department names</a:t>
            </a:r>
          </a:p>
          <a:p>
            <a:pPr lvl="1"/>
            <a:r>
              <a:rPr lang="en-US" dirty="0" smtClean="0"/>
              <a:t>Consistency – Course title and description always the same as syllabus</a:t>
            </a:r>
          </a:p>
          <a:p>
            <a:r>
              <a:rPr lang="en-US" dirty="0" smtClean="0"/>
              <a:t>Experience with data dictionaries for digital projects was helpful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62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1663</TotalTime>
  <Words>819</Words>
  <Application>Microsoft Office PowerPoint</Application>
  <PresentationFormat>On-screen Show (4:3)</PresentationFormat>
  <Paragraphs>119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Corbel</vt:lpstr>
      <vt:lpstr>Parallax</vt:lpstr>
      <vt:lpstr>Using Metadata Skills for a Course Inventory</vt:lpstr>
      <vt:lpstr>Background</vt:lpstr>
      <vt:lpstr>Health Affairs Collaborative (HAC)</vt:lpstr>
      <vt:lpstr>Interprofessional Education (IPE)</vt:lpstr>
      <vt:lpstr>Who’s Doing What?</vt:lpstr>
      <vt:lpstr>What’s Been Done So Far</vt:lpstr>
      <vt:lpstr>Database?</vt:lpstr>
      <vt:lpstr>Organizing the Data</vt:lpstr>
      <vt:lpstr>Data Dictionary</vt:lpstr>
      <vt:lpstr>HSL Database Developer</vt:lpstr>
      <vt:lpstr>Next</vt:lpstr>
      <vt:lpstr>Mistakes Made</vt:lpstr>
      <vt:lpstr>Cataloging/Metadata Skills</vt:lpstr>
      <vt:lpstr>Other Decisions</vt:lpstr>
      <vt:lpstr>In Conclusion</vt:lpstr>
      <vt:lpstr>Lee Richardson Information Discovery and Metadata Librarian Health Sciences Library University of North Carolina at Chapel Hill   richarlm@email.unc.edu</vt:lpstr>
    </vt:vector>
  </TitlesOfParts>
  <Company>University Libraries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Metadata</dc:title>
  <dc:creator>UNC Libraries</dc:creator>
  <cp:lastModifiedBy>Ayla Stein</cp:lastModifiedBy>
  <cp:revision>92</cp:revision>
  <dcterms:created xsi:type="dcterms:W3CDTF">2015-06-12T15:07:33Z</dcterms:created>
  <dcterms:modified xsi:type="dcterms:W3CDTF">2015-08-12T19:59:30Z</dcterms:modified>
</cp:coreProperties>
</file>