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10"/>
  </p:notesMasterIdLst>
  <p:sldIdLst>
    <p:sldId id="258" r:id="rId2"/>
    <p:sldId id="307" r:id="rId3"/>
    <p:sldId id="300" r:id="rId4"/>
    <p:sldId id="301" r:id="rId5"/>
    <p:sldId id="303" r:id="rId6"/>
    <p:sldId id="308" r:id="rId7"/>
    <p:sldId id="309" r:id="rId8"/>
    <p:sldId id="28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65000" autoAdjust="0"/>
  </p:normalViewPr>
  <p:slideViewPr>
    <p:cSldViewPr snapToGrid="0">
      <p:cViewPr varScale="1">
        <p:scale>
          <a:sx n="63" d="100"/>
          <a:sy n="63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95D68-B75C-4811-A714-F90D83BE8947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5392D-B7D1-4C1F-A399-A0D16B3E4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62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FE32D-C2C0-4BEE-AB7D-60821EDC4D1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94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FE32D-C2C0-4BEE-AB7D-60821EDC4D12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361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139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5392D-B7D1-4C1F-A399-A0D16B3E40E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97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5392D-B7D1-4C1F-A399-A0D16B3E40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40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6/22/2016</a:t>
            </a:fld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7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39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9441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201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6203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0097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906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6/22/2016</a:t>
            </a:fld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6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3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6/22/2016</a:t>
            </a:fld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184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26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0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50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7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6/22/2016</a:t>
            </a:fld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37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2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A5137-2E76-4DC9-966C-51F5EE0B402E}" type="datetimeFigureOut">
              <a:rPr lang="en-US" smtClean="0">
                <a:solidFill>
                  <a:srgbClr val="903163"/>
                </a:solidFill>
              </a:rPr>
              <a:pPr/>
              <a:t>6/22/2016</a:t>
            </a:fld>
            <a:endParaRPr lang="en-US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BBB973-2356-4E9C-A59B-6A1D2F62288C}" type="slidenum">
              <a:rPr lang="en-US" smtClean="0">
                <a:solidFill>
                  <a:srgbClr val="903163"/>
                </a:solidFill>
              </a:rPr>
              <a:pPr/>
              <a:t>‹#›</a:t>
            </a:fld>
            <a:endParaRPr lang="en-US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69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Beth_Bernhardt@uncg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Course Adoption Textbook Support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b="1" dirty="0" smtClean="0"/>
          </a:p>
          <a:p>
            <a:endParaRPr lang="en-US" b="1" dirty="0" smtClean="0"/>
          </a:p>
          <a:p>
            <a:pPr algn="ctr"/>
            <a:r>
              <a:rPr lang="en-US" sz="5600" b="1" dirty="0" smtClean="0"/>
              <a:t>Beth Bernhardt </a:t>
            </a:r>
            <a:endParaRPr lang="en-US" sz="5600" b="1" dirty="0"/>
          </a:p>
          <a:p>
            <a:pPr algn="ctr"/>
            <a:r>
              <a:rPr lang="en-US" sz="5600" b="1" dirty="0" smtClean="0"/>
              <a:t>Assistant Dean for Collection Management and Scholarly Communications</a:t>
            </a:r>
          </a:p>
          <a:p>
            <a:pPr algn="ctr"/>
            <a:r>
              <a:rPr lang="en-US" sz="5600" b="1" dirty="0" smtClean="0"/>
              <a:t>UNCG</a:t>
            </a:r>
            <a:endParaRPr lang="en-US" sz="5600" b="1" dirty="0"/>
          </a:p>
        </p:txBody>
      </p:sp>
      <p:sp>
        <p:nvSpPr>
          <p:cNvPr id="4" name="Rectangle 3"/>
          <p:cNvSpPr/>
          <p:nvPr/>
        </p:nvSpPr>
        <p:spPr>
          <a:xfrm>
            <a:off x="205832" y="5825657"/>
            <a:ext cx="5546436" cy="329129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376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Textbook crisis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85" y="1930401"/>
            <a:ext cx="5534264" cy="3784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058" y="1998015"/>
            <a:ext cx="4596342" cy="36114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400493" y="5877984"/>
            <a:ext cx="9150350" cy="8080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“I stopped buying textbooks my second semester here.” </a:t>
            </a:r>
            <a:r>
              <a:rPr lang="en-US" dirty="0" smtClean="0"/>
              <a:t>- Marieme T., library </a:t>
            </a:r>
            <a:r>
              <a:rPr lang="en-US" dirty="0"/>
              <a:t>student </a:t>
            </a:r>
            <a:r>
              <a:rPr lang="en-US" dirty="0" smtClean="0"/>
              <a:t>assistant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67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</a:t>
            </a:r>
            <a:r>
              <a:rPr lang="en-US" dirty="0" smtClean="0"/>
              <a:t>e-books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44133"/>
            <a:ext cx="8596668" cy="4195629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Received a list for course titles from the bookstore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Divided up the list (8) staff and researched our holdings</a:t>
            </a:r>
          </a:p>
          <a:p>
            <a:pPr lvl="1"/>
            <a:r>
              <a:rPr lang="en-US" sz="2600" dirty="0" smtClean="0"/>
              <a:t>Only books with no DRM restrictions</a:t>
            </a:r>
          </a:p>
          <a:p>
            <a:pPr lvl="2"/>
            <a:r>
              <a:rPr lang="en-US" sz="2400" dirty="0" smtClean="0"/>
              <a:t>JSTOR, Project Muse, Wiley, Oxford etc.</a:t>
            </a:r>
          </a:p>
          <a:p>
            <a:pPr marL="457200" lvl="1" indent="0">
              <a:buNone/>
            </a:pPr>
            <a:endParaRPr lang="en-US" sz="2600" dirty="0" smtClean="0"/>
          </a:p>
          <a:p>
            <a:r>
              <a:rPr lang="en-US" sz="2800" dirty="0" smtClean="0"/>
              <a:t>Emailed the faculty 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	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774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70933"/>
            <a:ext cx="8596668" cy="1320800"/>
          </a:xfrm>
        </p:spPr>
        <p:txBody>
          <a:bodyPr/>
          <a:lstStyle/>
          <a:p>
            <a:r>
              <a:rPr lang="en-US" dirty="0" smtClean="0"/>
              <a:t>Example email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0001"/>
            <a:ext cx="8596668" cy="477136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Dr. _______________</a:t>
            </a:r>
          </a:p>
          <a:p>
            <a:pPr marL="0" indent="0">
              <a:buNone/>
            </a:pPr>
            <a:r>
              <a:rPr lang="en-US" dirty="0" smtClean="0"/>
              <a:t>I just </a:t>
            </a:r>
            <a:r>
              <a:rPr lang="en-US" dirty="0"/>
              <a:t>wanted to let you know that the library has the following assigned textbooks available through our e-book </a:t>
            </a:r>
            <a:r>
              <a:rPr lang="en-US" dirty="0" smtClean="0"/>
              <a:t>collections.  </a:t>
            </a:r>
            <a:r>
              <a:rPr lang="en-US" dirty="0"/>
              <a:t>If you have students that can't afford to purchase the textbooks this would be a good alternative.</a:t>
            </a:r>
          </a:p>
          <a:p>
            <a:pPr marL="0" indent="0">
              <a:buNone/>
            </a:pPr>
            <a:r>
              <a:rPr lang="en-US" dirty="0" smtClean="0"/>
              <a:t>THR201 </a:t>
            </a:r>
            <a:r>
              <a:rPr lang="en-US" dirty="0"/>
              <a:t>- Clean House and Other Plays - </a:t>
            </a:r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://libproxy.uncg.edu/login?url=http://site.ebrary.com/lib/uncgreen/Top?id=10323632 </a:t>
            </a:r>
          </a:p>
          <a:p>
            <a:pPr marL="0" indent="0">
              <a:buNone/>
            </a:pPr>
            <a:r>
              <a:rPr lang="en-US" dirty="0" smtClean="0"/>
              <a:t>THR201 </a:t>
            </a:r>
            <a:r>
              <a:rPr lang="en-US" dirty="0"/>
              <a:t>- Buried Child</a:t>
            </a:r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://libproxy.uncg.edu/login?url=http://www.aspresolver.com/aspresolver.asp?NADR;PL009826</a:t>
            </a:r>
          </a:p>
          <a:p>
            <a:pPr marL="0" indent="0">
              <a:buNone/>
            </a:pPr>
            <a:r>
              <a:rPr lang="en-US" dirty="0" smtClean="0"/>
              <a:t>THR201 </a:t>
            </a:r>
            <a:r>
              <a:rPr lang="en-US" dirty="0"/>
              <a:t>- Backwards and Forwards - Library is ordering it. </a:t>
            </a:r>
          </a:p>
          <a:p>
            <a:pPr marL="0" indent="0">
              <a:buNone/>
            </a:pPr>
            <a:r>
              <a:rPr lang="en-US" dirty="0" smtClean="0"/>
              <a:t>THR201 </a:t>
            </a:r>
            <a:r>
              <a:rPr lang="en-US" dirty="0"/>
              <a:t>- Six degrees of separation</a:t>
            </a:r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://libproxy.uncg.edu/login?url=http://www.aspresolver.com/aspresolver.asp?NADR;PL010814 </a:t>
            </a:r>
          </a:p>
          <a:p>
            <a:pPr marL="0" indent="0">
              <a:buNone/>
            </a:pPr>
            <a:r>
              <a:rPr lang="en-US" dirty="0" smtClean="0"/>
              <a:t>THR201 </a:t>
            </a:r>
            <a:r>
              <a:rPr lang="en-US" dirty="0"/>
              <a:t>- Laramie </a:t>
            </a:r>
            <a:r>
              <a:rPr lang="en-US" dirty="0" smtClean="0"/>
              <a:t>Project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://libproxy.uncg.edu/login?url=http://www.aspresolver.com/aspresolver.asp?NADR;PL010061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15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from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Wonderful.  Thank you so much! This is so helpful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Thanks </a:t>
            </a:r>
            <a:r>
              <a:rPr lang="en-US" dirty="0" smtClean="0"/>
              <a:t>for </a:t>
            </a:r>
            <a:r>
              <a:rPr lang="en-US" dirty="0"/>
              <a:t>the heads-up! I'll email the link to my students</a:t>
            </a:r>
            <a:r>
              <a:rPr lang="en-US" dirty="0" smtClean="0"/>
              <a:t>.</a:t>
            </a:r>
          </a:p>
          <a:p>
            <a:pPr marL="0" indent="0" fontAlgn="t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fontAlgn="t"/>
            <a:r>
              <a:rPr lang="en-US" dirty="0"/>
              <a:t>Thank you so much for letting me know.  I'll make that note in the Canvas site for this course before I offer it in March.  </a:t>
            </a:r>
            <a:r>
              <a:rPr lang="en-US" dirty="0" smtClean="0"/>
              <a:t>Saving </a:t>
            </a:r>
            <a:r>
              <a:rPr lang="en-US" dirty="0"/>
              <a:t>money on the texts for the class is always welcome!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083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to the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Make connections with faculty</a:t>
            </a:r>
          </a:p>
          <a:p>
            <a:endParaRPr lang="en-US" sz="2800" dirty="0"/>
          </a:p>
          <a:p>
            <a:r>
              <a:rPr lang="en-US" sz="2800" dirty="0" smtClean="0"/>
              <a:t>Good Public Relations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1597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7" y="321734"/>
            <a:ext cx="8596668" cy="1320800"/>
          </a:xfrm>
        </p:spPr>
        <p:txBody>
          <a:bodyPr/>
          <a:lstStyle/>
          <a:p>
            <a:r>
              <a:rPr lang="en-US" dirty="0" smtClean="0"/>
              <a:t>Other libraries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1735" y="982134"/>
            <a:ext cx="8353478" cy="539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09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Beth Bernhardt</a:t>
            </a:r>
          </a:p>
          <a:p>
            <a:pPr marL="0" indent="0">
              <a:buNone/>
            </a:pPr>
            <a:r>
              <a:rPr lang="en-US" sz="2400" dirty="0" smtClean="0"/>
              <a:t>Assistant Dean for Collection Management and Scholarly Communications</a:t>
            </a:r>
          </a:p>
          <a:p>
            <a:pPr marL="0" indent="0">
              <a:buNone/>
            </a:pPr>
            <a:r>
              <a:rPr lang="en-US" sz="2400" dirty="0" smtClean="0"/>
              <a:t>University of North Carolina Greensboro</a:t>
            </a:r>
          </a:p>
          <a:p>
            <a:pPr marL="0" indent="0">
              <a:buNone/>
            </a:pPr>
            <a:r>
              <a:rPr lang="en-US" sz="2400" dirty="0" smtClean="0">
                <a:hlinkClick r:id="rId2"/>
              </a:rPr>
              <a:t>Beth_Bernhardt@uncg.edu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336-256-1210</a:t>
            </a:r>
          </a:p>
        </p:txBody>
      </p:sp>
    </p:spTree>
    <p:extLst>
      <p:ext uri="{BB962C8B-B14F-4D97-AF65-F5344CB8AC3E}">
        <p14:creationId xmlns:p14="http://schemas.microsoft.com/office/powerpoint/2010/main" val="13846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2263</TotalTime>
  <Words>211</Words>
  <Application>Microsoft Office PowerPoint</Application>
  <PresentationFormat>Widescreen</PresentationFormat>
  <Paragraphs>52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 3</vt:lpstr>
      <vt:lpstr>Facet</vt:lpstr>
      <vt:lpstr>   Course Adoption Textbook Support</vt:lpstr>
      <vt:lpstr>Textbook crisis</vt:lpstr>
      <vt:lpstr>Identifying e-books</vt:lpstr>
      <vt:lpstr>Example email</vt:lpstr>
      <vt:lpstr>Response from Faculty</vt:lpstr>
      <vt:lpstr>Benefits to the Library</vt:lpstr>
      <vt:lpstr>Other libraries </vt:lpstr>
      <vt:lpstr>PowerPoint Presentation</vt:lpstr>
    </vt:vector>
  </TitlesOfParts>
  <Company>UNC Greensboro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Open Education Resources at UNC Greensboro</dc:title>
  <dc:creator>Elizabeth Bernhardt</dc:creator>
  <cp:lastModifiedBy>Elizabeth Bernhardt</cp:lastModifiedBy>
  <cp:revision>54</cp:revision>
  <dcterms:created xsi:type="dcterms:W3CDTF">2015-05-11T14:00:32Z</dcterms:created>
  <dcterms:modified xsi:type="dcterms:W3CDTF">2016-06-22T20:18:39Z</dcterms:modified>
</cp:coreProperties>
</file>