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07" r:id="rId2"/>
    <p:sldId id="297" r:id="rId3"/>
    <p:sldId id="267" r:id="rId4"/>
    <p:sldId id="257" r:id="rId5"/>
    <p:sldId id="312" r:id="rId6"/>
    <p:sldId id="314" r:id="rId7"/>
    <p:sldId id="300" r:id="rId8"/>
    <p:sldId id="315" r:id="rId9"/>
    <p:sldId id="316" r:id="rId10"/>
    <p:sldId id="266" r:id="rId11"/>
    <p:sldId id="272" r:id="rId12"/>
    <p:sldId id="275" r:id="rId13"/>
    <p:sldId id="277" r:id="rId14"/>
    <p:sldId id="282" r:id="rId15"/>
    <p:sldId id="278" r:id="rId16"/>
    <p:sldId id="283" r:id="rId17"/>
    <p:sldId id="279" r:id="rId18"/>
    <p:sldId id="284" r:id="rId19"/>
    <p:sldId id="292" r:id="rId20"/>
    <p:sldId id="280" r:id="rId21"/>
    <p:sldId id="271" r:id="rId22"/>
    <p:sldId id="281" r:id="rId23"/>
    <p:sldId id="285" r:id="rId24"/>
    <p:sldId id="317" r:id="rId25"/>
    <p:sldId id="286" r:id="rId26"/>
    <p:sldId id="288" r:id="rId27"/>
    <p:sldId id="289" r:id="rId28"/>
    <p:sldId id="308" r:id="rId29"/>
    <p:sldId id="309" r:id="rId30"/>
  </p:sldIdLst>
  <p:sldSz cx="9144000" cy="6858000" type="screen4x3"/>
  <p:notesSz cx="6858000" cy="9418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5"/>
    <p:restoredTop sz="78099" autoAdjust="0"/>
  </p:normalViewPr>
  <p:slideViewPr>
    <p:cSldViewPr>
      <p:cViewPr varScale="1">
        <p:scale>
          <a:sx n="69" d="100"/>
          <a:sy n="69" d="100"/>
        </p:scale>
        <p:origin x="-169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3158" y="-82"/>
      </p:cViewPr>
      <p:guideLst>
        <p:guide orient="horz" pos="2966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Chan\Library\Containers\com.apple.mail\Data\Library\Mail%20Downloads\C6A67E7F-BD15-457F-9D2A-D2CA28B924FC\UCSCFocusGroups_BasicStatsFromInitialAnalysis_06032016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cli\Dropbox\My%20Documents\UCSC%20Project\Analysis\UCSCFocusGroups_BasicStatsFromInitialAnalysis_0603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li\Dropbox\My%20Documents\UCSC%20Project\Analysis\UCSCFocusGroups_BasicStatsFromInitialAnalysis_06032016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localhost\Users\Chan\Library\Containers\com.apple.mail\Data\Library\Mail%20Downloads\C6A67E7F-BD15-457F-9D2A-D2CA28B924FC\UCSCFocusGroups_BasicStatsFromInitialAnalysis_06032016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localhost\Users\Chan\Library\Containers\com.apple.mail\Data\Library\Mail%20Downloads\C6A67E7F-BD15-457F-9D2A-D2CA28B924FC\UCSCFocusGroups_BasicStatsFromInitialAnalysis_06032016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localhost\Users\Chan\Library\Containers\com.apple.mail\Data\Library\Mail%20Downloads\C6A67E7F-BD15-457F-9D2A-D2CA28B924FC\UCSCFocusGroups_BasicStatsFromInitialAnalysis_06032016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cli\Dropbox\My%20Documents\UCSC%20Project\Analysis\UCSCFocusGroups_BasicStatsFromInitialAnalysis_06032016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cli\Dropbox\My%20Documents\UCSC%20Project\Analysis\UCSCFocusGroups_BasicStatsFromInitialAnalysis_06032016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localhost\Users\Chan\Library\Containers\com.apple.mail\Data\Library\Mail%20Downloads\C6A67E7F-BD15-457F-9D2A-D2CA28B924FC\UCSCFocusGroups_BasicStatsFromInitialAnalysis_06032016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li\Dropbox\My%20Documents\UCSC%20Project\Analysis\UCSCFocusGroups_BasicStatsFromInitialAnalysis_0603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31 Participants by Academic </a:t>
            </a:r>
            <a:r>
              <a:rPr lang="en-US" dirty="0" smtClean="0"/>
              <a:t>Status</a:t>
            </a:r>
          </a:p>
          <a:p>
            <a:pPr>
              <a:defRPr/>
            </a:pPr>
            <a:r>
              <a:rPr lang="en-US" dirty="0" smtClean="0"/>
              <a:t>N=31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756524538206301"/>
          <c:y val="0.21541666666666701"/>
          <c:w val="0.76087901748130604"/>
          <c:h val="0.6887580198308540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'Demographics Summary'!$I$4</c:f>
              <c:strCache>
                <c:ptCount val="1"/>
                <c:pt idx="0">
                  <c:v>1st year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2.8825662810611297E-17"/>
                  <c:y val="-0.115047339096674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Summary'!$I$5:$I$6</c:f>
              <c:numCache>
                <c:formatCode>General</c:formatCode>
                <c:ptCount val="2"/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'Demographics Summary'!$J$4</c:f>
              <c:strCache>
                <c:ptCount val="1"/>
                <c:pt idx="0">
                  <c:v>2nd year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.141666666666667"/>
                  <c:y val="0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0.115047339096674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Summary'!$J$5:$J$6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'Demographics Summary'!$K$4</c:f>
              <c:strCache>
                <c:ptCount val="1"/>
                <c:pt idx="0">
                  <c:v>3rd year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-6.2893081761006301E-3"/>
                  <c:y val="-9.8211143131307105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Summary'!$K$5:$K$6</c:f>
              <c:numCache>
                <c:formatCode>General</c:formatCode>
                <c:ptCount val="2"/>
                <c:pt idx="1">
                  <c:v>7</c:v>
                </c:pt>
              </c:numCache>
            </c:numRef>
          </c:val>
        </c:ser>
        <c:ser>
          <c:idx val="3"/>
          <c:order val="3"/>
          <c:tx>
            <c:strRef>
              <c:f>'Demographics Summary'!$L$4</c:f>
              <c:strCache>
                <c:ptCount val="1"/>
                <c:pt idx="0">
                  <c:v>4th year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-6.2893081761006301E-3"/>
                  <c:y val="-0.115047339096674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Summary'!$L$5:$L$6</c:f>
              <c:numCache>
                <c:formatCode>General</c:formatCode>
                <c:ptCount val="2"/>
                <c:pt idx="1">
                  <c:v>5</c:v>
                </c:pt>
              </c:numCache>
            </c:numRef>
          </c:val>
        </c:ser>
        <c:ser>
          <c:idx val="4"/>
          <c:order val="4"/>
          <c:tx>
            <c:strRef>
              <c:f>'Demographics Summary'!$M$4</c:f>
              <c:strCache>
                <c:ptCount val="1"/>
                <c:pt idx="0">
                  <c:v>5th year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1.77348586143713E-2"/>
                  <c:y val="-0.1206415076747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Summary'!$M$5:$M$6</c:f>
              <c:numCache>
                <c:formatCode>General</c:formatCode>
                <c:ptCount val="2"/>
                <c:pt idx="1">
                  <c:v>3</c:v>
                </c:pt>
              </c:numCache>
            </c:numRef>
          </c:val>
        </c:ser>
        <c:ser>
          <c:idx val="5"/>
          <c:order val="5"/>
          <c:tx>
            <c:strRef>
              <c:f>'Demographics Summary'!$N$4</c:f>
              <c:strCache>
                <c:ptCount val="1"/>
                <c:pt idx="0">
                  <c:v>other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3.8737039493041497E-2"/>
                  <c:y val="1.0400891669363199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2"/>
              <c:pt idx="0">
                <c:v>Master's</c:v>
              </c:pt>
              <c:pt idx="1">
                <c:v> PhD</c:v>
              </c:pt>
            </c:strLit>
          </c:cat>
          <c:val>
            <c:numRef>
              <c:f>'Demographics Summary'!$N$5:$N$6</c:f>
              <c:numCache>
                <c:formatCode>General</c:formatCode>
                <c:ptCount val="2"/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521664"/>
        <c:axId val="99523200"/>
      </c:barChart>
      <c:catAx>
        <c:axId val="99521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99523200"/>
        <c:crosses val="autoZero"/>
        <c:auto val="1"/>
        <c:lblAlgn val="ctr"/>
        <c:lblOffset val="100"/>
        <c:noMultiLvlLbl val="0"/>
      </c:catAx>
      <c:valAx>
        <c:axId val="99523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9521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i="1" u="sng" strike="noStrike" baseline="0" dirty="0" smtClean="0">
                <a:effectLst/>
              </a:rPr>
              <a:t>Q: How did you read your eBook? Did you read on screen? On an </a:t>
            </a:r>
            <a:r>
              <a:rPr lang="en-US" sz="2000" b="1" i="1" u="sng" strike="noStrike" baseline="0" dirty="0" err="1" smtClean="0">
                <a:effectLst/>
              </a:rPr>
              <a:t>eReader</a:t>
            </a:r>
            <a:r>
              <a:rPr lang="en-US" sz="2000" b="1" i="1" u="sng" strike="noStrike" baseline="0" dirty="0" smtClean="0">
                <a:effectLst/>
              </a:rPr>
              <a:t>? Or Print it out? How did you like that experience</a:t>
            </a:r>
          </a:p>
          <a:p>
            <a:pPr>
              <a:defRPr sz="2000"/>
            </a:pPr>
            <a:r>
              <a:rPr lang="en-US" sz="2000" b="0" i="0" u="none" strike="noStrike" baseline="0" dirty="0" smtClean="0">
                <a:effectLst/>
              </a:rPr>
              <a:t>N=31; Total Responses: 46 </a:t>
            </a:r>
            <a:endParaRPr lang="en-US" sz="2000" b="0" i="0" u="none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5476749781277302"/>
          <c:y val="0.20164956116830601"/>
          <c:w val="0.70757813259453695"/>
          <c:h val="0.79835043883169399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HowTheyReadeBks!$J$3:$J$7</c:f>
              <c:strCache>
                <c:ptCount val="5"/>
                <c:pt idx="0">
                  <c:v>Print out</c:v>
                </c:pt>
                <c:pt idx="1">
                  <c:v>Computer screen</c:v>
                </c:pt>
                <c:pt idx="2">
                  <c:v>eReader</c:v>
                </c:pt>
                <c:pt idx="3">
                  <c:v>Phone</c:v>
                </c:pt>
                <c:pt idx="4">
                  <c:v>Never read eBook</c:v>
                </c:pt>
              </c:strCache>
            </c:strRef>
          </c:cat>
          <c:val>
            <c:numRef>
              <c:f>HowTheyReadeBks!$K$3:$K$7</c:f>
              <c:numCache>
                <c:formatCode>General</c:formatCode>
                <c:ptCount val="5"/>
                <c:pt idx="0">
                  <c:v>11</c:v>
                </c:pt>
                <c:pt idx="1">
                  <c:v>18</c:v>
                </c:pt>
                <c:pt idx="2">
                  <c:v>12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093504"/>
        <c:axId val="97095040"/>
      </c:barChart>
      <c:catAx>
        <c:axId val="970935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97095040"/>
        <c:crosses val="autoZero"/>
        <c:auto val="1"/>
        <c:lblAlgn val="ctr"/>
        <c:lblOffset val="100"/>
        <c:noMultiLvlLbl val="0"/>
      </c:catAx>
      <c:valAx>
        <c:axId val="970950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97093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31 Participants by Area of </a:t>
            </a:r>
            <a:r>
              <a:rPr lang="en-US" dirty="0" smtClean="0"/>
              <a:t>Study</a:t>
            </a:r>
          </a:p>
          <a:p>
            <a:pPr>
              <a:defRPr/>
            </a:pPr>
            <a:r>
              <a:rPr lang="en-US" dirty="0" smtClean="0"/>
              <a:t>N=31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'Demographics Summary'!$A$23:$A$26</c:f>
              <c:strCache>
                <c:ptCount val="4"/>
                <c:pt idx="0">
                  <c:v>Arts</c:v>
                </c:pt>
                <c:pt idx="1">
                  <c:v>Education</c:v>
                </c:pt>
                <c:pt idx="2">
                  <c:v>History</c:v>
                </c:pt>
                <c:pt idx="3">
                  <c:v>Literature</c:v>
                </c:pt>
              </c:strCache>
            </c:strRef>
          </c:cat>
          <c:val>
            <c:numRef>
              <c:f>'Demographics Summary'!$B$23:$B$26</c:f>
              <c:numCache>
                <c:formatCode>General</c:formatCode>
                <c:ptCount val="4"/>
                <c:pt idx="0">
                  <c:v>10</c:v>
                </c:pt>
                <c:pt idx="1">
                  <c:v>4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99949568"/>
        <c:axId val="99963648"/>
      </c:barChart>
      <c:catAx>
        <c:axId val="99949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99963648"/>
        <c:crosses val="autoZero"/>
        <c:auto val="1"/>
        <c:lblAlgn val="ctr"/>
        <c:lblOffset val="100"/>
        <c:noMultiLvlLbl val="0"/>
      </c:catAx>
      <c:valAx>
        <c:axId val="99963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994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vert="horz"/>
          <a:lstStyle/>
          <a:p>
            <a:pPr>
              <a:defRPr b="1"/>
            </a:pPr>
            <a:r>
              <a:rPr lang="en-US" b="1" i="1" u="sng" dirty="0" smtClean="0"/>
              <a:t>Q:</a:t>
            </a:r>
            <a:r>
              <a:rPr lang="en-US" b="1" i="1" u="sng" baseline="0" dirty="0" smtClean="0"/>
              <a:t> </a:t>
            </a:r>
            <a:r>
              <a:rPr lang="en-US" sz="1440" b="1" i="1" u="sng" strike="noStrike" baseline="0" dirty="0" smtClean="0">
                <a:effectLst/>
              </a:rPr>
              <a:t>How often do you use scholar books for your academic work? </a:t>
            </a:r>
          </a:p>
          <a:p>
            <a:pPr>
              <a:defRPr b="1"/>
            </a:pPr>
            <a:r>
              <a:rPr lang="en-US" sz="1440" b="0" i="0" u="none" strike="noStrike" baseline="0" dirty="0" smtClean="0">
                <a:effectLst/>
              </a:rPr>
              <a:t>N=31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FrequencyOfBkUse!$A$17:$A$19</c:f>
              <c:strCache>
                <c:ptCount val="3"/>
                <c:pt idx="0">
                  <c:v>Every a few weeks</c:v>
                </c:pt>
                <c:pt idx="1">
                  <c:v>Every week</c:v>
                </c:pt>
                <c:pt idx="2">
                  <c:v>Every day</c:v>
                </c:pt>
              </c:strCache>
            </c:strRef>
          </c:cat>
          <c:val>
            <c:numRef>
              <c:f>FrequencyOfBkUse!$B$17:$B$19</c:f>
              <c:numCache>
                <c:formatCode>General</c:formatCode>
                <c:ptCount val="3"/>
                <c:pt idx="0">
                  <c:v>2</c:v>
                </c:pt>
                <c:pt idx="1">
                  <c:v>17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99986432"/>
        <c:axId val="100147968"/>
      </c:barChart>
      <c:catAx>
        <c:axId val="99986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00147968"/>
        <c:crosses val="autoZero"/>
        <c:auto val="1"/>
        <c:lblAlgn val="ctr"/>
        <c:lblOffset val="100"/>
        <c:noMultiLvlLbl val="0"/>
      </c:catAx>
      <c:valAx>
        <c:axId val="100147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99986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 sz="1440" b="1" i="1" u="sng" strike="noStrike" baseline="0" dirty="0" smtClean="0">
                <a:effectLst/>
              </a:rPr>
              <a:t>Q: For your last scholarly book use, please describe the type of reading you did with this book</a:t>
            </a:r>
          </a:p>
          <a:p>
            <a:pPr>
              <a:defRPr/>
            </a:pPr>
            <a:r>
              <a:rPr lang="en-US" sz="1440" b="0" i="0" u="none" strike="noStrike" baseline="0" dirty="0" smtClean="0">
                <a:effectLst/>
              </a:rPr>
              <a:t>N=31</a:t>
            </a:r>
          </a:p>
          <a:p>
            <a:pPr>
              <a:defRPr/>
            </a:pPr>
            <a:r>
              <a:rPr lang="en-US" sz="1440" b="0" i="0" u="none" strike="noStrike" baseline="0" dirty="0" smtClean="0">
                <a:effectLst/>
              </a:rPr>
              <a:t>Total Responses: 35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85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  <a:gs pos="89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0.119444274674063"/>
                  <c:y val="7.0241650828129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41666666666667"/>
                  <c:y val="-4.629629629629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23457696491302399"/>
                  <c:y val="-2.23504389537514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7857136161553699"/>
                  <c:y val="-6.3851932301560498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9007941879286899"/>
                  <c:y val="2.87356321839079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HowTheyReadLastBk!$C$15:$C$19</c:f>
              <c:strCache>
                <c:ptCount val="5"/>
                <c:pt idx="0">
                  <c:v>Scan/search</c:v>
                </c:pt>
                <c:pt idx="1">
                  <c:v>One chapter/less</c:v>
                </c:pt>
                <c:pt idx="2">
                  <c:v>A Few chapters</c:v>
                </c:pt>
                <c:pt idx="3">
                  <c:v>Most of book</c:v>
                </c:pt>
                <c:pt idx="4">
                  <c:v>Whole book</c:v>
                </c:pt>
              </c:strCache>
            </c:strRef>
          </c:cat>
          <c:val>
            <c:numRef>
              <c:f>HowTheyReadLastBk!$D$15:$D$19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11</c:v>
                </c:pt>
                <c:pt idx="3">
                  <c:v>8</c:v>
                </c:pt>
                <c:pt idx="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178944"/>
        <c:axId val="100188928"/>
      </c:barChart>
      <c:catAx>
        <c:axId val="100178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00188928"/>
        <c:crosses val="autoZero"/>
        <c:auto val="1"/>
        <c:lblAlgn val="ctr"/>
        <c:lblOffset val="100"/>
        <c:noMultiLvlLbl val="0"/>
      </c:catAx>
      <c:valAx>
        <c:axId val="100188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0178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 sz="1440" b="1" i="1" u="sng" strike="noStrike" baseline="0" dirty="0" smtClean="0">
                <a:effectLst/>
              </a:rPr>
              <a:t>Q: Have you used this book before? If not, are you planning to use it in the future?</a:t>
            </a:r>
          </a:p>
          <a:p>
            <a:pPr>
              <a:defRPr/>
            </a:pPr>
            <a:r>
              <a:rPr lang="en-US" sz="1440" b="0" i="0" u="none" strike="noStrike" baseline="0" dirty="0" smtClean="0">
                <a:effectLst/>
              </a:rPr>
              <a:t>N=31</a:t>
            </a:r>
            <a:endParaRPr lang="en-US" b="0" i="0" u="none" dirty="0"/>
          </a:p>
        </c:rich>
      </c:tx>
      <c:layout>
        <c:manualLayout>
          <c:xMode val="edge"/>
          <c:yMode val="edge"/>
          <c:x val="0.14798707249782"/>
          <c:y val="1.694915254237289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.31111111111111101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7777777777778"/>
                  <c:y val="-2.3148148148148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RepetativeUse!$E$15:$E$16</c:f>
              <c:strCache>
                <c:ptCount val="2"/>
                <c:pt idx="0">
                  <c:v>First time use &amp; Will use it again</c:v>
                </c:pt>
                <c:pt idx="1">
                  <c:v>Used before</c:v>
                </c:pt>
              </c:strCache>
            </c:strRef>
          </c:cat>
          <c:val>
            <c:numRef>
              <c:f>RepetativeUse!$F$15:$F$16</c:f>
              <c:numCache>
                <c:formatCode>General</c:formatCode>
                <c:ptCount val="2"/>
                <c:pt idx="0">
                  <c:v>19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248576"/>
        <c:axId val="100254464"/>
      </c:barChart>
      <c:catAx>
        <c:axId val="10024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00254464"/>
        <c:crosses val="autoZero"/>
        <c:auto val="1"/>
        <c:lblAlgn val="ctr"/>
        <c:lblOffset val="100"/>
        <c:noMultiLvlLbl val="0"/>
      </c:catAx>
      <c:valAx>
        <c:axId val="100254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024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N=27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AccessLastBk!$B$13:$B$15</c:f>
              <c:strCache>
                <c:ptCount val="3"/>
                <c:pt idx="0">
                  <c:v>UCSC Library</c:v>
                </c:pt>
                <c:pt idx="1">
                  <c:v>ILL</c:v>
                </c:pt>
                <c:pt idx="2">
                  <c:v>Personal Purchase</c:v>
                </c:pt>
              </c:strCache>
            </c:strRef>
          </c:cat>
          <c:val>
            <c:numRef>
              <c:f>AccessLastBk!$C$13:$C$15</c:f>
              <c:numCache>
                <c:formatCode>General</c:formatCode>
                <c:ptCount val="3"/>
                <c:pt idx="0">
                  <c:v>11</c:v>
                </c:pt>
                <c:pt idx="1">
                  <c:v>8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630912"/>
        <c:axId val="100632448"/>
      </c:barChart>
      <c:catAx>
        <c:axId val="1006309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00632448"/>
        <c:crosses val="autoZero"/>
        <c:auto val="1"/>
        <c:lblAlgn val="ctr"/>
        <c:lblOffset val="100"/>
        <c:noMultiLvlLbl val="0"/>
      </c:catAx>
      <c:valAx>
        <c:axId val="1006324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0063091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N=8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AccessLastBk!$E$13:$E$15</c:f>
              <c:strCache>
                <c:ptCount val="3"/>
                <c:pt idx="0">
                  <c:v>UCSC Library</c:v>
                </c:pt>
                <c:pt idx="1">
                  <c:v>Online Preview</c:v>
                </c:pt>
                <c:pt idx="2">
                  <c:v>Personal Purchase</c:v>
                </c:pt>
              </c:strCache>
            </c:strRef>
          </c:cat>
          <c:val>
            <c:numRef>
              <c:f>AccessLastBk!$F$13:$F$15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649984"/>
        <c:axId val="100414208"/>
      </c:barChart>
      <c:catAx>
        <c:axId val="1006499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00414208"/>
        <c:crosses val="autoZero"/>
        <c:auto val="1"/>
        <c:lblAlgn val="ctr"/>
        <c:lblOffset val="100"/>
        <c:noMultiLvlLbl val="0"/>
      </c:catAx>
      <c:valAx>
        <c:axId val="1004142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00649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160" b="1" i="1" u="sng" strike="noStrike" baseline="0" dirty="0" smtClean="0">
                <a:effectLst/>
              </a:rPr>
              <a:t>Q: What was the format of your last scholar book use? Was the chosen format, your preferred format? </a:t>
            </a:r>
          </a:p>
          <a:p>
            <a:pPr>
              <a:defRPr/>
            </a:pPr>
            <a:r>
              <a:rPr lang="en-US" sz="2160" b="0" i="0" u="none" strike="noStrike" baseline="0" dirty="0" smtClean="0">
                <a:effectLst/>
              </a:rPr>
              <a:t>N=31</a:t>
            </a:r>
            <a:endParaRPr lang="en-US" b="0" i="0" u="none" dirty="0"/>
          </a:p>
        </c:rich>
      </c:tx>
      <c:layout/>
      <c:overlay val="0"/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FormatOfLastUse!$D$25</c:f>
              <c:strCache>
                <c:ptCount val="1"/>
                <c:pt idx="0">
                  <c:v>Print Book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FormatOfLastUse!$E$24:$F$24</c:f>
              <c:strCache>
                <c:ptCount val="2"/>
                <c:pt idx="0">
                  <c:v>Preferred Format</c:v>
                </c:pt>
                <c:pt idx="1">
                  <c:v>Last Book Format</c:v>
                </c:pt>
              </c:strCache>
            </c:strRef>
          </c:cat>
          <c:val>
            <c:numRef>
              <c:f>FormatOfLastUse!$E$25:$F$25</c:f>
              <c:numCache>
                <c:formatCode>General</c:formatCode>
                <c:ptCount val="2"/>
                <c:pt idx="0">
                  <c:v>24</c:v>
                </c:pt>
                <c:pt idx="1">
                  <c:v>24</c:v>
                </c:pt>
              </c:numCache>
            </c:numRef>
          </c:val>
        </c:ser>
        <c:ser>
          <c:idx val="1"/>
          <c:order val="1"/>
          <c:tx>
            <c:strRef>
              <c:f>FormatOfLastUse!$D$26</c:f>
              <c:strCache>
                <c:ptCount val="1"/>
                <c:pt idx="0">
                  <c:v>eBook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FormatOfLastUse!$E$24:$F$24</c:f>
              <c:strCache>
                <c:ptCount val="2"/>
                <c:pt idx="0">
                  <c:v>Preferred Format</c:v>
                </c:pt>
                <c:pt idx="1">
                  <c:v>Last Book Format</c:v>
                </c:pt>
              </c:strCache>
            </c:strRef>
          </c:cat>
          <c:val>
            <c:numRef>
              <c:f>FormatOfLastUse!$E$26:$F$26</c:f>
              <c:numCache>
                <c:formatCode>General</c:formatCode>
                <c:ptCount val="2"/>
                <c:pt idx="0">
                  <c:v>1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FormatOfLastUse!$D$27</c:f>
              <c:strCache>
                <c:ptCount val="1"/>
                <c:pt idx="0">
                  <c:v>Both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FormatOfLastUse!$E$24:$F$24</c:f>
              <c:strCache>
                <c:ptCount val="2"/>
                <c:pt idx="0">
                  <c:v>Preferred Format</c:v>
                </c:pt>
                <c:pt idx="1">
                  <c:v>Last Book Format</c:v>
                </c:pt>
              </c:strCache>
            </c:strRef>
          </c:cat>
          <c:val>
            <c:numRef>
              <c:f>FormatOfLastUse!$E$27:$F$27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457472"/>
        <c:axId val="100463360"/>
      </c:barChart>
      <c:catAx>
        <c:axId val="100457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00463360"/>
        <c:crosses val="autoZero"/>
        <c:auto val="1"/>
        <c:lblAlgn val="ctr"/>
        <c:lblOffset val="100"/>
        <c:noMultiLvlLbl val="0"/>
      </c:catAx>
      <c:valAx>
        <c:axId val="1004633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0457472"/>
        <c:crosses val="autoZero"/>
        <c:crossBetween val="between"/>
      </c:valAx>
    </c:plotArea>
    <c:legend>
      <c:legendPos val="t"/>
      <c:layout/>
      <c:overlay val="0"/>
      <c:txPr>
        <a:bodyPr rot="0" vert="horz"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1" u="sng" dirty="0" smtClean="0"/>
              <a:t>Q:</a:t>
            </a:r>
            <a:r>
              <a:rPr lang="en-US" sz="2000" b="1" i="1" u="sng" baseline="0" dirty="0" smtClean="0"/>
              <a:t> </a:t>
            </a:r>
            <a:r>
              <a:rPr lang="en-US" sz="2000" b="1" i="1" u="sng" dirty="0" smtClean="0">
                <a:effectLst/>
              </a:rPr>
              <a:t>Do you select the same or different format for the repetitive use?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i="0" u="none" dirty="0" smtClean="0">
                <a:effectLst/>
              </a:rPr>
              <a:t>N=25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sz="20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3918177841406197"/>
          <c:y val="9.90990990990991E-2"/>
          <c:w val="0.54314145390917101"/>
          <c:h val="0.90090090090090102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RepetativeFormat!$C$17:$C$18</c:f>
              <c:strCache>
                <c:ptCount val="2"/>
                <c:pt idx="0">
                  <c:v>Same format</c:v>
                </c:pt>
                <c:pt idx="1">
                  <c:v>Different formats</c:v>
                </c:pt>
              </c:strCache>
            </c:strRef>
          </c:cat>
          <c:val>
            <c:numRef>
              <c:f>RepetativeFormat!$D$17:$D$18</c:f>
              <c:numCache>
                <c:formatCode>General</c:formatCode>
                <c:ptCount val="2"/>
                <c:pt idx="0">
                  <c:v>22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525952"/>
        <c:axId val="100527488"/>
      </c:barChart>
      <c:catAx>
        <c:axId val="1005259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00527488"/>
        <c:crosses val="autoZero"/>
        <c:auto val="1"/>
        <c:lblAlgn val="ctr"/>
        <c:lblOffset val="100"/>
        <c:noMultiLvlLbl val="0"/>
      </c:catAx>
      <c:valAx>
        <c:axId val="1005274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0052595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39611-1F8C-402E-B46C-F959A01D5F4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AD9DA-91BD-4396-8B15-C8AB44FC647E}">
      <dgm:prSet phldrT="[Text]" custT="1"/>
      <dgm:spPr/>
      <dgm:t>
        <a:bodyPr/>
        <a:lstStyle/>
        <a:p>
          <a:r>
            <a:rPr lang="en-US" sz="2400" dirty="0" smtClean="0"/>
            <a:t>Eyesight</a:t>
          </a:r>
          <a:endParaRPr lang="en-US" sz="2400" dirty="0"/>
        </a:p>
      </dgm:t>
    </dgm:pt>
    <dgm:pt modelId="{80141822-D307-4119-9188-1FA0C31FA60B}" type="parTrans" cxnId="{BE2E81D9-EC3B-4B18-BB40-37AD3BBCFB9C}">
      <dgm:prSet/>
      <dgm:spPr/>
      <dgm:t>
        <a:bodyPr/>
        <a:lstStyle/>
        <a:p>
          <a:endParaRPr lang="en-US" sz="2400"/>
        </a:p>
      </dgm:t>
    </dgm:pt>
    <dgm:pt modelId="{87FEED0C-4F4A-40E7-9A92-65132944ABCE}" type="sibTrans" cxnId="{BE2E81D9-EC3B-4B18-BB40-37AD3BBCFB9C}">
      <dgm:prSet custT="1"/>
      <dgm:spPr/>
      <dgm:t>
        <a:bodyPr/>
        <a:lstStyle/>
        <a:p>
          <a:endParaRPr lang="en-US" sz="2400"/>
        </a:p>
      </dgm:t>
    </dgm:pt>
    <dgm:pt modelId="{D75259E0-E4A0-48BD-8506-01B0E6BA6A54}">
      <dgm:prSet phldrT="[Text]" custT="1"/>
      <dgm:spPr/>
      <dgm:t>
        <a:bodyPr/>
        <a:lstStyle/>
        <a:p>
          <a:r>
            <a:rPr lang="en-US" sz="2400" dirty="0" smtClean="0"/>
            <a:t>Fatigue</a:t>
          </a:r>
          <a:endParaRPr lang="en-US" sz="2400" dirty="0"/>
        </a:p>
      </dgm:t>
    </dgm:pt>
    <dgm:pt modelId="{F0DBDE26-4BC9-4E5C-909D-182A082870AE}" type="parTrans" cxnId="{8251C246-64D5-4905-929C-DBF795424873}">
      <dgm:prSet/>
      <dgm:spPr/>
      <dgm:t>
        <a:bodyPr/>
        <a:lstStyle/>
        <a:p>
          <a:endParaRPr lang="en-US" sz="2400"/>
        </a:p>
      </dgm:t>
    </dgm:pt>
    <dgm:pt modelId="{A6D6766A-1C53-4A43-8889-93331213B01A}" type="sibTrans" cxnId="{8251C246-64D5-4905-929C-DBF795424873}">
      <dgm:prSet custT="1"/>
      <dgm:spPr/>
      <dgm:t>
        <a:bodyPr/>
        <a:lstStyle/>
        <a:p>
          <a:endParaRPr lang="en-US" sz="2400"/>
        </a:p>
      </dgm:t>
    </dgm:pt>
    <dgm:pt modelId="{2A91A4E1-9DF8-4B2E-AFD1-B9B9CF61D784}">
      <dgm:prSet phldrT="[Text]" custT="1"/>
      <dgm:spPr/>
      <dgm:t>
        <a:bodyPr/>
        <a:lstStyle/>
        <a:p>
          <a:r>
            <a:rPr lang="en-US" sz="2400" dirty="0" smtClean="0"/>
            <a:t>Back</a:t>
          </a:r>
          <a:endParaRPr lang="en-US" sz="2400" dirty="0"/>
        </a:p>
      </dgm:t>
    </dgm:pt>
    <dgm:pt modelId="{918EC45C-9984-4930-B235-4F7B4DFFBB5C}" type="parTrans" cxnId="{E2828C5F-9813-4FF0-9037-D1E3A73D4B72}">
      <dgm:prSet/>
      <dgm:spPr/>
      <dgm:t>
        <a:bodyPr/>
        <a:lstStyle/>
        <a:p>
          <a:endParaRPr lang="en-US" sz="2400"/>
        </a:p>
      </dgm:t>
    </dgm:pt>
    <dgm:pt modelId="{AC047923-9DD8-44D4-935B-AD4858A7146B}" type="sibTrans" cxnId="{E2828C5F-9813-4FF0-9037-D1E3A73D4B72}">
      <dgm:prSet custT="1"/>
      <dgm:spPr/>
      <dgm:t>
        <a:bodyPr/>
        <a:lstStyle/>
        <a:p>
          <a:endParaRPr lang="en-US" sz="2400"/>
        </a:p>
      </dgm:t>
    </dgm:pt>
    <dgm:pt modelId="{13E7BCF9-DE10-4D61-B4F0-1753C94E12D4}" type="pres">
      <dgm:prSet presAssocID="{DE339611-1F8C-402E-B46C-F959A01D5F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4B0D45-2B10-4A6E-8EB2-29152BFF4364}" type="pres">
      <dgm:prSet presAssocID="{DC7AD9DA-91BD-4396-8B15-C8AB44FC647E}" presName="node" presStyleLbl="node1" presStyleIdx="0" presStyleCnt="3" custScaleX="165286" custRadScaleRad="125409" custRadScaleInc="-24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79B88-E779-446E-8459-0200708C7F7F}" type="pres">
      <dgm:prSet presAssocID="{87FEED0C-4F4A-40E7-9A92-65132944ABCE}" presName="sibTrans" presStyleLbl="sibTrans2D1" presStyleIdx="0" presStyleCnt="3" custLinFactNeighborX="92585" custLinFactNeighborY="18647"/>
      <dgm:spPr/>
      <dgm:t>
        <a:bodyPr/>
        <a:lstStyle/>
        <a:p>
          <a:endParaRPr lang="en-US"/>
        </a:p>
      </dgm:t>
    </dgm:pt>
    <dgm:pt modelId="{AE12E466-1085-4EF8-B328-7DA56B22A6EE}" type="pres">
      <dgm:prSet presAssocID="{87FEED0C-4F4A-40E7-9A92-65132944ABC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196D2EC-C14B-49E0-854E-00AAB9E8BC7A}" type="pres">
      <dgm:prSet presAssocID="{D75259E0-E4A0-48BD-8506-01B0E6BA6A54}" presName="node" presStyleLbl="node1" presStyleIdx="1" presStyleCnt="3" custRadScaleRad="117643" custRadScaleInc="25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BA7B8-9757-48E6-9D81-BBAD00FC7175}" type="pres">
      <dgm:prSet presAssocID="{A6D6766A-1C53-4A43-8889-93331213B01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C9D0434-5544-45F7-829B-45B4FA00DCBF}" type="pres">
      <dgm:prSet presAssocID="{A6D6766A-1C53-4A43-8889-93331213B01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DD401B5-7288-47D5-8CCF-79ACB4B6BB4F}" type="pres">
      <dgm:prSet presAssocID="{2A91A4E1-9DF8-4B2E-AFD1-B9B9CF61D784}" presName="node" presStyleLbl="node1" presStyleIdx="2" presStyleCnt="3" custRadScaleRad="138106" custRadScaleInc="-11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E18272-FCF3-4F27-8ABC-7BA36EF26B9A}" type="pres">
      <dgm:prSet presAssocID="{AC047923-9DD8-44D4-935B-AD4858A7146B}" presName="sibTrans" presStyleLbl="sibTrans2D1" presStyleIdx="2" presStyleCnt="3" custLinFactNeighborX="-92916" custLinFactNeighborY="-10862"/>
      <dgm:spPr/>
      <dgm:t>
        <a:bodyPr/>
        <a:lstStyle/>
        <a:p>
          <a:endParaRPr lang="en-US"/>
        </a:p>
      </dgm:t>
    </dgm:pt>
    <dgm:pt modelId="{A8E26AE1-1B12-48DD-A04D-90E553CC5ABA}" type="pres">
      <dgm:prSet presAssocID="{AC047923-9DD8-44D4-935B-AD4858A7146B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158389A-88B9-4E2B-9EA4-B8C33113F87C}" type="presOf" srcId="{DE339611-1F8C-402E-B46C-F959A01D5F4C}" destId="{13E7BCF9-DE10-4D61-B4F0-1753C94E12D4}" srcOrd="0" destOrd="0" presId="urn:microsoft.com/office/officeart/2005/8/layout/cycle7"/>
    <dgm:cxn modelId="{1BD1A50F-C553-46F0-B2C1-3412464FFF47}" type="presOf" srcId="{D75259E0-E4A0-48BD-8506-01B0E6BA6A54}" destId="{7196D2EC-C14B-49E0-854E-00AAB9E8BC7A}" srcOrd="0" destOrd="0" presId="urn:microsoft.com/office/officeart/2005/8/layout/cycle7"/>
    <dgm:cxn modelId="{5EE8A4C9-7BF0-462F-B9CE-838AD0A757CD}" type="presOf" srcId="{2A91A4E1-9DF8-4B2E-AFD1-B9B9CF61D784}" destId="{0DD401B5-7288-47D5-8CCF-79ACB4B6BB4F}" srcOrd="0" destOrd="0" presId="urn:microsoft.com/office/officeart/2005/8/layout/cycle7"/>
    <dgm:cxn modelId="{751CEB3D-3736-4F94-A178-258D2947D89D}" type="presOf" srcId="{A6D6766A-1C53-4A43-8889-93331213B01A}" destId="{DC9D0434-5544-45F7-829B-45B4FA00DCBF}" srcOrd="1" destOrd="0" presId="urn:microsoft.com/office/officeart/2005/8/layout/cycle7"/>
    <dgm:cxn modelId="{3D7A3D36-A340-4746-A017-147FBC1FB019}" type="presOf" srcId="{DC7AD9DA-91BD-4396-8B15-C8AB44FC647E}" destId="{AA4B0D45-2B10-4A6E-8EB2-29152BFF4364}" srcOrd="0" destOrd="0" presId="urn:microsoft.com/office/officeart/2005/8/layout/cycle7"/>
    <dgm:cxn modelId="{2532B155-4179-4ABC-BBF7-71E907C4154D}" type="presOf" srcId="{AC047923-9DD8-44D4-935B-AD4858A7146B}" destId="{ACE18272-FCF3-4F27-8ABC-7BA36EF26B9A}" srcOrd="0" destOrd="0" presId="urn:microsoft.com/office/officeart/2005/8/layout/cycle7"/>
    <dgm:cxn modelId="{FA70161B-71FB-465C-AEFD-EA2911D17D19}" type="presOf" srcId="{87FEED0C-4F4A-40E7-9A92-65132944ABCE}" destId="{26F79B88-E779-446E-8459-0200708C7F7F}" srcOrd="0" destOrd="0" presId="urn:microsoft.com/office/officeart/2005/8/layout/cycle7"/>
    <dgm:cxn modelId="{E2828C5F-9813-4FF0-9037-D1E3A73D4B72}" srcId="{DE339611-1F8C-402E-B46C-F959A01D5F4C}" destId="{2A91A4E1-9DF8-4B2E-AFD1-B9B9CF61D784}" srcOrd="2" destOrd="0" parTransId="{918EC45C-9984-4930-B235-4F7B4DFFBB5C}" sibTransId="{AC047923-9DD8-44D4-935B-AD4858A7146B}"/>
    <dgm:cxn modelId="{199DE366-371D-4D5C-83E1-8F6A1ECC2882}" type="presOf" srcId="{87FEED0C-4F4A-40E7-9A92-65132944ABCE}" destId="{AE12E466-1085-4EF8-B328-7DA56B22A6EE}" srcOrd="1" destOrd="0" presId="urn:microsoft.com/office/officeart/2005/8/layout/cycle7"/>
    <dgm:cxn modelId="{1F45F396-7A20-4D02-9BAF-BD893B3C6572}" type="presOf" srcId="{AC047923-9DD8-44D4-935B-AD4858A7146B}" destId="{A8E26AE1-1B12-48DD-A04D-90E553CC5ABA}" srcOrd="1" destOrd="0" presId="urn:microsoft.com/office/officeart/2005/8/layout/cycle7"/>
    <dgm:cxn modelId="{8251C246-64D5-4905-929C-DBF795424873}" srcId="{DE339611-1F8C-402E-B46C-F959A01D5F4C}" destId="{D75259E0-E4A0-48BD-8506-01B0E6BA6A54}" srcOrd="1" destOrd="0" parTransId="{F0DBDE26-4BC9-4E5C-909D-182A082870AE}" sibTransId="{A6D6766A-1C53-4A43-8889-93331213B01A}"/>
    <dgm:cxn modelId="{90594EDC-4385-4C5E-9739-537B2B5A5AC0}" type="presOf" srcId="{A6D6766A-1C53-4A43-8889-93331213B01A}" destId="{5C6BA7B8-9757-48E6-9D81-BBAD00FC7175}" srcOrd="0" destOrd="0" presId="urn:microsoft.com/office/officeart/2005/8/layout/cycle7"/>
    <dgm:cxn modelId="{BE2E81D9-EC3B-4B18-BB40-37AD3BBCFB9C}" srcId="{DE339611-1F8C-402E-B46C-F959A01D5F4C}" destId="{DC7AD9DA-91BD-4396-8B15-C8AB44FC647E}" srcOrd="0" destOrd="0" parTransId="{80141822-D307-4119-9188-1FA0C31FA60B}" sibTransId="{87FEED0C-4F4A-40E7-9A92-65132944ABCE}"/>
    <dgm:cxn modelId="{010DF7B8-BB7E-4E16-A5E6-E40B633B079E}" type="presParOf" srcId="{13E7BCF9-DE10-4D61-B4F0-1753C94E12D4}" destId="{AA4B0D45-2B10-4A6E-8EB2-29152BFF4364}" srcOrd="0" destOrd="0" presId="urn:microsoft.com/office/officeart/2005/8/layout/cycle7"/>
    <dgm:cxn modelId="{5DF98CED-7C4D-4EC5-8301-6B98C7550CB6}" type="presParOf" srcId="{13E7BCF9-DE10-4D61-B4F0-1753C94E12D4}" destId="{26F79B88-E779-446E-8459-0200708C7F7F}" srcOrd="1" destOrd="0" presId="urn:microsoft.com/office/officeart/2005/8/layout/cycle7"/>
    <dgm:cxn modelId="{F681FF29-9594-46CC-A259-F91975944367}" type="presParOf" srcId="{26F79B88-E779-446E-8459-0200708C7F7F}" destId="{AE12E466-1085-4EF8-B328-7DA56B22A6EE}" srcOrd="0" destOrd="0" presId="urn:microsoft.com/office/officeart/2005/8/layout/cycle7"/>
    <dgm:cxn modelId="{5CC776DB-AC3C-4033-A601-9E99E2569D53}" type="presParOf" srcId="{13E7BCF9-DE10-4D61-B4F0-1753C94E12D4}" destId="{7196D2EC-C14B-49E0-854E-00AAB9E8BC7A}" srcOrd="2" destOrd="0" presId="urn:microsoft.com/office/officeart/2005/8/layout/cycle7"/>
    <dgm:cxn modelId="{0109238E-5397-49F7-A524-EEE8757866A4}" type="presParOf" srcId="{13E7BCF9-DE10-4D61-B4F0-1753C94E12D4}" destId="{5C6BA7B8-9757-48E6-9D81-BBAD00FC7175}" srcOrd="3" destOrd="0" presId="urn:microsoft.com/office/officeart/2005/8/layout/cycle7"/>
    <dgm:cxn modelId="{96E0C7C0-1388-4752-8520-4FDC0B08279B}" type="presParOf" srcId="{5C6BA7B8-9757-48E6-9D81-BBAD00FC7175}" destId="{DC9D0434-5544-45F7-829B-45B4FA00DCBF}" srcOrd="0" destOrd="0" presId="urn:microsoft.com/office/officeart/2005/8/layout/cycle7"/>
    <dgm:cxn modelId="{055D125E-D481-458C-B74A-09379B2543D2}" type="presParOf" srcId="{13E7BCF9-DE10-4D61-B4F0-1753C94E12D4}" destId="{0DD401B5-7288-47D5-8CCF-79ACB4B6BB4F}" srcOrd="4" destOrd="0" presId="urn:microsoft.com/office/officeart/2005/8/layout/cycle7"/>
    <dgm:cxn modelId="{CF878338-F181-4277-9BC9-7424BCE923C0}" type="presParOf" srcId="{13E7BCF9-DE10-4D61-B4F0-1753C94E12D4}" destId="{ACE18272-FCF3-4F27-8ABC-7BA36EF26B9A}" srcOrd="5" destOrd="0" presId="urn:microsoft.com/office/officeart/2005/8/layout/cycle7"/>
    <dgm:cxn modelId="{3FC0ED3B-10C2-415D-8B28-D7883DA8D014}" type="presParOf" srcId="{ACE18272-FCF3-4F27-8ABC-7BA36EF26B9A}" destId="{A8E26AE1-1B12-48DD-A04D-90E553CC5AB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E8D795-F6DC-49A1-9439-6671003AE64A}" type="doc">
      <dgm:prSet loTypeId="urn:microsoft.com/office/officeart/2005/8/layout/defaul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78A67180-6170-41FE-83D5-DFF38B25A477}">
      <dgm:prSet phldrT="[Text]"/>
      <dgm:spPr/>
      <dgm:t>
        <a:bodyPr/>
        <a:lstStyle/>
        <a:p>
          <a:r>
            <a:rPr lang="en-US" dirty="0" smtClean="0"/>
            <a:t>Expensive if purchase</a:t>
          </a:r>
          <a:endParaRPr lang="en-US" dirty="0"/>
        </a:p>
      </dgm:t>
    </dgm:pt>
    <dgm:pt modelId="{94628FBE-2D5F-4857-BDB5-E7732AF2EE7B}" type="parTrans" cxnId="{67FD22E2-56DD-4475-9AF7-B49E14BD86AE}">
      <dgm:prSet/>
      <dgm:spPr/>
      <dgm:t>
        <a:bodyPr/>
        <a:lstStyle/>
        <a:p>
          <a:endParaRPr lang="en-US"/>
        </a:p>
      </dgm:t>
    </dgm:pt>
    <dgm:pt modelId="{30329ED7-908D-46EC-A25B-FDB86095AE68}" type="sibTrans" cxnId="{67FD22E2-56DD-4475-9AF7-B49E14BD86AE}">
      <dgm:prSet/>
      <dgm:spPr/>
      <dgm:t>
        <a:bodyPr/>
        <a:lstStyle/>
        <a:p>
          <a:endParaRPr lang="en-US"/>
        </a:p>
      </dgm:t>
    </dgm:pt>
    <dgm:pt modelId="{BDF38A53-54FC-4F63-8DF6-B12D5D193675}">
      <dgm:prSet phldrT="[Text]"/>
      <dgm:spPr/>
      <dgm:t>
        <a:bodyPr/>
        <a:lstStyle/>
        <a:p>
          <a:r>
            <a:rPr lang="en-US" dirty="0" smtClean="0"/>
            <a:t>Personal</a:t>
          </a:r>
          <a:r>
            <a:rPr lang="en-US" baseline="0" dirty="0" smtClean="0"/>
            <a:t> storage space limitation</a:t>
          </a:r>
          <a:endParaRPr lang="en-US" dirty="0"/>
        </a:p>
      </dgm:t>
    </dgm:pt>
    <dgm:pt modelId="{FA2EA8A9-3889-4688-9B5B-09F7CB8EE1B2}" type="parTrans" cxnId="{D1B0629F-0C39-407F-9186-10DE4F6382D6}">
      <dgm:prSet/>
      <dgm:spPr/>
      <dgm:t>
        <a:bodyPr/>
        <a:lstStyle/>
        <a:p>
          <a:endParaRPr lang="en-US"/>
        </a:p>
      </dgm:t>
    </dgm:pt>
    <dgm:pt modelId="{24911D91-F2BD-46C4-A9E9-4FBAFB396BF1}" type="sibTrans" cxnId="{D1B0629F-0C39-407F-9186-10DE4F6382D6}">
      <dgm:prSet/>
      <dgm:spPr/>
      <dgm:t>
        <a:bodyPr/>
        <a:lstStyle/>
        <a:p>
          <a:endParaRPr lang="en-US"/>
        </a:p>
      </dgm:t>
    </dgm:pt>
    <dgm:pt modelId="{DFD97950-A712-4E09-8FD8-48954E9A647B}">
      <dgm:prSet phldrT="[Text]"/>
      <dgm:spPr/>
      <dgm:t>
        <a:bodyPr/>
        <a:lstStyle/>
        <a:p>
          <a:r>
            <a:rPr lang="en-US" dirty="0" smtClean="0"/>
            <a:t>Environment</a:t>
          </a:r>
          <a:endParaRPr lang="en-US" dirty="0"/>
        </a:p>
      </dgm:t>
    </dgm:pt>
    <dgm:pt modelId="{D914FF39-3B15-43F3-9222-0C810C2F32CE}" type="parTrans" cxnId="{866552FE-F7E1-449B-B1EF-56DD34DDE69F}">
      <dgm:prSet/>
      <dgm:spPr/>
      <dgm:t>
        <a:bodyPr/>
        <a:lstStyle/>
        <a:p>
          <a:endParaRPr lang="en-US"/>
        </a:p>
      </dgm:t>
    </dgm:pt>
    <dgm:pt modelId="{28ABBBB9-C329-4D9E-8A7D-AFA1CD28A684}" type="sibTrans" cxnId="{866552FE-F7E1-449B-B1EF-56DD34DDE69F}">
      <dgm:prSet/>
      <dgm:spPr/>
      <dgm:t>
        <a:bodyPr/>
        <a:lstStyle/>
        <a:p>
          <a:endParaRPr lang="en-US"/>
        </a:p>
      </dgm:t>
    </dgm:pt>
    <dgm:pt modelId="{7175019E-52A6-44CA-ACA4-A893984A6BB0}">
      <dgm:prSet phldrT="[Text]"/>
      <dgm:spPr/>
      <dgm:t>
        <a:bodyPr/>
        <a:lstStyle/>
        <a:p>
          <a:r>
            <a:rPr lang="en-US" dirty="0" smtClean="0"/>
            <a:t>Can’t take notes on library copy</a:t>
          </a:r>
          <a:endParaRPr lang="en-US" dirty="0"/>
        </a:p>
      </dgm:t>
    </dgm:pt>
    <dgm:pt modelId="{FA7E1C8E-F7BB-4E7E-9A79-DDA76E148E38}" type="parTrans" cxnId="{2DD10A8A-8E88-4A8D-8561-9E80099A9A40}">
      <dgm:prSet/>
      <dgm:spPr/>
      <dgm:t>
        <a:bodyPr/>
        <a:lstStyle/>
        <a:p>
          <a:endParaRPr lang="en-US"/>
        </a:p>
      </dgm:t>
    </dgm:pt>
    <dgm:pt modelId="{F27B6968-001C-4497-9811-4A560C82F8F3}" type="sibTrans" cxnId="{2DD10A8A-8E88-4A8D-8561-9E80099A9A40}">
      <dgm:prSet/>
      <dgm:spPr/>
      <dgm:t>
        <a:bodyPr/>
        <a:lstStyle/>
        <a:p>
          <a:endParaRPr lang="en-US"/>
        </a:p>
      </dgm:t>
    </dgm:pt>
    <dgm:pt modelId="{301483E3-8C96-40C4-80EA-66749579CB7F}">
      <dgm:prSet phldrT="[Text]"/>
      <dgm:spPr/>
      <dgm:t>
        <a:bodyPr/>
        <a:lstStyle/>
        <a:p>
          <a:r>
            <a:rPr lang="en-US" dirty="0" smtClean="0"/>
            <a:t>Short loan period /get recalled</a:t>
          </a:r>
          <a:endParaRPr lang="en-US" dirty="0"/>
        </a:p>
      </dgm:t>
    </dgm:pt>
    <dgm:pt modelId="{E97D5400-1667-4832-B667-096DDBE30B1A}" type="parTrans" cxnId="{14465DFA-E2C5-4133-BD68-222C311A4FF5}">
      <dgm:prSet/>
      <dgm:spPr/>
      <dgm:t>
        <a:bodyPr/>
        <a:lstStyle/>
        <a:p>
          <a:endParaRPr lang="en-US"/>
        </a:p>
      </dgm:t>
    </dgm:pt>
    <dgm:pt modelId="{9E2B1730-79E9-4C66-BC2C-DB3284B9752D}" type="sibTrans" cxnId="{14465DFA-E2C5-4133-BD68-222C311A4FF5}">
      <dgm:prSet/>
      <dgm:spPr/>
      <dgm:t>
        <a:bodyPr/>
        <a:lstStyle/>
        <a:p>
          <a:endParaRPr lang="en-US"/>
        </a:p>
      </dgm:t>
    </dgm:pt>
    <dgm:pt modelId="{6A041CB6-EB0A-468B-BC65-3BD8B8A7CDA6}" type="pres">
      <dgm:prSet presAssocID="{DCE8D795-F6DC-49A1-9439-6671003AE64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7A80CC-7C52-4747-BC2E-7836933BD8D2}" type="pres">
      <dgm:prSet presAssocID="{78A67180-6170-41FE-83D5-DFF38B25A47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D281A3-9AE0-4D4A-9AEA-3AFC483FE466}" type="pres">
      <dgm:prSet presAssocID="{30329ED7-908D-46EC-A25B-FDB86095AE68}" presName="sibTrans" presStyleCnt="0"/>
      <dgm:spPr/>
      <dgm:t>
        <a:bodyPr/>
        <a:lstStyle/>
        <a:p>
          <a:endParaRPr lang="en-US"/>
        </a:p>
      </dgm:t>
    </dgm:pt>
    <dgm:pt modelId="{A2E9DBD4-CA5E-426F-9F20-51150A682872}" type="pres">
      <dgm:prSet presAssocID="{BDF38A53-54FC-4F63-8DF6-B12D5D19367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104B98-2B97-4A2D-B46E-451C167F5A29}" type="pres">
      <dgm:prSet presAssocID="{24911D91-F2BD-46C4-A9E9-4FBAFB396BF1}" presName="sibTrans" presStyleCnt="0"/>
      <dgm:spPr/>
      <dgm:t>
        <a:bodyPr/>
        <a:lstStyle/>
        <a:p>
          <a:endParaRPr lang="en-US"/>
        </a:p>
      </dgm:t>
    </dgm:pt>
    <dgm:pt modelId="{DD635EC3-EB96-45A3-B825-4210841C5D08}" type="pres">
      <dgm:prSet presAssocID="{DFD97950-A712-4E09-8FD8-48954E9A647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73D05E-E6A9-42F2-B588-6E4C350AB21C}" type="pres">
      <dgm:prSet presAssocID="{28ABBBB9-C329-4D9E-8A7D-AFA1CD28A684}" presName="sibTrans" presStyleCnt="0"/>
      <dgm:spPr/>
      <dgm:t>
        <a:bodyPr/>
        <a:lstStyle/>
        <a:p>
          <a:endParaRPr lang="en-US"/>
        </a:p>
      </dgm:t>
    </dgm:pt>
    <dgm:pt modelId="{A3C0F5B3-DCFC-428D-87F9-F4DA702361C9}" type="pres">
      <dgm:prSet presAssocID="{7175019E-52A6-44CA-ACA4-A893984A6BB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8083E-4EF5-46D8-A098-B68D9E63E594}" type="pres">
      <dgm:prSet presAssocID="{F27B6968-001C-4497-9811-4A560C82F8F3}" presName="sibTrans" presStyleCnt="0"/>
      <dgm:spPr/>
      <dgm:t>
        <a:bodyPr/>
        <a:lstStyle/>
        <a:p>
          <a:endParaRPr lang="en-US"/>
        </a:p>
      </dgm:t>
    </dgm:pt>
    <dgm:pt modelId="{D9D25770-6782-49AD-9B42-20FB7C69DA75}" type="pres">
      <dgm:prSet presAssocID="{301483E3-8C96-40C4-80EA-66749579CB7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FD22E2-56DD-4475-9AF7-B49E14BD86AE}" srcId="{DCE8D795-F6DC-49A1-9439-6671003AE64A}" destId="{78A67180-6170-41FE-83D5-DFF38B25A477}" srcOrd="0" destOrd="0" parTransId="{94628FBE-2D5F-4857-BDB5-E7732AF2EE7B}" sibTransId="{30329ED7-908D-46EC-A25B-FDB86095AE68}"/>
    <dgm:cxn modelId="{866552FE-F7E1-449B-B1EF-56DD34DDE69F}" srcId="{DCE8D795-F6DC-49A1-9439-6671003AE64A}" destId="{DFD97950-A712-4E09-8FD8-48954E9A647B}" srcOrd="2" destOrd="0" parTransId="{D914FF39-3B15-43F3-9222-0C810C2F32CE}" sibTransId="{28ABBBB9-C329-4D9E-8A7D-AFA1CD28A684}"/>
    <dgm:cxn modelId="{B286C9BD-CC31-470F-AC97-446527C5E4EC}" type="presOf" srcId="{301483E3-8C96-40C4-80EA-66749579CB7F}" destId="{D9D25770-6782-49AD-9B42-20FB7C69DA75}" srcOrd="0" destOrd="0" presId="urn:microsoft.com/office/officeart/2005/8/layout/default"/>
    <dgm:cxn modelId="{2DD10A8A-8E88-4A8D-8561-9E80099A9A40}" srcId="{DCE8D795-F6DC-49A1-9439-6671003AE64A}" destId="{7175019E-52A6-44CA-ACA4-A893984A6BB0}" srcOrd="3" destOrd="0" parTransId="{FA7E1C8E-F7BB-4E7E-9A79-DDA76E148E38}" sibTransId="{F27B6968-001C-4497-9811-4A560C82F8F3}"/>
    <dgm:cxn modelId="{0A574424-29E7-4894-B98A-358ACCD8596C}" type="presOf" srcId="{DFD97950-A712-4E09-8FD8-48954E9A647B}" destId="{DD635EC3-EB96-45A3-B825-4210841C5D08}" srcOrd="0" destOrd="0" presId="urn:microsoft.com/office/officeart/2005/8/layout/default"/>
    <dgm:cxn modelId="{9215F46B-4578-4825-A007-DF5F1B2592B1}" type="presOf" srcId="{78A67180-6170-41FE-83D5-DFF38B25A477}" destId="{957A80CC-7C52-4747-BC2E-7836933BD8D2}" srcOrd="0" destOrd="0" presId="urn:microsoft.com/office/officeart/2005/8/layout/default"/>
    <dgm:cxn modelId="{6756BF40-E546-440B-92B0-7CB61D5E815E}" type="presOf" srcId="{DCE8D795-F6DC-49A1-9439-6671003AE64A}" destId="{6A041CB6-EB0A-468B-BC65-3BD8B8A7CDA6}" srcOrd="0" destOrd="0" presId="urn:microsoft.com/office/officeart/2005/8/layout/default"/>
    <dgm:cxn modelId="{D1B0629F-0C39-407F-9186-10DE4F6382D6}" srcId="{DCE8D795-F6DC-49A1-9439-6671003AE64A}" destId="{BDF38A53-54FC-4F63-8DF6-B12D5D193675}" srcOrd="1" destOrd="0" parTransId="{FA2EA8A9-3889-4688-9B5B-09F7CB8EE1B2}" sibTransId="{24911D91-F2BD-46C4-A9E9-4FBAFB396BF1}"/>
    <dgm:cxn modelId="{14465DFA-E2C5-4133-BD68-222C311A4FF5}" srcId="{DCE8D795-F6DC-49A1-9439-6671003AE64A}" destId="{301483E3-8C96-40C4-80EA-66749579CB7F}" srcOrd="4" destOrd="0" parTransId="{E97D5400-1667-4832-B667-096DDBE30B1A}" sibTransId="{9E2B1730-79E9-4C66-BC2C-DB3284B9752D}"/>
    <dgm:cxn modelId="{CE4720CA-CB4F-4D2E-B47C-114A59AF7949}" type="presOf" srcId="{BDF38A53-54FC-4F63-8DF6-B12D5D193675}" destId="{A2E9DBD4-CA5E-426F-9F20-51150A682872}" srcOrd="0" destOrd="0" presId="urn:microsoft.com/office/officeart/2005/8/layout/default"/>
    <dgm:cxn modelId="{237CD274-D0AF-485B-B76F-780218279CB0}" type="presOf" srcId="{7175019E-52A6-44CA-ACA4-A893984A6BB0}" destId="{A3C0F5B3-DCFC-428D-87F9-F4DA702361C9}" srcOrd="0" destOrd="0" presId="urn:microsoft.com/office/officeart/2005/8/layout/default"/>
    <dgm:cxn modelId="{0D474841-D6C7-450C-89D4-00E4DBC7C36A}" type="presParOf" srcId="{6A041CB6-EB0A-468B-BC65-3BD8B8A7CDA6}" destId="{957A80CC-7C52-4747-BC2E-7836933BD8D2}" srcOrd="0" destOrd="0" presId="urn:microsoft.com/office/officeart/2005/8/layout/default"/>
    <dgm:cxn modelId="{AE4111D1-DA4E-408F-B5DE-284EF7E771F2}" type="presParOf" srcId="{6A041CB6-EB0A-468B-BC65-3BD8B8A7CDA6}" destId="{EDD281A3-9AE0-4D4A-9AEA-3AFC483FE466}" srcOrd="1" destOrd="0" presId="urn:microsoft.com/office/officeart/2005/8/layout/default"/>
    <dgm:cxn modelId="{9D9F2917-C842-4E52-BF3E-A0C00B752C87}" type="presParOf" srcId="{6A041CB6-EB0A-468B-BC65-3BD8B8A7CDA6}" destId="{A2E9DBD4-CA5E-426F-9F20-51150A682872}" srcOrd="2" destOrd="0" presId="urn:microsoft.com/office/officeart/2005/8/layout/default"/>
    <dgm:cxn modelId="{2C3F03CB-0032-49C7-8DBC-B301472EFF0D}" type="presParOf" srcId="{6A041CB6-EB0A-468B-BC65-3BD8B8A7CDA6}" destId="{15104B98-2B97-4A2D-B46E-451C167F5A29}" srcOrd="3" destOrd="0" presId="urn:microsoft.com/office/officeart/2005/8/layout/default"/>
    <dgm:cxn modelId="{F3C185BB-99FD-459C-8268-C24A99F2303E}" type="presParOf" srcId="{6A041CB6-EB0A-468B-BC65-3BD8B8A7CDA6}" destId="{DD635EC3-EB96-45A3-B825-4210841C5D08}" srcOrd="4" destOrd="0" presId="urn:microsoft.com/office/officeart/2005/8/layout/default"/>
    <dgm:cxn modelId="{A2594757-CACB-4E57-BC88-13E4E46012C3}" type="presParOf" srcId="{6A041CB6-EB0A-468B-BC65-3BD8B8A7CDA6}" destId="{EF73D05E-E6A9-42F2-B588-6E4C350AB21C}" srcOrd="5" destOrd="0" presId="urn:microsoft.com/office/officeart/2005/8/layout/default"/>
    <dgm:cxn modelId="{8E003B51-5D89-497A-8B40-63D8F88B648F}" type="presParOf" srcId="{6A041CB6-EB0A-468B-BC65-3BD8B8A7CDA6}" destId="{A3C0F5B3-DCFC-428D-87F9-F4DA702361C9}" srcOrd="6" destOrd="0" presId="urn:microsoft.com/office/officeart/2005/8/layout/default"/>
    <dgm:cxn modelId="{3F03C8A3-BFDA-4130-BE96-507AA8B1282B}" type="presParOf" srcId="{6A041CB6-EB0A-468B-BC65-3BD8B8A7CDA6}" destId="{DA78083E-4EF5-46D8-A098-B68D9E63E594}" srcOrd="7" destOrd="0" presId="urn:microsoft.com/office/officeart/2005/8/layout/default"/>
    <dgm:cxn modelId="{262FB48E-119C-4CEE-AB14-AB29E408EB30}" type="presParOf" srcId="{6A041CB6-EB0A-468B-BC65-3BD8B8A7CDA6}" destId="{D9D25770-6782-49AD-9B42-20FB7C69DA7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E6FB8D-D6B2-4651-8CE2-1E0CB3825F4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BEE236-F7A3-46EA-A775-4258D4EF1DB7}">
      <dgm:prSet phldrT="[Text]"/>
      <dgm:spPr/>
      <dgm:t>
        <a:bodyPr/>
        <a:lstStyle/>
        <a:p>
          <a:r>
            <a:rPr lang="en-US" dirty="0" smtClean="0"/>
            <a:t>Easy navigation</a:t>
          </a:r>
          <a:endParaRPr lang="en-US" dirty="0"/>
        </a:p>
      </dgm:t>
    </dgm:pt>
    <dgm:pt modelId="{0D756679-FFCF-497F-AB89-807C0540C1A7}" type="parTrans" cxnId="{BA585F7E-1CD1-430A-BFE4-492B9159210D}">
      <dgm:prSet/>
      <dgm:spPr/>
      <dgm:t>
        <a:bodyPr/>
        <a:lstStyle/>
        <a:p>
          <a:endParaRPr lang="en-US"/>
        </a:p>
      </dgm:t>
    </dgm:pt>
    <dgm:pt modelId="{A8319D29-601E-490C-8D6D-E57E443DEDDB}" type="sibTrans" cxnId="{BA585F7E-1CD1-430A-BFE4-492B9159210D}">
      <dgm:prSet/>
      <dgm:spPr/>
    </dgm:pt>
    <dgm:pt modelId="{392D9997-77CF-4AC5-A283-09218CD7B882}">
      <dgm:prSet phldrT="[Text]"/>
      <dgm:spPr/>
      <dgm:t>
        <a:bodyPr/>
        <a:lstStyle/>
        <a:p>
          <a:r>
            <a:rPr lang="en-US" dirty="0" smtClean="0"/>
            <a:t>Easily accessible</a:t>
          </a:r>
          <a:endParaRPr lang="en-US" dirty="0"/>
        </a:p>
      </dgm:t>
    </dgm:pt>
    <dgm:pt modelId="{9EFDAF5D-CCA9-4E9F-8A6B-A5184EB8D459}" type="parTrans" cxnId="{51410C11-E3EA-49E6-B9A2-B98E4F608334}">
      <dgm:prSet/>
      <dgm:spPr/>
      <dgm:t>
        <a:bodyPr/>
        <a:lstStyle/>
        <a:p>
          <a:endParaRPr lang="en-US"/>
        </a:p>
      </dgm:t>
    </dgm:pt>
    <dgm:pt modelId="{895BC973-4D9E-4992-8EAA-64E097C37052}" type="sibTrans" cxnId="{51410C11-E3EA-49E6-B9A2-B98E4F608334}">
      <dgm:prSet/>
      <dgm:spPr/>
      <dgm:t>
        <a:bodyPr/>
        <a:lstStyle/>
        <a:p>
          <a:endParaRPr lang="en-US"/>
        </a:p>
      </dgm:t>
    </dgm:pt>
    <dgm:pt modelId="{8A3E763E-7E47-4FF8-93A2-E0249BFF7DCB}">
      <dgm:prSet phldrT="[Text]"/>
      <dgm:spPr/>
      <dgm:t>
        <a:bodyPr/>
        <a:lstStyle/>
        <a:p>
          <a:r>
            <a:rPr lang="en-US" dirty="0" smtClean="0"/>
            <a:t>Good for a close and long reading</a:t>
          </a:r>
          <a:endParaRPr lang="en-US" dirty="0"/>
        </a:p>
      </dgm:t>
    </dgm:pt>
    <dgm:pt modelId="{2363AEB8-464A-4123-A845-932F7ED9090C}" type="parTrans" cxnId="{7E87104D-8688-43C9-85EB-7C9352A1D077}">
      <dgm:prSet/>
      <dgm:spPr/>
      <dgm:t>
        <a:bodyPr/>
        <a:lstStyle/>
        <a:p>
          <a:endParaRPr lang="en-US"/>
        </a:p>
      </dgm:t>
    </dgm:pt>
    <dgm:pt modelId="{977B8C8D-48EF-4CF8-9E4D-35577A0DFDE6}" type="sibTrans" cxnId="{7E87104D-8688-43C9-85EB-7C9352A1D077}">
      <dgm:prSet/>
      <dgm:spPr/>
      <dgm:t>
        <a:bodyPr/>
        <a:lstStyle/>
        <a:p>
          <a:endParaRPr lang="en-US"/>
        </a:p>
      </dgm:t>
    </dgm:pt>
    <dgm:pt modelId="{4D86DFC2-046F-4166-8A1A-B65619AC3436}">
      <dgm:prSet phldrT="[Text]"/>
      <dgm:spPr/>
      <dgm:t>
        <a:bodyPr/>
        <a:lstStyle/>
        <a:p>
          <a:r>
            <a:rPr lang="en-US" dirty="0" smtClean="0"/>
            <a:t>Easy annotation</a:t>
          </a:r>
          <a:endParaRPr lang="en-US" dirty="0"/>
        </a:p>
      </dgm:t>
    </dgm:pt>
    <dgm:pt modelId="{6476C6FA-B3FC-4C76-8509-46D17005DB44}" type="parTrans" cxnId="{F746B614-7CB8-4424-B6FF-D81446A71186}">
      <dgm:prSet/>
      <dgm:spPr/>
      <dgm:t>
        <a:bodyPr/>
        <a:lstStyle/>
        <a:p>
          <a:endParaRPr lang="en-US"/>
        </a:p>
      </dgm:t>
    </dgm:pt>
    <dgm:pt modelId="{65B459E3-3C52-4ED2-8191-FCABDFC90A10}" type="sibTrans" cxnId="{F746B614-7CB8-4424-B6FF-D81446A71186}">
      <dgm:prSet/>
      <dgm:spPr/>
      <dgm:t>
        <a:bodyPr/>
        <a:lstStyle/>
        <a:p>
          <a:endParaRPr lang="en-US"/>
        </a:p>
      </dgm:t>
    </dgm:pt>
    <dgm:pt modelId="{7F1CA4BA-2BDA-4B2A-B012-666F7AF33AD2}" type="pres">
      <dgm:prSet presAssocID="{28E6FB8D-D6B2-4651-8CE2-1E0CB3825F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CB6FD2-C444-40BE-B509-25FD1EB22FC2}" type="pres">
      <dgm:prSet presAssocID="{8A3E763E-7E47-4FF8-93A2-E0249BFF7DCB}" presName="node" presStyleLbl="node1" presStyleIdx="0" presStyleCnt="4" custLinFactNeighborX="-2513" custLinFactNeighborY="-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8D0E50-5907-4B76-8A21-D7DC17D4174E}" type="pres">
      <dgm:prSet presAssocID="{977B8C8D-48EF-4CF8-9E4D-35577A0DFDE6}" presName="sibTrans" presStyleCnt="0"/>
      <dgm:spPr/>
    </dgm:pt>
    <dgm:pt modelId="{B4EC2EB4-BEFE-404A-8D80-A4377D55EABF}" type="pres">
      <dgm:prSet presAssocID="{392D9997-77CF-4AC5-A283-09218CD7B88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CB5A0-4C87-4715-A72D-71C66CD12E71}" type="pres">
      <dgm:prSet presAssocID="{895BC973-4D9E-4992-8EAA-64E097C37052}" presName="sibTrans" presStyleCnt="0"/>
      <dgm:spPr/>
    </dgm:pt>
    <dgm:pt modelId="{D6C5FFCC-DE69-4D23-9507-DF7943F24D87}" type="pres">
      <dgm:prSet presAssocID="{E4BEE236-F7A3-46EA-A775-4258D4EF1DB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4976E1-EC8C-43BC-9DB5-69C32E3AA222}" type="pres">
      <dgm:prSet presAssocID="{A8319D29-601E-490C-8D6D-E57E443DEDDB}" presName="sibTrans" presStyleCnt="0"/>
      <dgm:spPr/>
    </dgm:pt>
    <dgm:pt modelId="{BA0576AA-EBA5-424F-AA63-EDC0FEC953DC}" type="pres">
      <dgm:prSet presAssocID="{4D86DFC2-046F-4166-8A1A-B65619AC343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46B614-7CB8-4424-B6FF-D81446A71186}" srcId="{28E6FB8D-D6B2-4651-8CE2-1E0CB3825F48}" destId="{4D86DFC2-046F-4166-8A1A-B65619AC3436}" srcOrd="3" destOrd="0" parTransId="{6476C6FA-B3FC-4C76-8509-46D17005DB44}" sibTransId="{65B459E3-3C52-4ED2-8191-FCABDFC90A10}"/>
    <dgm:cxn modelId="{1FDCE6DE-7F52-47FB-908F-810E1772E1B6}" type="presOf" srcId="{28E6FB8D-D6B2-4651-8CE2-1E0CB3825F48}" destId="{7F1CA4BA-2BDA-4B2A-B012-666F7AF33AD2}" srcOrd="0" destOrd="0" presId="urn:microsoft.com/office/officeart/2005/8/layout/default"/>
    <dgm:cxn modelId="{5C9415C1-F495-489D-809E-7CC339EE59F1}" type="presOf" srcId="{392D9997-77CF-4AC5-A283-09218CD7B882}" destId="{B4EC2EB4-BEFE-404A-8D80-A4377D55EABF}" srcOrd="0" destOrd="0" presId="urn:microsoft.com/office/officeart/2005/8/layout/default"/>
    <dgm:cxn modelId="{BA585F7E-1CD1-430A-BFE4-492B9159210D}" srcId="{28E6FB8D-D6B2-4651-8CE2-1E0CB3825F48}" destId="{E4BEE236-F7A3-46EA-A775-4258D4EF1DB7}" srcOrd="2" destOrd="0" parTransId="{0D756679-FFCF-497F-AB89-807C0540C1A7}" sibTransId="{A8319D29-601E-490C-8D6D-E57E443DEDDB}"/>
    <dgm:cxn modelId="{7E87104D-8688-43C9-85EB-7C9352A1D077}" srcId="{28E6FB8D-D6B2-4651-8CE2-1E0CB3825F48}" destId="{8A3E763E-7E47-4FF8-93A2-E0249BFF7DCB}" srcOrd="0" destOrd="0" parTransId="{2363AEB8-464A-4123-A845-932F7ED9090C}" sibTransId="{977B8C8D-48EF-4CF8-9E4D-35577A0DFDE6}"/>
    <dgm:cxn modelId="{A5DCE31F-A04A-47D6-ABE7-E9C87FC6B5CF}" type="presOf" srcId="{E4BEE236-F7A3-46EA-A775-4258D4EF1DB7}" destId="{D6C5FFCC-DE69-4D23-9507-DF7943F24D87}" srcOrd="0" destOrd="0" presId="urn:microsoft.com/office/officeart/2005/8/layout/default"/>
    <dgm:cxn modelId="{55ACE987-A44E-4B70-942A-E16E9188BA19}" type="presOf" srcId="{8A3E763E-7E47-4FF8-93A2-E0249BFF7DCB}" destId="{08CB6FD2-C444-40BE-B509-25FD1EB22FC2}" srcOrd="0" destOrd="0" presId="urn:microsoft.com/office/officeart/2005/8/layout/default"/>
    <dgm:cxn modelId="{51410C11-E3EA-49E6-B9A2-B98E4F608334}" srcId="{28E6FB8D-D6B2-4651-8CE2-1E0CB3825F48}" destId="{392D9997-77CF-4AC5-A283-09218CD7B882}" srcOrd="1" destOrd="0" parTransId="{9EFDAF5D-CCA9-4E9F-8A6B-A5184EB8D459}" sibTransId="{895BC973-4D9E-4992-8EAA-64E097C37052}"/>
    <dgm:cxn modelId="{733BDCD0-DB4A-4C24-B8B9-22AA4A346BBD}" type="presOf" srcId="{4D86DFC2-046F-4166-8A1A-B65619AC3436}" destId="{BA0576AA-EBA5-424F-AA63-EDC0FEC953DC}" srcOrd="0" destOrd="0" presId="urn:microsoft.com/office/officeart/2005/8/layout/default"/>
    <dgm:cxn modelId="{ED422B3F-0AFF-49DF-80E7-03C3A71C8E0C}" type="presParOf" srcId="{7F1CA4BA-2BDA-4B2A-B012-666F7AF33AD2}" destId="{08CB6FD2-C444-40BE-B509-25FD1EB22FC2}" srcOrd="0" destOrd="0" presId="urn:microsoft.com/office/officeart/2005/8/layout/default"/>
    <dgm:cxn modelId="{6240BD49-76F3-419A-803B-5CA1D0519548}" type="presParOf" srcId="{7F1CA4BA-2BDA-4B2A-B012-666F7AF33AD2}" destId="{848D0E50-5907-4B76-8A21-D7DC17D4174E}" srcOrd="1" destOrd="0" presId="urn:microsoft.com/office/officeart/2005/8/layout/default"/>
    <dgm:cxn modelId="{54FFDBD6-83A8-42D2-8D48-2771F3DDDC4C}" type="presParOf" srcId="{7F1CA4BA-2BDA-4B2A-B012-666F7AF33AD2}" destId="{B4EC2EB4-BEFE-404A-8D80-A4377D55EABF}" srcOrd="2" destOrd="0" presId="urn:microsoft.com/office/officeart/2005/8/layout/default"/>
    <dgm:cxn modelId="{3EBF3319-56B3-43D5-87EB-AD8D9AF6B069}" type="presParOf" srcId="{7F1CA4BA-2BDA-4B2A-B012-666F7AF33AD2}" destId="{6D1CB5A0-4C87-4715-A72D-71C66CD12E71}" srcOrd="3" destOrd="0" presId="urn:microsoft.com/office/officeart/2005/8/layout/default"/>
    <dgm:cxn modelId="{419F5F77-BEC0-4A97-B38C-85C05C4F44D9}" type="presParOf" srcId="{7F1CA4BA-2BDA-4B2A-B012-666F7AF33AD2}" destId="{D6C5FFCC-DE69-4D23-9507-DF7943F24D87}" srcOrd="4" destOrd="0" presId="urn:microsoft.com/office/officeart/2005/8/layout/default"/>
    <dgm:cxn modelId="{CA13E08A-60AB-479B-9F01-49B51C406D15}" type="presParOf" srcId="{7F1CA4BA-2BDA-4B2A-B012-666F7AF33AD2}" destId="{9B4976E1-EC8C-43BC-9DB5-69C32E3AA222}" srcOrd="5" destOrd="0" presId="urn:microsoft.com/office/officeart/2005/8/layout/default"/>
    <dgm:cxn modelId="{9EA399DE-CE80-4962-B121-A2024C354BA1}" type="presParOf" srcId="{7F1CA4BA-2BDA-4B2A-B012-666F7AF33AD2}" destId="{BA0576AA-EBA5-424F-AA63-EDC0FEC953D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333DFF-0884-4F03-B526-67D1B2BA59B7}" type="doc">
      <dgm:prSet loTypeId="urn:microsoft.com/office/officeart/2005/8/layout/default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A8B7673-DC83-4B70-A54B-93EC103CF3A4}">
      <dgm:prSet phldrT="[Text]"/>
      <dgm:spPr/>
      <dgm:t>
        <a:bodyPr/>
        <a:lstStyle/>
        <a:p>
          <a:r>
            <a:rPr lang="en-US" dirty="0" smtClean="0"/>
            <a:t>Watermark</a:t>
          </a:r>
          <a:endParaRPr lang="en-US" dirty="0"/>
        </a:p>
      </dgm:t>
    </dgm:pt>
    <dgm:pt modelId="{48C189EF-1DD1-4172-87CF-792B096E7CC4}" type="parTrans" cxnId="{F1645A11-FFA8-454E-B27F-6F1F24F84364}">
      <dgm:prSet/>
      <dgm:spPr/>
      <dgm:t>
        <a:bodyPr/>
        <a:lstStyle/>
        <a:p>
          <a:endParaRPr lang="en-US"/>
        </a:p>
      </dgm:t>
    </dgm:pt>
    <dgm:pt modelId="{88DDC0C0-5683-4DEB-B486-8E030D64149D}" type="sibTrans" cxnId="{F1645A11-FFA8-454E-B27F-6F1F24F84364}">
      <dgm:prSet/>
      <dgm:spPr/>
      <dgm:t>
        <a:bodyPr/>
        <a:lstStyle/>
        <a:p>
          <a:endParaRPr lang="en-US"/>
        </a:p>
      </dgm:t>
    </dgm:pt>
    <dgm:pt modelId="{E783212B-806E-47EF-B2B3-C4EF6C9C75C2}">
      <dgm:prSet phldrT="[Text]"/>
      <dgm:spPr/>
      <dgm:t>
        <a:bodyPr/>
        <a:lstStyle/>
        <a:p>
          <a:r>
            <a:rPr lang="en-US" dirty="0" smtClean="0"/>
            <a:t>Only accessible on campus</a:t>
          </a:r>
          <a:endParaRPr lang="en-US" dirty="0"/>
        </a:p>
      </dgm:t>
    </dgm:pt>
    <dgm:pt modelId="{80ED24F8-757B-4DE4-AB40-C49F8F87EE7D}" type="parTrans" cxnId="{DC4F3CDD-5A39-41E7-A271-86F1BF173E81}">
      <dgm:prSet/>
      <dgm:spPr/>
      <dgm:t>
        <a:bodyPr/>
        <a:lstStyle/>
        <a:p>
          <a:endParaRPr lang="en-US"/>
        </a:p>
      </dgm:t>
    </dgm:pt>
    <dgm:pt modelId="{33592909-C1F6-4FEA-BD65-F10FC3BB6E47}" type="sibTrans" cxnId="{DC4F3CDD-5A39-41E7-A271-86F1BF173E81}">
      <dgm:prSet/>
      <dgm:spPr/>
      <dgm:t>
        <a:bodyPr/>
        <a:lstStyle/>
        <a:p>
          <a:endParaRPr lang="en-US"/>
        </a:p>
      </dgm:t>
    </dgm:pt>
    <dgm:pt modelId="{6B6AA759-13E4-4CE8-8BE9-5279DDF31200}">
      <dgm:prSet phldrT="[Text]"/>
      <dgm:spPr/>
      <dgm:t>
        <a:bodyPr/>
        <a:lstStyle/>
        <a:p>
          <a:r>
            <a:rPr lang="en-US" dirty="0" smtClean="0"/>
            <a:t>Only available through Internet connection</a:t>
          </a:r>
          <a:endParaRPr lang="en-US" dirty="0"/>
        </a:p>
      </dgm:t>
    </dgm:pt>
    <dgm:pt modelId="{DE331330-F818-4ABE-B9CB-65F536BE10E1}" type="parTrans" cxnId="{13CBE635-EC5B-462F-A091-FAC37F15B728}">
      <dgm:prSet/>
      <dgm:spPr/>
      <dgm:t>
        <a:bodyPr/>
        <a:lstStyle/>
        <a:p>
          <a:endParaRPr lang="en-US"/>
        </a:p>
      </dgm:t>
    </dgm:pt>
    <dgm:pt modelId="{328DE87C-8E33-4E1A-8C75-D375FB4A7D89}" type="sibTrans" cxnId="{13CBE635-EC5B-462F-A091-FAC37F15B728}">
      <dgm:prSet/>
      <dgm:spPr/>
      <dgm:t>
        <a:bodyPr/>
        <a:lstStyle/>
        <a:p>
          <a:endParaRPr lang="en-US"/>
        </a:p>
      </dgm:t>
    </dgm:pt>
    <dgm:pt modelId="{35FEF80D-DD9A-4E35-AF99-892FB8960656}">
      <dgm:prSet phldrT="[Text]"/>
      <dgm:spPr/>
      <dgm:t>
        <a:bodyPr/>
        <a:lstStyle/>
        <a:p>
          <a:r>
            <a:rPr lang="en-US" dirty="0" smtClean="0"/>
            <a:t>Restrictions on number of pages that can be downloaded</a:t>
          </a:r>
          <a:endParaRPr lang="en-US" dirty="0"/>
        </a:p>
      </dgm:t>
    </dgm:pt>
    <dgm:pt modelId="{FE9303B6-16E4-4081-8C86-ACF08E99C66C}" type="parTrans" cxnId="{F2DC602F-BF63-4C42-B1C2-79F965EEF0A4}">
      <dgm:prSet/>
      <dgm:spPr/>
      <dgm:t>
        <a:bodyPr/>
        <a:lstStyle/>
        <a:p>
          <a:endParaRPr lang="en-US"/>
        </a:p>
      </dgm:t>
    </dgm:pt>
    <dgm:pt modelId="{C7C17752-83AE-4B7C-8A77-16FFDBF9EF08}" type="sibTrans" cxnId="{F2DC602F-BF63-4C42-B1C2-79F965EEF0A4}">
      <dgm:prSet/>
      <dgm:spPr/>
      <dgm:t>
        <a:bodyPr/>
        <a:lstStyle/>
        <a:p>
          <a:endParaRPr lang="en-US"/>
        </a:p>
      </dgm:t>
    </dgm:pt>
    <dgm:pt modelId="{39547635-167E-4C54-96E0-14374F943E32}">
      <dgm:prSet phldrT="[Text]"/>
      <dgm:spPr/>
      <dgm:t>
        <a:bodyPr/>
        <a:lstStyle/>
        <a:p>
          <a:r>
            <a:rPr lang="en-US" dirty="0" smtClean="0"/>
            <a:t>Limited number of simultaneous users</a:t>
          </a:r>
          <a:endParaRPr lang="en-US" dirty="0"/>
        </a:p>
      </dgm:t>
    </dgm:pt>
    <dgm:pt modelId="{318FC1ED-4699-4A99-BCCC-65C70B35B934}" type="parTrans" cxnId="{FAE5702F-965B-40DE-B110-2C32A53CB0FE}">
      <dgm:prSet/>
      <dgm:spPr/>
      <dgm:t>
        <a:bodyPr/>
        <a:lstStyle/>
        <a:p>
          <a:endParaRPr lang="en-US"/>
        </a:p>
      </dgm:t>
    </dgm:pt>
    <dgm:pt modelId="{FA1BD2E2-94AB-4C13-98A7-0E9C09D3397B}" type="sibTrans" cxnId="{FAE5702F-965B-40DE-B110-2C32A53CB0FE}">
      <dgm:prSet/>
      <dgm:spPr/>
      <dgm:t>
        <a:bodyPr/>
        <a:lstStyle/>
        <a:p>
          <a:endParaRPr lang="en-US"/>
        </a:p>
      </dgm:t>
    </dgm:pt>
    <dgm:pt modelId="{1C8E69F1-A979-4F51-8307-565139DD8FD6}" type="pres">
      <dgm:prSet presAssocID="{47333DFF-0884-4F03-B526-67D1B2BA59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817F1E-EA4E-485F-A83E-46AD554C748E}" type="pres">
      <dgm:prSet presAssocID="{35FEF80D-DD9A-4E35-AF99-892FB896065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0931B-CCA6-4D3F-A874-5259630ACCE6}" type="pres">
      <dgm:prSet presAssocID="{C7C17752-83AE-4B7C-8A77-16FFDBF9EF08}" presName="sibTrans" presStyleCnt="0"/>
      <dgm:spPr/>
      <dgm:t>
        <a:bodyPr/>
        <a:lstStyle/>
        <a:p>
          <a:endParaRPr lang="en-US"/>
        </a:p>
      </dgm:t>
    </dgm:pt>
    <dgm:pt modelId="{1B86B193-3359-4CB2-A513-508829FF6BDA}" type="pres">
      <dgm:prSet presAssocID="{39547635-167E-4C54-96E0-14374F943E3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BD894-CB95-4072-937B-67D9134744E6}" type="pres">
      <dgm:prSet presAssocID="{FA1BD2E2-94AB-4C13-98A7-0E9C09D3397B}" presName="sibTrans" presStyleCnt="0"/>
      <dgm:spPr/>
      <dgm:t>
        <a:bodyPr/>
        <a:lstStyle/>
        <a:p>
          <a:endParaRPr lang="en-US"/>
        </a:p>
      </dgm:t>
    </dgm:pt>
    <dgm:pt modelId="{4C75DAEF-B535-458E-A334-6F9D435EB3AA}" type="pres">
      <dgm:prSet presAssocID="{9A8B7673-DC83-4B70-A54B-93EC103CF3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9921B-96F0-4AB3-8615-83079E8C1C4F}" type="pres">
      <dgm:prSet presAssocID="{88DDC0C0-5683-4DEB-B486-8E030D64149D}" presName="sibTrans" presStyleCnt="0"/>
      <dgm:spPr/>
      <dgm:t>
        <a:bodyPr/>
        <a:lstStyle/>
        <a:p>
          <a:endParaRPr lang="en-US"/>
        </a:p>
      </dgm:t>
    </dgm:pt>
    <dgm:pt modelId="{BF07E0C2-A8BA-44D3-823F-0AB76D234A21}" type="pres">
      <dgm:prSet presAssocID="{E783212B-806E-47EF-B2B3-C4EF6C9C75C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D69F4-57FC-4347-8F31-071A807E25F1}" type="pres">
      <dgm:prSet presAssocID="{33592909-C1F6-4FEA-BD65-F10FC3BB6E47}" presName="sibTrans" presStyleCnt="0"/>
      <dgm:spPr/>
      <dgm:t>
        <a:bodyPr/>
        <a:lstStyle/>
        <a:p>
          <a:endParaRPr lang="en-US"/>
        </a:p>
      </dgm:t>
    </dgm:pt>
    <dgm:pt modelId="{4645BA90-BCE0-4FE0-B886-468DD9188BDC}" type="pres">
      <dgm:prSet presAssocID="{6B6AA759-13E4-4CE8-8BE9-5279DDF3120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DC602F-BF63-4C42-B1C2-79F965EEF0A4}" srcId="{47333DFF-0884-4F03-B526-67D1B2BA59B7}" destId="{35FEF80D-DD9A-4E35-AF99-892FB8960656}" srcOrd="0" destOrd="0" parTransId="{FE9303B6-16E4-4081-8C86-ACF08E99C66C}" sibTransId="{C7C17752-83AE-4B7C-8A77-16FFDBF9EF08}"/>
    <dgm:cxn modelId="{577D69EE-4CFC-4D52-B43A-36502981D61F}" type="presOf" srcId="{39547635-167E-4C54-96E0-14374F943E32}" destId="{1B86B193-3359-4CB2-A513-508829FF6BDA}" srcOrd="0" destOrd="0" presId="urn:microsoft.com/office/officeart/2005/8/layout/default"/>
    <dgm:cxn modelId="{AB7A76B6-E94D-41B4-9633-7476E6906748}" type="presOf" srcId="{9A8B7673-DC83-4B70-A54B-93EC103CF3A4}" destId="{4C75DAEF-B535-458E-A334-6F9D435EB3AA}" srcOrd="0" destOrd="0" presId="urn:microsoft.com/office/officeart/2005/8/layout/default"/>
    <dgm:cxn modelId="{CA7CA604-F5E5-4455-B51D-92D1E394D94A}" type="presOf" srcId="{6B6AA759-13E4-4CE8-8BE9-5279DDF31200}" destId="{4645BA90-BCE0-4FE0-B886-468DD9188BDC}" srcOrd="0" destOrd="0" presId="urn:microsoft.com/office/officeart/2005/8/layout/default"/>
    <dgm:cxn modelId="{3341FECA-B6F8-44D2-B3B2-44F90ED90952}" type="presOf" srcId="{47333DFF-0884-4F03-B526-67D1B2BA59B7}" destId="{1C8E69F1-A979-4F51-8307-565139DD8FD6}" srcOrd="0" destOrd="0" presId="urn:microsoft.com/office/officeart/2005/8/layout/default"/>
    <dgm:cxn modelId="{21714B76-0A50-4B97-B81B-6B849E9C6368}" type="presOf" srcId="{35FEF80D-DD9A-4E35-AF99-892FB8960656}" destId="{13817F1E-EA4E-485F-A83E-46AD554C748E}" srcOrd="0" destOrd="0" presId="urn:microsoft.com/office/officeart/2005/8/layout/default"/>
    <dgm:cxn modelId="{FAE5702F-965B-40DE-B110-2C32A53CB0FE}" srcId="{47333DFF-0884-4F03-B526-67D1B2BA59B7}" destId="{39547635-167E-4C54-96E0-14374F943E32}" srcOrd="1" destOrd="0" parTransId="{318FC1ED-4699-4A99-BCCC-65C70B35B934}" sibTransId="{FA1BD2E2-94AB-4C13-98A7-0E9C09D3397B}"/>
    <dgm:cxn modelId="{F1645A11-FFA8-454E-B27F-6F1F24F84364}" srcId="{47333DFF-0884-4F03-B526-67D1B2BA59B7}" destId="{9A8B7673-DC83-4B70-A54B-93EC103CF3A4}" srcOrd="2" destOrd="0" parTransId="{48C189EF-1DD1-4172-87CF-792B096E7CC4}" sibTransId="{88DDC0C0-5683-4DEB-B486-8E030D64149D}"/>
    <dgm:cxn modelId="{DC4F3CDD-5A39-41E7-A271-86F1BF173E81}" srcId="{47333DFF-0884-4F03-B526-67D1B2BA59B7}" destId="{E783212B-806E-47EF-B2B3-C4EF6C9C75C2}" srcOrd="3" destOrd="0" parTransId="{80ED24F8-757B-4DE4-AB40-C49F8F87EE7D}" sibTransId="{33592909-C1F6-4FEA-BD65-F10FC3BB6E47}"/>
    <dgm:cxn modelId="{AC64CE85-3300-480B-B5AE-F149527358D6}" type="presOf" srcId="{E783212B-806E-47EF-B2B3-C4EF6C9C75C2}" destId="{BF07E0C2-A8BA-44D3-823F-0AB76D234A21}" srcOrd="0" destOrd="0" presId="urn:microsoft.com/office/officeart/2005/8/layout/default"/>
    <dgm:cxn modelId="{13CBE635-EC5B-462F-A091-FAC37F15B728}" srcId="{47333DFF-0884-4F03-B526-67D1B2BA59B7}" destId="{6B6AA759-13E4-4CE8-8BE9-5279DDF31200}" srcOrd="4" destOrd="0" parTransId="{DE331330-F818-4ABE-B9CB-65F536BE10E1}" sibTransId="{328DE87C-8E33-4E1A-8C75-D375FB4A7D89}"/>
    <dgm:cxn modelId="{692D92E1-82C8-4FBB-B6B0-54044319FA2E}" type="presParOf" srcId="{1C8E69F1-A979-4F51-8307-565139DD8FD6}" destId="{13817F1E-EA4E-485F-A83E-46AD554C748E}" srcOrd="0" destOrd="0" presId="urn:microsoft.com/office/officeart/2005/8/layout/default"/>
    <dgm:cxn modelId="{88E4EE0D-E27A-44A0-B686-0B6CBF4A65F3}" type="presParOf" srcId="{1C8E69F1-A979-4F51-8307-565139DD8FD6}" destId="{87F0931B-CCA6-4D3F-A874-5259630ACCE6}" srcOrd="1" destOrd="0" presId="urn:microsoft.com/office/officeart/2005/8/layout/default"/>
    <dgm:cxn modelId="{7EE3589E-270B-4C15-9755-206B11BBEC06}" type="presParOf" srcId="{1C8E69F1-A979-4F51-8307-565139DD8FD6}" destId="{1B86B193-3359-4CB2-A513-508829FF6BDA}" srcOrd="2" destOrd="0" presId="urn:microsoft.com/office/officeart/2005/8/layout/default"/>
    <dgm:cxn modelId="{984F6B16-8D54-4DA3-AECC-F092DF4F0EC3}" type="presParOf" srcId="{1C8E69F1-A979-4F51-8307-565139DD8FD6}" destId="{9A1BD894-CB95-4072-937B-67D9134744E6}" srcOrd="3" destOrd="0" presId="urn:microsoft.com/office/officeart/2005/8/layout/default"/>
    <dgm:cxn modelId="{9DD0F470-F4EC-42D5-AB65-9191F5F3FDFB}" type="presParOf" srcId="{1C8E69F1-A979-4F51-8307-565139DD8FD6}" destId="{4C75DAEF-B535-458E-A334-6F9D435EB3AA}" srcOrd="4" destOrd="0" presId="urn:microsoft.com/office/officeart/2005/8/layout/default"/>
    <dgm:cxn modelId="{B70DBAA2-6F54-4938-A7C4-A1E42F434A48}" type="presParOf" srcId="{1C8E69F1-A979-4F51-8307-565139DD8FD6}" destId="{6959921B-96F0-4AB3-8615-83079E8C1C4F}" srcOrd="5" destOrd="0" presId="urn:microsoft.com/office/officeart/2005/8/layout/default"/>
    <dgm:cxn modelId="{B63D375E-55D3-49DC-BCEA-A6459CEB049D}" type="presParOf" srcId="{1C8E69F1-A979-4F51-8307-565139DD8FD6}" destId="{BF07E0C2-A8BA-44D3-823F-0AB76D234A21}" srcOrd="6" destOrd="0" presId="urn:microsoft.com/office/officeart/2005/8/layout/default"/>
    <dgm:cxn modelId="{6A950903-9C16-4211-B42F-602726E1E8FC}" type="presParOf" srcId="{1C8E69F1-A979-4F51-8307-565139DD8FD6}" destId="{AD9D69F4-57FC-4347-8F31-071A807E25F1}" srcOrd="7" destOrd="0" presId="urn:microsoft.com/office/officeart/2005/8/layout/default"/>
    <dgm:cxn modelId="{D4089574-8600-49C1-A048-0AF087D605AF}" type="presParOf" srcId="{1C8E69F1-A979-4F51-8307-565139DD8FD6}" destId="{4645BA90-BCE0-4FE0-B886-468DD9188BD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8B5C17-FF17-4417-AFA3-577168B97936}" type="doc">
      <dgm:prSet loTypeId="urn:microsoft.com/office/officeart/2005/8/layout/defaul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81245807-1ACB-46E5-A750-4B7CA1C95F26}">
      <dgm:prSet phldrT="[Text]" custT="1"/>
      <dgm:spPr/>
      <dgm:t>
        <a:bodyPr/>
        <a:lstStyle/>
        <a:p>
          <a:r>
            <a:rPr lang="en-US" sz="1400" dirty="0" smtClean="0"/>
            <a:t>Slow downloading process</a:t>
          </a:r>
          <a:endParaRPr lang="en-US" sz="1400" dirty="0"/>
        </a:p>
      </dgm:t>
    </dgm:pt>
    <dgm:pt modelId="{5020ADA3-1B87-4564-BDCE-DEE22B9A9EF9}" type="parTrans" cxnId="{8B0158FA-B1F2-42E6-BFA8-5FDDF742BBB7}">
      <dgm:prSet/>
      <dgm:spPr/>
      <dgm:t>
        <a:bodyPr/>
        <a:lstStyle/>
        <a:p>
          <a:endParaRPr lang="en-US" sz="1400"/>
        </a:p>
      </dgm:t>
    </dgm:pt>
    <dgm:pt modelId="{7AA06CDB-74A3-4F71-B2D0-3A7F848C49D1}" type="sibTrans" cxnId="{8B0158FA-B1F2-42E6-BFA8-5FDDF742BBB7}">
      <dgm:prSet/>
      <dgm:spPr/>
      <dgm:t>
        <a:bodyPr/>
        <a:lstStyle/>
        <a:p>
          <a:endParaRPr lang="en-US" sz="1400"/>
        </a:p>
      </dgm:t>
    </dgm:pt>
    <dgm:pt modelId="{15E92473-28B8-43BF-9D9D-40C01ECA0CC6}">
      <dgm:prSet phldrT="[Text]" custT="1"/>
      <dgm:spPr/>
      <dgm:t>
        <a:bodyPr/>
        <a:lstStyle/>
        <a:p>
          <a:r>
            <a:rPr lang="en-US" sz="1400" dirty="0" smtClean="0"/>
            <a:t>Annotations on eBook platforms cannot be exported/preserved</a:t>
          </a:r>
          <a:endParaRPr lang="en-US" sz="1400" dirty="0"/>
        </a:p>
      </dgm:t>
    </dgm:pt>
    <dgm:pt modelId="{67020D5C-54E6-4148-8A5A-72EE200A3FFC}" type="parTrans" cxnId="{8BD77F41-74D3-4FEA-9B15-66CC8A752CC6}">
      <dgm:prSet/>
      <dgm:spPr/>
      <dgm:t>
        <a:bodyPr/>
        <a:lstStyle/>
        <a:p>
          <a:endParaRPr lang="en-US" sz="1400"/>
        </a:p>
      </dgm:t>
    </dgm:pt>
    <dgm:pt modelId="{AB695110-6FC7-484C-8EFD-7CC1804D9F64}" type="sibTrans" cxnId="{8BD77F41-74D3-4FEA-9B15-66CC8A752CC6}">
      <dgm:prSet/>
      <dgm:spPr/>
      <dgm:t>
        <a:bodyPr/>
        <a:lstStyle/>
        <a:p>
          <a:endParaRPr lang="en-US" sz="1400"/>
        </a:p>
      </dgm:t>
    </dgm:pt>
    <dgm:pt modelId="{01A59A2F-040F-4AE4-A45C-C6882FC02B18}">
      <dgm:prSet phldrT="[Text]" custT="1"/>
      <dgm:spPr/>
      <dgm:t>
        <a:bodyPr/>
        <a:lstStyle/>
        <a:p>
          <a:r>
            <a:rPr lang="en-US" sz="1400" dirty="0" smtClean="0"/>
            <a:t>eBook content/format might be changed</a:t>
          </a:r>
          <a:endParaRPr lang="en-US" sz="1400" dirty="0"/>
        </a:p>
      </dgm:t>
    </dgm:pt>
    <dgm:pt modelId="{5C97AA24-EBA1-4EC8-9A98-BBAF54559895}" type="parTrans" cxnId="{7B2C09DF-8426-4C93-B1F3-25820715EF20}">
      <dgm:prSet/>
      <dgm:spPr/>
      <dgm:t>
        <a:bodyPr/>
        <a:lstStyle/>
        <a:p>
          <a:endParaRPr lang="en-US" sz="1400"/>
        </a:p>
      </dgm:t>
    </dgm:pt>
    <dgm:pt modelId="{78208756-885D-4294-94F3-326143CC799A}" type="sibTrans" cxnId="{7B2C09DF-8426-4C93-B1F3-25820715EF20}">
      <dgm:prSet/>
      <dgm:spPr/>
      <dgm:t>
        <a:bodyPr/>
        <a:lstStyle/>
        <a:p>
          <a:endParaRPr lang="en-US" sz="1400"/>
        </a:p>
      </dgm:t>
    </dgm:pt>
    <dgm:pt modelId="{54DBBD75-0C04-4E31-B88E-246EA1DF5654}">
      <dgm:prSet phldrT="[Text]" custT="1"/>
      <dgm:spPr/>
      <dgm:t>
        <a:bodyPr/>
        <a:lstStyle/>
        <a:p>
          <a:r>
            <a:rPr lang="en-US" sz="1400" dirty="0" smtClean="0"/>
            <a:t>Navigation difficulties</a:t>
          </a:r>
          <a:endParaRPr lang="en-US" sz="1400" dirty="0"/>
        </a:p>
      </dgm:t>
    </dgm:pt>
    <dgm:pt modelId="{A644BC02-4582-4C66-A93B-19FF42FCD243}" type="parTrans" cxnId="{CACA6069-DE4C-4DEA-AC98-36EC4652EAB0}">
      <dgm:prSet/>
      <dgm:spPr/>
      <dgm:t>
        <a:bodyPr/>
        <a:lstStyle/>
        <a:p>
          <a:endParaRPr lang="en-US" sz="1400"/>
        </a:p>
      </dgm:t>
    </dgm:pt>
    <dgm:pt modelId="{44259F55-10F6-4E00-B143-EF42BE18870D}" type="sibTrans" cxnId="{CACA6069-DE4C-4DEA-AC98-36EC4652EAB0}">
      <dgm:prSet/>
      <dgm:spPr/>
      <dgm:t>
        <a:bodyPr/>
        <a:lstStyle/>
        <a:p>
          <a:endParaRPr lang="en-US" sz="1400"/>
        </a:p>
      </dgm:t>
    </dgm:pt>
    <dgm:pt modelId="{92ABB1F9-365A-4FCE-A067-CF56C78568F7}">
      <dgm:prSet phldrT="[Text]" custT="1"/>
      <dgm:spPr/>
      <dgm:t>
        <a:bodyPr/>
        <a:lstStyle/>
        <a:p>
          <a:r>
            <a:rPr lang="en-US" sz="1400" dirty="0" smtClean="0"/>
            <a:t>Inconsistent features/apps among different eBook platforms</a:t>
          </a:r>
          <a:endParaRPr lang="en-US" sz="1400" dirty="0"/>
        </a:p>
      </dgm:t>
    </dgm:pt>
    <dgm:pt modelId="{9379B3E4-46E8-46D4-8D2C-85825DB49866}" type="parTrans" cxnId="{CE45C4BC-0937-4FAB-B011-06D615236683}">
      <dgm:prSet/>
      <dgm:spPr/>
      <dgm:t>
        <a:bodyPr/>
        <a:lstStyle/>
        <a:p>
          <a:endParaRPr lang="en-US" sz="1400"/>
        </a:p>
      </dgm:t>
    </dgm:pt>
    <dgm:pt modelId="{70DC34B4-5EF1-4669-837C-7D92CE1F3297}" type="sibTrans" cxnId="{CE45C4BC-0937-4FAB-B011-06D615236683}">
      <dgm:prSet/>
      <dgm:spPr/>
      <dgm:t>
        <a:bodyPr/>
        <a:lstStyle/>
        <a:p>
          <a:endParaRPr lang="en-US" sz="1400"/>
        </a:p>
      </dgm:t>
    </dgm:pt>
    <dgm:pt modelId="{26F5F63C-F146-491B-8ECC-AAB8A17466AC}">
      <dgm:prSet phldrT="[Text]" custT="1"/>
      <dgm:spPr/>
      <dgm:t>
        <a:bodyPr/>
        <a:lstStyle/>
        <a:p>
          <a:r>
            <a:rPr lang="en-US" sz="1400" dirty="0" smtClean="0"/>
            <a:t>Incorrect pagination on </a:t>
          </a:r>
          <a:r>
            <a:rPr lang="en-US" sz="1400" dirty="0" err="1" smtClean="0"/>
            <a:t>eReaders</a:t>
          </a:r>
          <a:endParaRPr lang="en-US" sz="1400" dirty="0"/>
        </a:p>
      </dgm:t>
    </dgm:pt>
    <dgm:pt modelId="{CB50FD85-0E59-4C4B-8869-0A7E3E77FAE6}" type="parTrans" cxnId="{3913D6CD-CED0-4C57-8B50-A3B3B629B722}">
      <dgm:prSet/>
      <dgm:spPr/>
      <dgm:t>
        <a:bodyPr/>
        <a:lstStyle/>
        <a:p>
          <a:endParaRPr lang="en-US" sz="1400"/>
        </a:p>
      </dgm:t>
    </dgm:pt>
    <dgm:pt modelId="{3955F2DA-42EB-4372-AE2C-53D93CE18EFE}" type="sibTrans" cxnId="{3913D6CD-CED0-4C57-8B50-A3B3B629B722}">
      <dgm:prSet/>
      <dgm:spPr/>
      <dgm:t>
        <a:bodyPr/>
        <a:lstStyle/>
        <a:p>
          <a:endParaRPr lang="en-US" sz="1400"/>
        </a:p>
      </dgm:t>
    </dgm:pt>
    <dgm:pt modelId="{FA2CA33C-98D5-42F7-B32C-7CFDC03C0CC8}">
      <dgm:prSet phldrT="[Text]" custT="1"/>
      <dgm:spPr/>
      <dgm:t>
        <a:bodyPr/>
        <a:lstStyle/>
        <a:p>
          <a:r>
            <a:rPr lang="en-US" sz="1400" dirty="0" smtClean="0"/>
            <a:t>Content not optimized for </a:t>
          </a:r>
          <a:r>
            <a:rPr lang="en-US" sz="1400" dirty="0" err="1" smtClean="0"/>
            <a:t>eReaders</a:t>
          </a:r>
          <a:endParaRPr lang="en-US" sz="1400" dirty="0"/>
        </a:p>
      </dgm:t>
    </dgm:pt>
    <dgm:pt modelId="{FCCD9C93-5991-4284-873C-9CABB419972D}" type="parTrans" cxnId="{234289C6-1C69-40B3-9A97-B1292B0C1FCF}">
      <dgm:prSet/>
      <dgm:spPr/>
      <dgm:t>
        <a:bodyPr/>
        <a:lstStyle/>
        <a:p>
          <a:endParaRPr lang="en-US" sz="1400"/>
        </a:p>
      </dgm:t>
    </dgm:pt>
    <dgm:pt modelId="{E4FC5511-2C58-4932-9500-D1BDF9410DDC}" type="sibTrans" cxnId="{234289C6-1C69-40B3-9A97-B1292B0C1FCF}">
      <dgm:prSet/>
      <dgm:spPr/>
      <dgm:t>
        <a:bodyPr/>
        <a:lstStyle/>
        <a:p>
          <a:endParaRPr lang="en-US" sz="1400"/>
        </a:p>
      </dgm:t>
    </dgm:pt>
    <dgm:pt modelId="{7EBEFF1C-A16D-40A9-9034-B4E94D642395}">
      <dgm:prSet phldrT="[Text]" custT="1"/>
      <dgm:spPr/>
      <dgm:t>
        <a:bodyPr/>
        <a:lstStyle/>
        <a:p>
          <a:r>
            <a:rPr lang="en-US" sz="1400" dirty="0" smtClean="0"/>
            <a:t>Content cannot be searched on </a:t>
          </a:r>
          <a:r>
            <a:rPr lang="en-US" sz="1400" dirty="0" err="1" smtClean="0"/>
            <a:t>eReaders</a:t>
          </a:r>
          <a:endParaRPr lang="en-US" sz="1400" dirty="0"/>
        </a:p>
      </dgm:t>
    </dgm:pt>
    <dgm:pt modelId="{906CFC76-D00F-4F13-A9BD-7BB34CE7046B}" type="parTrans" cxnId="{E4332116-B60B-419D-B3B2-2A875CC3BA0A}">
      <dgm:prSet/>
      <dgm:spPr/>
      <dgm:t>
        <a:bodyPr/>
        <a:lstStyle/>
        <a:p>
          <a:endParaRPr lang="en-US" sz="1400"/>
        </a:p>
      </dgm:t>
    </dgm:pt>
    <dgm:pt modelId="{0969DC8F-5AE4-4A9C-A313-5B3E1E3B4656}" type="sibTrans" cxnId="{E4332116-B60B-419D-B3B2-2A875CC3BA0A}">
      <dgm:prSet/>
      <dgm:spPr/>
      <dgm:t>
        <a:bodyPr/>
        <a:lstStyle/>
        <a:p>
          <a:endParaRPr lang="en-US" sz="1400"/>
        </a:p>
      </dgm:t>
    </dgm:pt>
    <dgm:pt modelId="{8862B150-853C-430F-8970-4C899E5989AF}">
      <dgm:prSet phldrT="[Text]" custT="1"/>
      <dgm:spPr/>
      <dgm:t>
        <a:bodyPr/>
        <a:lstStyle/>
        <a:p>
          <a:r>
            <a:rPr lang="en-US" sz="1400" dirty="0" smtClean="0"/>
            <a:t>Poor layout that doesn’t show the context of the whole book</a:t>
          </a:r>
          <a:endParaRPr lang="en-US" sz="1400" dirty="0"/>
        </a:p>
      </dgm:t>
    </dgm:pt>
    <dgm:pt modelId="{92D06F2E-3387-417D-A9E0-740860D3B7AD}" type="parTrans" cxnId="{F764D4B4-98A6-4497-8100-D9C3821C220D}">
      <dgm:prSet/>
      <dgm:spPr/>
      <dgm:t>
        <a:bodyPr/>
        <a:lstStyle/>
        <a:p>
          <a:endParaRPr lang="en-US" sz="1400"/>
        </a:p>
      </dgm:t>
    </dgm:pt>
    <dgm:pt modelId="{0182B02E-28F3-4558-A0E3-CDFB4A64A9F7}" type="sibTrans" cxnId="{F764D4B4-98A6-4497-8100-D9C3821C220D}">
      <dgm:prSet/>
      <dgm:spPr/>
      <dgm:t>
        <a:bodyPr/>
        <a:lstStyle/>
        <a:p>
          <a:endParaRPr lang="en-US" sz="1400"/>
        </a:p>
      </dgm:t>
    </dgm:pt>
    <dgm:pt modelId="{E68B42DC-098E-4B6E-B0D8-B2ED1C022567}" type="pres">
      <dgm:prSet presAssocID="{D18B5C17-FF17-4417-AFA3-577168B979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75A86-8C64-43FF-A02C-F8C93DA5589B}" type="pres">
      <dgm:prSet presAssocID="{81245807-1ACB-46E5-A750-4B7CA1C95F2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E2906D-CAE1-4E72-AE96-5C8A13A60C23}" type="pres">
      <dgm:prSet presAssocID="{7AA06CDB-74A3-4F71-B2D0-3A7F848C49D1}" presName="sibTrans" presStyleCnt="0"/>
      <dgm:spPr/>
      <dgm:t>
        <a:bodyPr/>
        <a:lstStyle/>
        <a:p>
          <a:endParaRPr lang="en-US"/>
        </a:p>
      </dgm:t>
    </dgm:pt>
    <dgm:pt modelId="{7260774C-71D0-4FF2-A404-3C76AFDE1361}" type="pres">
      <dgm:prSet presAssocID="{15E92473-28B8-43BF-9D9D-40C01ECA0CC6}" presName="node" presStyleLbl="node1" presStyleIdx="1" presStyleCnt="9" custScaleY="192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13A27D-7CA1-4370-A065-1E9CF76A7826}" type="pres">
      <dgm:prSet presAssocID="{AB695110-6FC7-484C-8EFD-7CC1804D9F64}" presName="sibTrans" presStyleCnt="0"/>
      <dgm:spPr/>
      <dgm:t>
        <a:bodyPr/>
        <a:lstStyle/>
        <a:p>
          <a:endParaRPr lang="en-US"/>
        </a:p>
      </dgm:t>
    </dgm:pt>
    <dgm:pt modelId="{DB5A9EA8-0960-4D8A-B161-61E94952A0DB}" type="pres">
      <dgm:prSet presAssocID="{01A59A2F-040F-4AE4-A45C-C6882FC02B18}" presName="node" presStyleLbl="node1" presStyleIdx="2" presStyleCnt="9" custScaleY="127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EE1DB7-51E0-4493-A883-9BF93EC1ECEF}" type="pres">
      <dgm:prSet presAssocID="{78208756-885D-4294-94F3-326143CC799A}" presName="sibTrans" presStyleCnt="0"/>
      <dgm:spPr/>
      <dgm:t>
        <a:bodyPr/>
        <a:lstStyle/>
        <a:p>
          <a:endParaRPr lang="en-US"/>
        </a:p>
      </dgm:t>
    </dgm:pt>
    <dgm:pt modelId="{554B94C8-0780-409C-8851-F1A9938545CC}" type="pres">
      <dgm:prSet presAssocID="{54DBBD75-0C04-4E31-B88E-246EA1DF565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B14716-E3F3-4157-9C12-80930F142484}" type="pres">
      <dgm:prSet presAssocID="{44259F55-10F6-4E00-B143-EF42BE18870D}" presName="sibTrans" presStyleCnt="0"/>
      <dgm:spPr/>
      <dgm:t>
        <a:bodyPr/>
        <a:lstStyle/>
        <a:p>
          <a:endParaRPr lang="en-US"/>
        </a:p>
      </dgm:t>
    </dgm:pt>
    <dgm:pt modelId="{A018E2B4-0842-4779-B2B5-515B3B6C8081}" type="pres">
      <dgm:prSet presAssocID="{8862B150-853C-430F-8970-4C899E5989AF}" presName="node" presStyleLbl="node1" presStyleIdx="4" presStyleCnt="9" custScaleY="1514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DA8418-7EBD-4BC6-9770-BEF417461E99}" type="pres">
      <dgm:prSet presAssocID="{0182B02E-28F3-4558-A0E3-CDFB4A64A9F7}" presName="sibTrans" presStyleCnt="0"/>
      <dgm:spPr/>
      <dgm:t>
        <a:bodyPr/>
        <a:lstStyle/>
        <a:p>
          <a:endParaRPr lang="en-US"/>
        </a:p>
      </dgm:t>
    </dgm:pt>
    <dgm:pt modelId="{1B5BE6B2-A640-46E4-A3CE-2D0C2405AA85}" type="pres">
      <dgm:prSet presAssocID="{92ABB1F9-365A-4FCE-A067-CF56C78568F7}" presName="node" presStyleLbl="node1" presStyleIdx="5" presStyleCnt="9" custScaleY="155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C0125-143F-419C-92DD-910F49AA3248}" type="pres">
      <dgm:prSet presAssocID="{70DC34B4-5EF1-4669-837C-7D92CE1F3297}" presName="sibTrans" presStyleCnt="0"/>
      <dgm:spPr/>
      <dgm:t>
        <a:bodyPr/>
        <a:lstStyle/>
        <a:p>
          <a:endParaRPr lang="en-US"/>
        </a:p>
      </dgm:t>
    </dgm:pt>
    <dgm:pt modelId="{33A661B2-E5A8-427B-B3C7-6B11D61A056F}" type="pres">
      <dgm:prSet presAssocID="{FA2CA33C-98D5-42F7-B32C-7CFDC03C0CC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65ED0-48B9-4B9A-919F-C87429596A3F}" type="pres">
      <dgm:prSet presAssocID="{E4FC5511-2C58-4932-9500-D1BDF9410DDC}" presName="sibTrans" presStyleCnt="0"/>
      <dgm:spPr/>
      <dgm:t>
        <a:bodyPr/>
        <a:lstStyle/>
        <a:p>
          <a:endParaRPr lang="en-US"/>
        </a:p>
      </dgm:t>
    </dgm:pt>
    <dgm:pt modelId="{9BED4A7A-2D74-4FF3-9B4E-25054BFFC2BF}" type="pres">
      <dgm:prSet presAssocID="{7EBEFF1C-A16D-40A9-9034-B4E94D64239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E77F3-C8F0-4E8C-8A04-C94EE4E18800}" type="pres">
      <dgm:prSet presAssocID="{0969DC8F-5AE4-4A9C-A313-5B3E1E3B4656}" presName="sibTrans" presStyleCnt="0"/>
      <dgm:spPr/>
      <dgm:t>
        <a:bodyPr/>
        <a:lstStyle/>
        <a:p>
          <a:endParaRPr lang="en-US"/>
        </a:p>
      </dgm:t>
    </dgm:pt>
    <dgm:pt modelId="{CB44BFB0-A489-4F1F-BDAA-FEDC2E4DB753}" type="pres">
      <dgm:prSet presAssocID="{26F5F63C-F146-491B-8ECC-AAB8A17466AC}" presName="node" presStyleLbl="node1" presStyleIdx="8" presStyleCnt="9" custLinFactNeighborX="3221" custLinFactNeighborY="3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9B7F7A-6A73-4A67-B614-F9684A8D2E1B}" type="presOf" srcId="{92ABB1F9-365A-4FCE-A067-CF56C78568F7}" destId="{1B5BE6B2-A640-46E4-A3CE-2D0C2405AA85}" srcOrd="0" destOrd="0" presId="urn:microsoft.com/office/officeart/2005/8/layout/default"/>
    <dgm:cxn modelId="{7B2C09DF-8426-4C93-B1F3-25820715EF20}" srcId="{D18B5C17-FF17-4417-AFA3-577168B97936}" destId="{01A59A2F-040F-4AE4-A45C-C6882FC02B18}" srcOrd="2" destOrd="0" parTransId="{5C97AA24-EBA1-4EC8-9A98-BBAF54559895}" sibTransId="{78208756-885D-4294-94F3-326143CC799A}"/>
    <dgm:cxn modelId="{ECBC0EAE-C37C-45FD-B9AA-C85756D504A8}" type="presOf" srcId="{54DBBD75-0C04-4E31-B88E-246EA1DF5654}" destId="{554B94C8-0780-409C-8851-F1A9938545CC}" srcOrd="0" destOrd="0" presId="urn:microsoft.com/office/officeart/2005/8/layout/default"/>
    <dgm:cxn modelId="{CF125756-CA7B-4E95-8C1D-B7F2D19FBA92}" type="presOf" srcId="{7EBEFF1C-A16D-40A9-9034-B4E94D642395}" destId="{9BED4A7A-2D74-4FF3-9B4E-25054BFFC2BF}" srcOrd="0" destOrd="0" presId="urn:microsoft.com/office/officeart/2005/8/layout/default"/>
    <dgm:cxn modelId="{CE45C4BC-0937-4FAB-B011-06D615236683}" srcId="{D18B5C17-FF17-4417-AFA3-577168B97936}" destId="{92ABB1F9-365A-4FCE-A067-CF56C78568F7}" srcOrd="5" destOrd="0" parTransId="{9379B3E4-46E8-46D4-8D2C-85825DB49866}" sibTransId="{70DC34B4-5EF1-4669-837C-7D92CE1F3297}"/>
    <dgm:cxn modelId="{8BD77F41-74D3-4FEA-9B15-66CC8A752CC6}" srcId="{D18B5C17-FF17-4417-AFA3-577168B97936}" destId="{15E92473-28B8-43BF-9D9D-40C01ECA0CC6}" srcOrd="1" destOrd="0" parTransId="{67020D5C-54E6-4148-8A5A-72EE200A3FFC}" sibTransId="{AB695110-6FC7-484C-8EFD-7CC1804D9F64}"/>
    <dgm:cxn modelId="{9D530246-16AC-44CA-93CA-9A01B421C275}" type="presOf" srcId="{26F5F63C-F146-491B-8ECC-AAB8A17466AC}" destId="{CB44BFB0-A489-4F1F-BDAA-FEDC2E4DB753}" srcOrd="0" destOrd="0" presId="urn:microsoft.com/office/officeart/2005/8/layout/default"/>
    <dgm:cxn modelId="{BD3B6495-CE55-465E-A72F-CFF0C6D4F489}" type="presOf" srcId="{01A59A2F-040F-4AE4-A45C-C6882FC02B18}" destId="{DB5A9EA8-0960-4D8A-B161-61E94952A0DB}" srcOrd="0" destOrd="0" presId="urn:microsoft.com/office/officeart/2005/8/layout/default"/>
    <dgm:cxn modelId="{8B0158FA-B1F2-42E6-BFA8-5FDDF742BBB7}" srcId="{D18B5C17-FF17-4417-AFA3-577168B97936}" destId="{81245807-1ACB-46E5-A750-4B7CA1C95F26}" srcOrd="0" destOrd="0" parTransId="{5020ADA3-1B87-4564-BDCE-DEE22B9A9EF9}" sibTransId="{7AA06CDB-74A3-4F71-B2D0-3A7F848C49D1}"/>
    <dgm:cxn modelId="{3D242E79-01FC-4678-A92A-CA05498D8176}" type="presOf" srcId="{8862B150-853C-430F-8970-4C899E5989AF}" destId="{A018E2B4-0842-4779-B2B5-515B3B6C8081}" srcOrd="0" destOrd="0" presId="urn:microsoft.com/office/officeart/2005/8/layout/default"/>
    <dgm:cxn modelId="{F70EDA50-2D9F-4835-A6F9-2928D9C5F97C}" type="presOf" srcId="{FA2CA33C-98D5-42F7-B32C-7CFDC03C0CC8}" destId="{33A661B2-E5A8-427B-B3C7-6B11D61A056F}" srcOrd="0" destOrd="0" presId="urn:microsoft.com/office/officeart/2005/8/layout/default"/>
    <dgm:cxn modelId="{0E6DE792-8E62-40B9-AD71-BAF81BD1A2E0}" type="presOf" srcId="{15E92473-28B8-43BF-9D9D-40C01ECA0CC6}" destId="{7260774C-71D0-4FF2-A404-3C76AFDE1361}" srcOrd="0" destOrd="0" presId="urn:microsoft.com/office/officeart/2005/8/layout/default"/>
    <dgm:cxn modelId="{3913D6CD-CED0-4C57-8B50-A3B3B629B722}" srcId="{D18B5C17-FF17-4417-AFA3-577168B97936}" destId="{26F5F63C-F146-491B-8ECC-AAB8A17466AC}" srcOrd="8" destOrd="0" parTransId="{CB50FD85-0E59-4C4B-8869-0A7E3E77FAE6}" sibTransId="{3955F2DA-42EB-4372-AE2C-53D93CE18EFE}"/>
    <dgm:cxn modelId="{E4332116-B60B-419D-B3B2-2A875CC3BA0A}" srcId="{D18B5C17-FF17-4417-AFA3-577168B97936}" destId="{7EBEFF1C-A16D-40A9-9034-B4E94D642395}" srcOrd="7" destOrd="0" parTransId="{906CFC76-D00F-4F13-A9BD-7BB34CE7046B}" sibTransId="{0969DC8F-5AE4-4A9C-A313-5B3E1E3B4656}"/>
    <dgm:cxn modelId="{F764D4B4-98A6-4497-8100-D9C3821C220D}" srcId="{D18B5C17-FF17-4417-AFA3-577168B97936}" destId="{8862B150-853C-430F-8970-4C899E5989AF}" srcOrd="4" destOrd="0" parTransId="{92D06F2E-3387-417D-A9E0-740860D3B7AD}" sibTransId="{0182B02E-28F3-4558-A0E3-CDFB4A64A9F7}"/>
    <dgm:cxn modelId="{234289C6-1C69-40B3-9A97-B1292B0C1FCF}" srcId="{D18B5C17-FF17-4417-AFA3-577168B97936}" destId="{FA2CA33C-98D5-42F7-B32C-7CFDC03C0CC8}" srcOrd="6" destOrd="0" parTransId="{FCCD9C93-5991-4284-873C-9CABB419972D}" sibTransId="{E4FC5511-2C58-4932-9500-D1BDF9410DDC}"/>
    <dgm:cxn modelId="{0159B653-6946-46B4-A890-AA136BF5B8F2}" type="presOf" srcId="{D18B5C17-FF17-4417-AFA3-577168B97936}" destId="{E68B42DC-098E-4B6E-B0D8-B2ED1C022567}" srcOrd="0" destOrd="0" presId="urn:microsoft.com/office/officeart/2005/8/layout/default"/>
    <dgm:cxn modelId="{CACA6069-DE4C-4DEA-AC98-36EC4652EAB0}" srcId="{D18B5C17-FF17-4417-AFA3-577168B97936}" destId="{54DBBD75-0C04-4E31-B88E-246EA1DF5654}" srcOrd="3" destOrd="0" parTransId="{A644BC02-4582-4C66-A93B-19FF42FCD243}" sibTransId="{44259F55-10F6-4E00-B143-EF42BE18870D}"/>
    <dgm:cxn modelId="{0CA3B5C1-B828-416F-A703-0CDB96172853}" type="presOf" srcId="{81245807-1ACB-46E5-A750-4B7CA1C95F26}" destId="{14575A86-8C64-43FF-A02C-F8C93DA5589B}" srcOrd="0" destOrd="0" presId="urn:microsoft.com/office/officeart/2005/8/layout/default"/>
    <dgm:cxn modelId="{7594F91A-72A5-4F86-AC5E-0D0F634E8DF8}" type="presParOf" srcId="{E68B42DC-098E-4B6E-B0D8-B2ED1C022567}" destId="{14575A86-8C64-43FF-A02C-F8C93DA5589B}" srcOrd="0" destOrd="0" presId="urn:microsoft.com/office/officeart/2005/8/layout/default"/>
    <dgm:cxn modelId="{E323DDEF-B355-4199-AC0C-8D0D5F7B2D8F}" type="presParOf" srcId="{E68B42DC-098E-4B6E-B0D8-B2ED1C022567}" destId="{30E2906D-CAE1-4E72-AE96-5C8A13A60C23}" srcOrd="1" destOrd="0" presId="urn:microsoft.com/office/officeart/2005/8/layout/default"/>
    <dgm:cxn modelId="{3A6CBE82-1711-4FA1-A9CF-4A46392030D3}" type="presParOf" srcId="{E68B42DC-098E-4B6E-B0D8-B2ED1C022567}" destId="{7260774C-71D0-4FF2-A404-3C76AFDE1361}" srcOrd="2" destOrd="0" presId="urn:microsoft.com/office/officeart/2005/8/layout/default"/>
    <dgm:cxn modelId="{E1BB3758-B11D-45A6-8BAE-6275C417225D}" type="presParOf" srcId="{E68B42DC-098E-4B6E-B0D8-B2ED1C022567}" destId="{D913A27D-7CA1-4370-A065-1E9CF76A7826}" srcOrd="3" destOrd="0" presId="urn:microsoft.com/office/officeart/2005/8/layout/default"/>
    <dgm:cxn modelId="{F5016D6D-3A8C-4A0A-988B-777CF09494FD}" type="presParOf" srcId="{E68B42DC-098E-4B6E-B0D8-B2ED1C022567}" destId="{DB5A9EA8-0960-4D8A-B161-61E94952A0DB}" srcOrd="4" destOrd="0" presId="urn:microsoft.com/office/officeart/2005/8/layout/default"/>
    <dgm:cxn modelId="{575AAA86-0F2F-4093-94EB-7F6F7D5D80F9}" type="presParOf" srcId="{E68B42DC-098E-4B6E-B0D8-B2ED1C022567}" destId="{2EEE1DB7-51E0-4493-A883-9BF93EC1ECEF}" srcOrd="5" destOrd="0" presId="urn:microsoft.com/office/officeart/2005/8/layout/default"/>
    <dgm:cxn modelId="{942D95CA-AF0F-41BC-93D1-C6A04BEB1459}" type="presParOf" srcId="{E68B42DC-098E-4B6E-B0D8-B2ED1C022567}" destId="{554B94C8-0780-409C-8851-F1A9938545CC}" srcOrd="6" destOrd="0" presId="urn:microsoft.com/office/officeart/2005/8/layout/default"/>
    <dgm:cxn modelId="{D48A8856-2266-4CA6-9B74-7A536E1FF25E}" type="presParOf" srcId="{E68B42DC-098E-4B6E-B0D8-B2ED1C022567}" destId="{30B14716-E3F3-4157-9C12-80930F142484}" srcOrd="7" destOrd="0" presId="urn:microsoft.com/office/officeart/2005/8/layout/default"/>
    <dgm:cxn modelId="{2A0F7A8F-803A-4349-B6EA-10BF6AE9CA4D}" type="presParOf" srcId="{E68B42DC-098E-4B6E-B0D8-B2ED1C022567}" destId="{A018E2B4-0842-4779-B2B5-515B3B6C8081}" srcOrd="8" destOrd="0" presId="urn:microsoft.com/office/officeart/2005/8/layout/default"/>
    <dgm:cxn modelId="{0502D591-7DB9-4F40-8CE4-15D6B0F4363D}" type="presParOf" srcId="{E68B42DC-098E-4B6E-B0D8-B2ED1C022567}" destId="{76DA8418-7EBD-4BC6-9770-BEF417461E99}" srcOrd="9" destOrd="0" presId="urn:microsoft.com/office/officeart/2005/8/layout/default"/>
    <dgm:cxn modelId="{E7445A40-D40D-4BC2-A594-F907188F6244}" type="presParOf" srcId="{E68B42DC-098E-4B6E-B0D8-B2ED1C022567}" destId="{1B5BE6B2-A640-46E4-A3CE-2D0C2405AA85}" srcOrd="10" destOrd="0" presId="urn:microsoft.com/office/officeart/2005/8/layout/default"/>
    <dgm:cxn modelId="{DDF8EB54-2657-4B61-9B47-9C5D61107604}" type="presParOf" srcId="{E68B42DC-098E-4B6E-B0D8-B2ED1C022567}" destId="{15BC0125-143F-419C-92DD-910F49AA3248}" srcOrd="11" destOrd="0" presId="urn:microsoft.com/office/officeart/2005/8/layout/default"/>
    <dgm:cxn modelId="{9D67CFD0-1809-42FC-A800-527F83D76C06}" type="presParOf" srcId="{E68B42DC-098E-4B6E-B0D8-B2ED1C022567}" destId="{33A661B2-E5A8-427B-B3C7-6B11D61A056F}" srcOrd="12" destOrd="0" presId="urn:microsoft.com/office/officeart/2005/8/layout/default"/>
    <dgm:cxn modelId="{CC4751DC-82FC-486C-AB48-C06A529E95D5}" type="presParOf" srcId="{E68B42DC-098E-4B6E-B0D8-B2ED1C022567}" destId="{3E465ED0-48B9-4B9A-919F-C87429596A3F}" srcOrd="13" destOrd="0" presId="urn:microsoft.com/office/officeart/2005/8/layout/default"/>
    <dgm:cxn modelId="{22EDDC6E-C3FE-4692-BC25-59A5184D5AB9}" type="presParOf" srcId="{E68B42DC-098E-4B6E-B0D8-B2ED1C022567}" destId="{9BED4A7A-2D74-4FF3-9B4E-25054BFFC2BF}" srcOrd="14" destOrd="0" presId="urn:microsoft.com/office/officeart/2005/8/layout/default"/>
    <dgm:cxn modelId="{DF548E31-E2C7-4FD2-B0F3-0CA59E25A5A8}" type="presParOf" srcId="{E68B42DC-098E-4B6E-B0D8-B2ED1C022567}" destId="{311E77F3-C8F0-4E8C-8A04-C94EE4E18800}" srcOrd="15" destOrd="0" presId="urn:microsoft.com/office/officeart/2005/8/layout/default"/>
    <dgm:cxn modelId="{67D7DD78-F69A-465A-AFC0-4FE691D9FC3E}" type="presParOf" srcId="{E68B42DC-098E-4B6E-B0D8-B2ED1C022567}" destId="{CB44BFB0-A489-4F1F-BDAA-FEDC2E4DB753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D6FEF5-B1E6-4CFF-8C32-C80B705EE6F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E25A69-F94A-4C94-9606-7E2FFE3344E7}">
      <dgm:prSet phldrT="[Text]"/>
      <dgm:spPr/>
      <dgm:t>
        <a:bodyPr/>
        <a:lstStyle/>
        <a:p>
          <a:r>
            <a:rPr lang="en-US" dirty="0" smtClean="0"/>
            <a:t>Search, copy and paste</a:t>
          </a:r>
          <a:endParaRPr lang="en-US" dirty="0"/>
        </a:p>
      </dgm:t>
    </dgm:pt>
    <dgm:pt modelId="{451BD8E1-D4AB-46D8-85F1-4D903D64667E}" type="parTrans" cxnId="{2FF53559-CA8C-49A2-A4EA-B01473C49C10}">
      <dgm:prSet/>
      <dgm:spPr/>
      <dgm:t>
        <a:bodyPr/>
        <a:lstStyle/>
        <a:p>
          <a:endParaRPr lang="en-US"/>
        </a:p>
      </dgm:t>
    </dgm:pt>
    <dgm:pt modelId="{2BF2D14C-1387-41B7-A9E5-96D4C66996EC}" type="sibTrans" cxnId="{2FF53559-CA8C-49A2-A4EA-B01473C49C10}">
      <dgm:prSet/>
      <dgm:spPr/>
      <dgm:t>
        <a:bodyPr/>
        <a:lstStyle/>
        <a:p>
          <a:endParaRPr lang="en-US"/>
        </a:p>
      </dgm:t>
    </dgm:pt>
    <dgm:pt modelId="{020E15DF-C9A8-4450-BF55-ED35ECBA9A15}">
      <dgm:prSet phldrT="[Text]"/>
      <dgm:spPr/>
      <dgm:t>
        <a:bodyPr/>
        <a:lstStyle/>
        <a:p>
          <a:r>
            <a:rPr lang="en-US" dirty="0" smtClean="0"/>
            <a:t>Portability</a:t>
          </a:r>
          <a:endParaRPr lang="en-US" dirty="0"/>
        </a:p>
      </dgm:t>
    </dgm:pt>
    <dgm:pt modelId="{ED9E7C23-3239-4C95-8B20-9209410CE617}" type="parTrans" cxnId="{71AF3B43-F317-48F1-A264-F9582E42C725}">
      <dgm:prSet/>
      <dgm:spPr/>
      <dgm:t>
        <a:bodyPr/>
        <a:lstStyle/>
        <a:p>
          <a:endParaRPr lang="en-US"/>
        </a:p>
      </dgm:t>
    </dgm:pt>
    <dgm:pt modelId="{4F6E13F0-F6D1-48D7-83B9-D088FBC288EC}" type="sibTrans" cxnId="{71AF3B43-F317-48F1-A264-F9582E42C725}">
      <dgm:prSet/>
      <dgm:spPr/>
      <dgm:t>
        <a:bodyPr/>
        <a:lstStyle/>
        <a:p>
          <a:endParaRPr lang="en-US"/>
        </a:p>
      </dgm:t>
    </dgm:pt>
    <dgm:pt modelId="{5D7094DE-5839-4C37-BAEC-3646E816C2E5}">
      <dgm:prSet phldrT="[Text]"/>
      <dgm:spPr/>
      <dgm:t>
        <a:bodyPr/>
        <a:lstStyle/>
        <a:p>
          <a:r>
            <a:rPr lang="en-US" dirty="0" smtClean="0"/>
            <a:t>Skim and scan </a:t>
          </a:r>
          <a:endParaRPr lang="en-US" dirty="0"/>
        </a:p>
      </dgm:t>
    </dgm:pt>
    <dgm:pt modelId="{B55F678C-6B4F-4F7C-A18B-B46BBE529BA8}" type="parTrans" cxnId="{4727A45C-0867-4DEF-A0FF-91F337790C19}">
      <dgm:prSet/>
      <dgm:spPr/>
      <dgm:t>
        <a:bodyPr/>
        <a:lstStyle/>
        <a:p>
          <a:endParaRPr lang="en-US"/>
        </a:p>
      </dgm:t>
    </dgm:pt>
    <dgm:pt modelId="{C6163629-461D-429E-BD75-A76CC006EB10}" type="sibTrans" cxnId="{4727A45C-0867-4DEF-A0FF-91F337790C19}">
      <dgm:prSet/>
      <dgm:spPr/>
      <dgm:t>
        <a:bodyPr/>
        <a:lstStyle/>
        <a:p>
          <a:endParaRPr lang="en-US"/>
        </a:p>
      </dgm:t>
    </dgm:pt>
    <dgm:pt modelId="{B33453A7-422B-4408-8473-8F0629CD7C7A}">
      <dgm:prSet phldrT="[Text]"/>
      <dgm:spPr/>
      <dgm:t>
        <a:bodyPr/>
        <a:lstStyle/>
        <a:p>
          <a:r>
            <a:rPr lang="en-US" dirty="0" smtClean="0"/>
            <a:t>Previews</a:t>
          </a:r>
          <a:endParaRPr lang="en-US" dirty="0"/>
        </a:p>
      </dgm:t>
    </dgm:pt>
    <dgm:pt modelId="{C9BF7628-4AB0-4026-806D-4F42104E48A8}" type="parTrans" cxnId="{BA993D49-6C4A-4557-B156-7F28FDA250E6}">
      <dgm:prSet/>
      <dgm:spPr/>
      <dgm:t>
        <a:bodyPr/>
        <a:lstStyle/>
        <a:p>
          <a:endParaRPr lang="en-US"/>
        </a:p>
      </dgm:t>
    </dgm:pt>
    <dgm:pt modelId="{260ABE98-F46E-404D-8C0F-4DA59C1B0A8B}" type="sibTrans" cxnId="{BA993D49-6C4A-4557-B156-7F28FDA250E6}">
      <dgm:prSet/>
      <dgm:spPr/>
      <dgm:t>
        <a:bodyPr/>
        <a:lstStyle/>
        <a:p>
          <a:endParaRPr lang="en-US"/>
        </a:p>
      </dgm:t>
    </dgm:pt>
    <dgm:pt modelId="{5A72A70A-05ED-4B77-9E83-6AD4949FEB14}">
      <dgm:prSet phldrT="[Text]"/>
      <dgm:spPr/>
      <dgm:t>
        <a:bodyPr/>
        <a:lstStyle/>
        <a:p>
          <a:r>
            <a:rPr lang="en-US" dirty="0" smtClean="0"/>
            <a:t>Text analysis</a:t>
          </a:r>
        </a:p>
      </dgm:t>
    </dgm:pt>
    <dgm:pt modelId="{24E263C2-1FEA-4A34-BF49-EC50C2A718BA}" type="parTrans" cxnId="{81F1ECF8-C22D-48C4-BAE0-D0A59544B290}">
      <dgm:prSet/>
      <dgm:spPr/>
      <dgm:t>
        <a:bodyPr/>
        <a:lstStyle/>
        <a:p>
          <a:endParaRPr lang="en-US"/>
        </a:p>
      </dgm:t>
    </dgm:pt>
    <dgm:pt modelId="{28F6EE9B-900F-486F-A74E-39FC78B5F56B}" type="sibTrans" cxnId="{81F1ECF8-C22D-48C4-BAE0-D0A59544B290}">
      <dgm:prSet/>
      <dgm:spPr/>
      <dgm:t>
        <a:bodyPr/>
        <a:lstStyle/>
        <a:p>
          <a:endParaRPr lang="en-US"/>
        </a:p>
      </dgm:t>
    </dgm:pt>
    <dgm:pt modelId="{66183116-7389-4880-98B1-F1AB7805E465}">
      <dgm:prSet phldrT="[Text]"/>
      <dgm:spPr/>
      <dgm:t>
        <a:bodyPr/>
        <a:lstStyle/>
        <a:p>
          <a:r>
            <a:rPr lang="en-US" dirty="0" smtClean="0"/>
            <a:t>Centrally stored annotations</a:t>
          </a:r>
        </a:p>
      </dgm:t>
    </dgm:pt>
    <dgm:pt modelId="{9A54B248-3427-447D-AEA2-06461FC5FBEA}" type="parTrans" cxnId="{BEAAB4FC-2895-4D82-8594-61A6CBAC3641}">
      <dgm:prSet/>
      <dgm:spPr/>
      <dgm:t>
        <a:bodyPr/>
        <a:lstStyle/>
        <a:p>
          <a:endParaRPr lang="en-US"/>
        </a:p>
      </dgm:t>
    </dgm:pt>
    <dgm:pt modelId="{B234A2BC-C84E-4C8E-B7B6-6DA3A8B7CB86}" type="sibTrans" cxnId="{BEAAB4FC-2895-4D82-8594-61A6CBAC3641}">
      <dgm:prSet/>
      <dgm:spPr/>
      <dgm:t>
        <a:bodyPr/>
        <a:lstStyle/>
        <a:p>
          <a:endParaRPr lang="en-US"/>
        </a:p>
      </dgm:t>
    </dgm:pt>
    <dgm:pt modelId="{21A17A4B-2E1C-4623-83E2-4492A0C69EC8}">
      <dgm:prSet phldrT="[Text]"/>
      <dgm:spPr/>
      <dgm:t>
        <a:bodyPr/>
        <a:lstStyle/>
        <a:p>
          <a:r>
            <a:rPr lang="en-US" dirty="0" smtClean="0"/>
            <a:t>PDF format</a:t>
          </a:r>
        </a:p>
      </dgm:t>
    </dgm:pt>
    <dgm:pt modelId="{86D6FFBA-E8B6-4C8C-8F13-4CE50AF573F1}" type="parTrans" cxnId="{EFB29323-6A27-4457-B44F-840401DEFDB2}">
      <dgm:prSet/>
      <dgm:spPr/>
      <dgm:t>
        <a:bodyPr/>
        <a:lstStyle/>
        <a:p>
          <a:endParaRPr lang="en-US"/>
        </a:p>
      </dgm:t>
    </dgm:pt>
    <dgm:pt modelId="{A6959696-2B5D-469E-B4BC-15FE935B8ACC}" type="sibTrans" cxnId="{EFB29323-6A27-4457-B44F-840401DEFDB2}">
      <dgm:prSet/>
      <dgm:spPr/>
      <dgm:t>
        <a:bodyPr/>
        <a:lstStyle/>
        <a:p>
          <a:endParaRPr lang="en-US"/>
        </a:p>
      </dgm:t>
    </dgm:pt>
    <dgm:pt modelId="{ADC843AA-AA0C-4892-97E4-115C939C3701}">
      <dgm:prSet phldrT="[Text]"/>
      <dgm:spPr/>
      <dgm:t>
        <a:bodyPr/>
        <a:lstStyle/>
        <a:p>
          <a:r>
            <a:rPr lang="en-US" dirty="0" smtClean="0"/>
            <a:t>Compatibility with </a:t>
          </a:r>
          <a:r>
            <a:rPr lang="en-US" dirty="0" err="1" smtClean="0"/>
            <a:t>eReaders</a:t>
          </a:r>
          <a:endParaRPr lang="en-US" dirty="0" smtClean="0"/>
        </a:p>
      </dgm:t>
    </dgm:pt>
    <dgm:pt modelId="{321EBDFA-6D8A-42D9-A4CA-8559B3550ABC}" type="parTrans" cxnId="{2FDEDDFD-85CE-4ABD-9BD7-F972DFE06ED9}">
      <dgm:prSet/>
      <dgm:spPr/>
      <dgm:t>
        <a:bodyPr/>
        <a:lstStyle/>
        <a:p>
          <a:endParaRPr lang="en-US"/>
        </a:p>
      </dgm:t>
    </dgm:pt>
    <dgm:pt modelId="{8F8D0F89-A66D-4657-AE88-2FAF339BD5F0}" type="sibTrans" cxnId="{2FDEDDFD-85CE-4ABD-9BD7-F972DFE06ED9}">
      <dgm:prSet/>
      <dgm:spPr/>
      <dgm:t>
        <a:bodyPr/>
        <a:lstStyle/>
        <a:p>
          <a:endParaRPr lang="en-US"/>
        </a:p>
      </dgm:t>
    </dgm:pt>
    <dgm:pt modelId="{67F40F25-4F0F-4D1C-8485-CA9F7AF9DACA}" type="pres">
      <dgm:prSet presAssocID="{6FD6FEF5-B1E6-4CFF-8C32-C80B705EE6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2BC9BE-0B1F-4971-9E23-BEBA781D918C}" type="pres">
      <dgm:prSet presAssocID="{04E25A69-F94A-4C94-9606-7E2FFE3344E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CC73A-24AB-4866-AB4E-8FDEF3F6A77B}" type="pres">
      <dgm:prSet presAssocID="{2BF2D14C-1387-41B7-A9E5-96D4C66996EC}" presName="sibTrans" presStyleCnt="0"/>
      <dgm:spPr/>
    </dgm:pt>
    <dgm:pt modelId="{8D291578-124B-40AF-B189-7DFF8B9479A7}" type="pres">
      <dgm:prSet presAssocID="{020E15DF-C9A8-4450-BF55-ED35ECBA9A1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DBA88-2DC4-4946-951C-FAD65F7E002A}" type="pres">
      <dgm:prSet presAssocID="{4F6E13F0-F6D1-48D7-83B9-D088FBC288EC}" presName="sibTrans" presStyleCnt="0"/>
      <dgm:spPr/>
    </dgm:pt>
    <dgm:pt modelId="{AEBFD94F-55B3-4CE3-89E1-F5F43A50293F}" type="pres">
      <dgm:prSet presAssocID="{5D7094DE-5839-4C37-BAEC-3646E816C2E5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9CDE5E-BE46-4692-ADFA-1252FE1FEBC9}" type="pres">
      <dgm:prSet presAssocID="{C6163629-461D-429E-BD75-A76CC006EB10}" presName="sibTrans" presStyleCnt="0"/>
      <dgm:spPr/>
    </dgm:pt>
    <dgm:pt modelId="{4AE68653-CEF7-4696-AFB4-CC706B6FBEC9}" type="pres">
      <dgm:prSet presAssocID="{B33453A7-422B-4408-8473-8F0629CD7C7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C25155-4700-4945-A116-73F0B61A1603}" type="pres">
      <dgm:prSet presAssocID="{260ABE98-F46E-404D-8C0F-4DA59C1B0A8B}" presName="sibTrans" presStyleCnt="0"/>
      <dgm:spPr/>
    </dgm:pt>
    <dgm:pt modelId="{B54895B9-8137-46F0-9765-5BC2E4B6A600}" type="pres">
      <dgm:prSet presAssocID="{21A17A4B-2E1C-4623-83E2-4492A0C69EC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770118-B3C7-46A1-A019-E468466E74C9}" type="pres">
      <dgm:prSet presAssocID="{A6959696-2B5D-469E-B4BC-15FE935B8ACC}" presName="sibTrans" presStyleCnt="0"/>
      <dgm:spPr/>
    </dgm:pt>
    <dgm:pt modelId="{2CE368AF-CA34-43F4-A5B7-AF60B680E9E4}" type="pres">
      <dgm:prSet presAssocID="{5A72A70A-05ED-4B77-9E83-6AD4949FEB1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54B51E-FE73-4FC7-A738-387702F80DA5}" type="pres">
      <dgm:prSet presAssocID="{28F6EE9B-900F-486F-A74E-39FC78B5F56B}" presName="sibTrans" presStyleCnt="0"/>
      <dgm:spPr/>
    </dgm:pt>
    <dgm:pt modelId="{83270D55-5E1E-4E96-8648-7ECD5ACE9670}" type="pres">
      <dgm:prSet presAssocID="{ADC843AA-AA0C-4892-97E4-115C939C370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52B1B-0ED7-4144-805D-8D12EB20396A}" type="pres">
      <dgm:prSet presAssocID="{8F8D0F89-A66D-4657-AE88-2FAF339BD5F0}" presName="sibTrans" presStyleCnt="0"/>
      <dgm:spPr/>
    </dgm:pt>
    <dgm:pt modelId="{04D9E9F6-E186-4AD8-85FF-FFF37787B6AE}" type="pres">
      <dgm:prSet presAssocID="{66183116-7389-4880-98B1-F1AB7805E46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29323-6A27-4457-B44F-840401DEFDB2}" srcId="{6FD6FEF5-B1E6-4CFF-8C32-C80B705EE6FD}" destId="{21A17A4B-2E1C-4623-83E2-4492A0C69EC8}" srcOrd="4" destOrd="0" parTransId="{86D6FFBA-E8B6-4C8C-8F13-4CE50AF573F1}" sibTransId="{A6959696-2B5D-469E-B4BC-15FE935B8ACC}"/>
    <dgm:cxn modelId="{71AF3B43-F317-48F1-A264-F9582E42C725}" srcId="{6FD6FEF5-B1E6-4CFF-8C32-C80B705EE6FD}" destId="{020E15DF-C9A8-4450-BF55-ED35ECBA9A15}" srcOrd="1" destOrd="0" parTransId="{ED9E7C23-3239-4C95-8B20-9209410CE617}" sibTransId="{4F6E13F0-F6D1-48D7-83B9-D088FBC288EC}"/>
    <dgm:cxn modelId="{81F1ECF8-C22D-48C4-BAE0-D0A59544B290}" srcId="{6FD6FEF5-B1E6-4CFF-8C32-C80B705EE6FD}" destId="{5A72A70A-05ED-4B77-9E83-6AD4949FEB14}" srcOrd="5" destOrd="0" parTransId="{24E263C2-1FEA-4A34-BF49-EC50C2A718BA}" sibTransId="{28F6EE9B-900F-486F-A74E-39FC78B5F56B}"/>
    <dgm:cxn modelId="{C1C0A603-6DEF-4D40-9D54-484035DC9B16}" type="presOf" srcId="{04E25A69-F94A-4C94-9606-7E2FFE3344E7}" destId="{832BC9BE-0B1F-4971-9E23-BEBA781D918C}" srcOrd="0" destOrd="0" presId="urn:microsoft.com/office/officeart/2005/8/layout/default"/>
    <dgm:cxn modelId="{A286F63E-80E2-4679-93E8-EBC5EC7AFF97}" type="presOf" srcId="{B33453A7-422B-4408-8473-8F0629CD7C7A}" destId="{4AE68653-CEF7-4696-AFB4-CC706B6FBEC9}" srcOrd="0" destOrd="0" presId="urn:microsoft.com/office/officeart/2005/8/layout/default"/>
    <dgm:cxn modelId="{BA993D49-6C4A-4557-B156-7F28FDA250E6}" srcId="{6FD6FEF5-B1E6-4CFF-8C32-C80B705EE6FD}" destId="{B33453A7-422B-4408-8473-8F0629CD7C7A}" srcOrd="3" destOrd="0" parTransId="{C9BF7628-4AB0-4026-806D-4F42104E48A8}" sibTransId="{260ABE98-F46E-404D-8C0F-4DA59C1B0A8B}"/>
    <dgm:cxn modelId="{76D9B51D-BF33-4ADD-9954-7D9111721563}" type="presOf" srcId="{66183116-7389-4880-98B1-F1AB7805E465}" destId="{04D9E9F6-E186-4AD8-85FF-FFF37787B6AE}" srcOrd="0" destOrd="0" presId="urn:microsoft.com/office/officeart/2005/8/layout/default"/>
    <dgm:cxn modelId="{2FDEDDFD-85CE-4ABD-9BD7-F972DFE06ED9}" srcId="{6FD6FEF5-B1E6-4CFF-8C32-C80B705EE6FD}" destId="{ADC843AA-AA0C-4892-97E4-115C939C3701}" srcOrd="6" destOrd="0" parTransId="{321EBDFA-6D8A-42D9-A4CA-8559B3550ABC}" sibTransId="{8F8D0F89-A66D-4657-AE88-2FAF339BD5F0}"/>
    <dgm:cxn modelId="{2F384335-AC73-4127-9CC5-1EBCCB7EFB3E}" type="presOf" srcId="{ADC843AA-AA0C-4892-97E4-115C939C3701}" destId="{83270D55-5E1E-4E96-8648-7ECD5ACE9670}" srcOrd="0" destOrd="0" presId="urn:microsoft.com/office/officeart/2005/8/layout/default"/>
    <dgm:cxn modelId="{AE8FC82B-E34D-4DE3-BC1F-58C741B7805C}" type="presOf" srcId="{5D7094DE-5839-4C37-BAEC-3646E816C2E5}" destId="{AEBFD94F-55B3-4CE3-89E1-F5F43A50293F}" srcOrd="0" destOrd="0" presId="urn:microsoft.com/office/officeart/2005/8/layout/default"/>
    <dgm:cxn modelId="{2FF53559-CA8C-49A2-A4EA-B01473C49C10}" srcId="{6FD6FEF5-B1E6-4CFF-8C32-C80B705EE6FD}" destId="{04E25A69-F94A-4C94-9606-7E2FFE3344E7}" srcOrd="0" destOrd="0" parTransId="{451BD8E1-D4AB-46D8-85F1-4D903D64667E}" sibTransId="{2BF2D14C-1387-41B7-A9E5-96D4C66996EC}"/>
    <dgm:cxn modelId="{8C3C14AF-4C36-445F-BDDF-A0A99B221E54}" type="presOf" srcId="{21A17A4B-2E1C-4623-83E2-4492A0C69EC8}" destId="{B54895B9-8137-46F0-9765-5BC2E4B6A600}" srcOrd="0" destOrd="0" presId="urn:microsoft.com/office/officeart/2005/8/layout/default"/>
    <dgm:cxn modelId="{F858E1B5-91B9-4CCB-8F01-62EEC04A7459}" type="presOf" srcId="{5A72A70A-05ED-4B77-9E83-6AD4949FEB14}" destId="{2CE368AF-CA34-43F4-A5B7-AF60B680E9E4}" srcOrd="0" destOrd="0" presId="urn:microsoft.com/office/officeart/2005/8/layout/default"/>
    <dgm:cxn modelId="{4D0A5A68-3C28-4A41-8C74-3A4C6DC979C9}" type="presOf" srcId="{020E15DF-C9A8-4450-BF55-ED35ECBA9A15}" destId="{8D291578-124B-40AF-B189-7DFF8B9479A7}" srcOrd="0" destOrd="0" presId="urn:microsoft.com/office/officeart/2005/8/layout/default"/>
    <dgm:cxn modelId="{4727A45C-0867-4DEF-A0FF-91F337790C19}" srcId="{6FD6FEF5-B1E6-4CFF-8C32-C80B705EE6FD}" destId="{5D7094DE-5839-4C37-BAEC-3646E816C2E5}" srcOrd="2" destOrd="0" parTransId="{B55F678C-6B4F-4F7C-A18B-B46BBE529BA8}" sibTransId="{C6163629-461D-429E-BD75-A76CC006EB10}"/>
    <dgm:cxn modelId="{9B173025-9D57-4E72-800B-0A562DAC1E8F}" type="presOf" srcId="{6FD6FEF5-B1E6-4CFF-8C32-C80B705EE6FD}" destId="{67F40F25-4F0F-4D1C-8485-CA9F7AF9DACA}" srcOrd="0" destOrd="0" presId="urn:microsoft.com/office/officeart/2005/8/layout/default"/>
    <dgm:cxn modelId="{BEAAB4FC-2895-4D82-8594-61A6CBAC3641}" srcId="{6FD6FEF5-B1E6-4CFF-8C32-C80B705EE6FD}" destId="{66183116-7389-4880-98B1-F1AB7805E465}" srcOrd="7" destOrd="0" parTransId="{9A54B248-3427-447D-AEA2-06461FC5FBEA}" sibTransId="{B234A2BC-C84E-4C8E-B7B6-6DA3A8B7CB86}"/>
    <dgm:cxn modelId="{854FC441-9B9D-48DB-AE0E-C43D25DC0F93}" type="presParOf" srcId="{67F40F25-4F0F-4D1C-8485-CA9F7AF9DACA}" destId="{832BC9BE-0B1F-4971-9E23-BEBA781D918C}" srcOrd="0" destOrd="0" presId="urn:microsoft.com/office/officeart/2005/8/layout/default"/>
    <dgm:cxn modelId="{1AE95F2B-210B-44CC-8967-51EA22B80199}" type="presParOf" srcId="{67F40F25-4F0F-4D1C-8485-CA9F7AF9DACA}" destId="{755CC73A-24AB-4866-AB4E-8FDEF3F6A77B}" srcOrd="1" destOrd="0" presId="urn:microsoft.com/office/officeart/2005/8/layout/default"/>
    <dgm:cxn modelId="{0E4E9C13-5C75-403E-8D1C-2982CBED334C}" type="presParOf" srcId="{67F40F25-4F0F-4D1C-8485-CA9F7AF9DACA}" destId="{8D291578-124B-40AF-B189-7DFF8B9479A7}" srcOrd="2" destOrd="0" presId="urn:microsoft.com/office/officeart/2005/8/layout/default"/>
    <dgm:cxn modelId="{9D28237C-DF6B-4483-8C0F-C9466F507E68}" type="presParOf" srcId="{67F40F25-4F0F-4D1C-8485-CA9F7AF9DACA}" destId="{750DBA88-2DC4-4946-951C-FAD65F7E002A}" srcOrd="3" destOrd="0" presId="urn:microsoft.com/office/officeart/2005/8/layout/default"/>
    <dgm:cxn modelId="{44A8A678-EDFB-41E5-A781-7CA7900F852F}" type="presParOf" srcId="{67F40F25-4F0F-4D1C-8485-CA9F7AF9DACA}" destId="{AEBFD94F-55B3-4CE3-89E1-F5F43A50293F}" srcOrd="4" destOrd="0" presId="urn:microsoft.com/office/officeart/2005/8/layout/default"/>
    <dgm:cxn modelId="{79CC25B8-4071-4144-841F-3A384C8FF03F}" type="presParOf" srcId="{67F40F25-4F0F-4D1C-8485-CA9F7AF9DACA}" destId="{029CDE5E-BE46-4692-ADFA-1252FE1FEBC9}" srcOrd="5" destOrd="0" presId="urn:microsoft.com/office/officeart/2005/8/layout/default"/>
    <dgm:cxn modelId="{0CC1B82B-38FE-4A0C-8FCF-ED8DA1AD179D}" type="presParOf" srcId="{67F40F25-4F0F-4D1C-8485-CA9F7AF9DACA}" destId="{4AE68653-CEF7-4696-AFB4-CC706B6FBEC9}" srcOrd="6" destOrd="0" presId="urn:microsoft.com/office/officeart/2005/8/layout/default"/>
    <dgm:cxn modelId="{93B9E8B5-19FB-4E95-BCCD-822C4666F553}" type="presParOf" srcId="{67F40F25-4F0F-4D1C-8485-CA9F7AF9DACA}" destId="{6DC25155-4700-4945-A116-73F0B61A1603}" srcOrd="7" destOrd="0" presId="urn:microsoft.com/office/officeart/2005/8/layout/default"/>
    <dgm:cxn modelId="{C2AE6243-1E28-4F89-859E-DDE93DC4D8D0}" type="presParOf" srcId="{67F40F25-4F0F-4D1C-8485-CA9F7AF9DACA}" destId="{B54895B9-8137-46F0-9765-5BC2E4B6A600}" srcOrd="8" destOrd="0" presId="urn:microsoft.com/office/officeart/2005/8/layout/default"/>
    <dgm:cxn modelId="{4E375EF6-AC77-4A25-A7B1-CBD9DBFBBB36}" type="presParOf" srcId="{67F40F25-4F0F-4D1C-8485-CA9F7AF9DACA}" destId="{01770118-B3C7-46A1-A019-E468466E74C9}" srcOrd="9" destOrd="0" presId="urn:microsoft.com/office/officeart/2005/8/layout/default"/>
    <dgm:cxn modelId="{5934D6AA-8D2B-431E-9284-48346F4E7B6E}" type="presParOf" srcId="{67F40F25-4F0F-4D1C-8485-CA9F7AF9DACA}" destId="{2CE368AF-CA34-43F4-A5B7-AF60B680E9E4}" srcOrd="10" destOrd="0" presId="urn:microsoft.com/office/officeart/2005/8/layout/default"/>
    <dgm:cxn modelId="{43A7A5FD-4D07-4AAD-A865-66C6F71B17B1}" type="presParOf" srcId="{67F40F25-4F0F-4D1C-8485-CA9F7AF9DACA}" destId="{3154B51E-FE73-4FC7-A738-387702F80DA5}" srcOrd="11" destOrd="0" presId="urn:microsoft.com/office/officeart/2005/8/layout/default"/>
    <dgm:cxn modelId="{E1F80E79-F7A3-4C72-B408-AE8E6D1CDBD5}" type="presParOf" srcId="{67F40F25-4F0F-4D1C-8485-CA9F7AF9DACA}" destId="{83270D55-5E1E-4E96-8648-7ECD5ACE9670}" srcOrd="12" destOrd="0" presId="urn:microsoft.com/office/officeart/2005/8/layout/default"/>
    <dgm:cxn modelId="{EC863FC8-03D9-40F5-9DD3-C5CD8EFA07C7}" type="presParOf" srcId="{67F40F25-4F0F-4D1C-8485-CA9F7AF9DACA}" destId="{AC252B1B-0ED7-4144-805D-8D12EB20396A}" srcOrd="13" destOrd="0" presId="urn:microsoft.com/office/officeart/2005/8/layout/default"/>
    <dgm:cxn modelId="{17CD6807-41DE-4663-B993-BDD305A002C4}" type="presParOf" srcId="{67F40F25-4F0F-4D1C-8485-CA9F7AF9DACA}" destId="{04D9E9F6-E186-4AD8-85FF-FFF37787B6A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4B0D45-2B10-4A6E-8EB2-29152BFF4364}">
      <dsp:nvSpPr>
        <dsp:cNvPr id="0" name=""/>
        <dsp:cNvSpPr/>
      </dsp:nvSpPr>
      <dsp:spPr>
        <a:xfrm>
          <a:off x="876413" y="0"/>
          <a:ext cx="3085970" cy="9335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Eyesight</a:t>
          </a:r>
          <a:endParaRPr lang="en-US" sz="2400" kern="1200" dirty="0"/>
        </a:p>
      </dsp:txBody>
      <dsp:txXfrm>
        <a:off x="903755" y="27342"/>
        <a:ext cx="3031286" cy="878840"/>
      </dsp:txXfrm>
    </dsp:sp>
    <dsp:sp modelId="{26F79B88-E779-446E-8459-0200708C7F7F}">
      <dsp:nvSpPr>
        <dsp:cNvPr id="0" name=""/>
        <dsp:cNvSpPr/>
      </dsp:nvSpPr>
      <dsp:spPr>
        <a:xfrm rot="3800264">
          <a:off x="3580835" y="1893840"/>
          <a:ext cx="923870" cy="32673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678855" y="1959187"/>
        <a:ext cx="727830" cy="196039"/>
      </dsp:txXfrm>
    </dsp:sp>
    <dsp:sp modelId="{7196D2EC-C14B-49E0-854E-00AAB9E8BC7A}">
      <dsp:nvSpPr>
        <dsp:cNvPr id="0" name=""/>
        <dsp:cNvSpPr/>
      </dsp:nvSpPr>
      <dsp:spPr>
        <a:xfrm>
          <a:off x="3021887" y="3059038"/>
          <a:ext cx="1867048" cy="9335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Fatigue</a:t>
          </a:r>
          <a:endParaRPr lang="en-US" sz="2400" kern="1200" dirty="0"/>
        </a:p>
      </dsp:txBody>
      <dsp:txXfrm>
        <a:off x="3049229" y="3086380"/>
        <a:ext cx="1812364" cy="878840"/>
      </dsp:txXfrm>
    </dsp:sp>
    <dsp:sp modelId="{5C6BA7B8-9757-48E6-9D81-BBAD00FC7175}">
      <dsp:nvSpPr>
        <dsp:cNvPr id="0" name=""/>
        <dsp:cNvSpPr/>
      </dsp:nvSpPr>
      <dsp:spPr>
        <a:xfrm rot="10800000">
          <a:off x="1982532" y="3362434"/>
          <a:ext cx="923870" cy="32673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2080552" y="3427781"/>
        <a:ext cx="727830" cy="196039"/>
      </dsp:txXfrm>
    </dsp:sp>
    <dsp:sp modelId="{0DD401B5-7288-47D5-8CCF-79ACB4B6BB4F}">
      <dsp:nvSpPr>
        <dsp:cNvPr id="0" name=""/>
        <dsp:cNvSpPr/>
      </dsp:nvSpPr>
      <dsp:spPr>
        <a:xfrm>
          <a:off x="0" y="3059038"/>
          <a:ext cx="1867048" cy="9335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Back</a:t>
          </a:r>
          <a:endParaRPr lang="en-US" sz="2400" kern="1200" dirty="0"/>
        </a:p>
      </dsp:txBody>
      <dsp:txXfrm>
        <a:off x="27342" y="3086380"/>
        <a:ext cx="1812364" cy="878840"/>
      </dsp:txXfrm>
    </dsp:sp>
    <dsp:sp modelId="{ACE18272-FCF3-4F27-8ABC-7BA36EF26B9A}">
      <dsp:nvSpPr>
        <dsp:cNvPr id="0" name=""/>
        <dsp:cNvSpPr/>
      </dsp:nvSpPr>
      <dsp:spPr>
        <a:xfrm rot="17754441">
          <a:off x="356102" y="1797424"/>
          <a:ext cx="923870" cy="32673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54122" y="1862771"/>
        <a:ext cx="727830" cy="196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7A80CC-7C52-4747-BC2E-7836933BD8D2}">
      <dsp:nvSpPr>
        <dsp:cNvPr id="0" name=""/>
        <dsp:cNvSpPr/>
      </dsp:nvSpPr>
      <dsp:spPr>
        <a:xfrm>
          <a:off x="585143" y="2108"/>
          <a:ext cx="1547291" cy="928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Expensive if purchase</a:t>
          </a:r>
          <a:endParaRPr lang="en-US" sz="1800" kern="1200" dirty="0"/>
        </a:p>
      </dsp:txBody>
      <dsp:txXfrm>
        <a:off x="585143" y="2108"/>
        <a:ext cx="1547291" cy="928374"/>
      </dsp:txXfrm>
    </dsp:sp>
    <dsp:sp modelId="{A2E9DBD4-CA5E-426F-9F20-51150A682872}">
      <dsp:nvSpPr>
        <dsp:cNvPr id="0" name=""/>
        <dsp:cNvSpPr/>
      </dsp:nvSpPr>
      <dsp:spPr>
        <a:xfrm>
          <a:off x="2287164" y="2108"/>
          <a:ext cx="1547291" cy="928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Personal</a:t>
          </a:r>
          <a:r>
            <a:rPr lang="en-US" sz="1800" kern="1200" baseline="0" dirty="0" smtClean="0"/>
            <a:t> storage space limitation</a:t>
          </a:r>
          <a:endParaRPr lang="en-US" sz="1800" kern="1200" dirty="0"/>
        </a:p>
      </dsp:txBody>
      <dsp:txXfrm>
        <a:off x="2287164" y="2108"/>
        <a:ext cx="1547291" cy="928374"/>
      </dsp:txXfrm>
    </dsp:sp>
    <dsp:sp modelId="{DD635EC3-EB96-45A3-B825-4210841C5D08}">
      <dsp:nvSpPr>
        <dsp:cNvPr id="0" name=""/>
        <dsp:cNvSpPr/>
      </dsp:nvSpPr>
      <dsp:spPr>
        <a:xfrm>
          <a:off x="585143" y="1085212"/>
          <a:ext cx="1547291" cy="928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Environment</a:t>
          </a:r>
          <a:endParaRPr lang="en-US" sz="1800" kern="1200" dirty="0"/>
        </a:p>
      </dsp:txBody>
      <dsp:txXfrm>
        <a:off x="585143" y="1085212"/>
        <a:ext cx="1547291" cy="928374"/>
      </dsp:txXfrm>
    </dsp:sp>
    <dsp:sp modelId="{A3C0F5B3-DCFC-428D-87F9-F4DA702361C9}">
      <dsp:nvSpPr>
        <dsp:cNvPr id="0" name=""/>
        <dsp:cNvSpPr/>
      </dsp:nvSpPr>
      <dsp:spPr>
        <a:xfrm>
          <a:off x="2287164" y="1085212"/>
          <a:ext cx="1547291" cy="928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Can’t take notes on library copy</a:t>
          </a:r>
          <a:endParaRPr lang="en-US" sz="1800" kern="1200" dirty="0"/>
        </a:p>
      </dsp:txBody>
      <dsp:txXfrm>
        <a:off x="2287164" y="1085212"/>
        <a:ext cx="1547291" cy="928374"/>
      </dsp:txXfrm>
    </dsp:sp>
    <dsp:sp modelId="{D9D25770-6782-49AD-9B42-20FB7C69DA75}">
      <dsp:nvSpPr>
        <dsp:cNvPr id="0" name=""/>
        <dsp:cNvSpPr/>
      </dsp:nvSpPr>
      <dsp:spPr>
        <a:xfrm>
          <a:off x="1436154" y="2168316"/>
          <a:ext cx="1547291" cy="928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Short loan period /get recalled</a:t>
          </a:r>
          <a:endParaRPr lang="en-US" sz="1800" kern="1200" dirty="0"/>
        </a:p>
      </dsp:txBody>
      <dsp:txXfrm>
        <a:off x="1436154" y="2168316"/>
        <a:ext cx="1547291" cy="9283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B6FD2-C444-40BE-B509-25FD1EB22FC2}">
      <dsp:nvSpPr>
        <dsp:cNvPr id="0" name=""/>
        <dsp:cNvSpPr/>
      </dsp:nvSpPr>
      <dsp:spPr>
        <a:xfrm>
          <a:off x="0" y="508320"/>
          <a:ext cx="1886396" cy="1131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Good for a close and long reading</a:t>
          </a:r>
          <a:endParaRPr lang="en-US" sz="2200" kern="1200" dirty="0"/>
        </a:p>
      </dsp:txBody>
      <dsp:txXfrm>
        <a:off x="0" y="508320"/>
        <a:ext cx="1886396" cy="1131837"/>
      </dsp:txXfrm>
    </dsp:sp>
    <dsp:sp modelId="{B4EC2EB4-BEFE-404A-8D80-A4377D55EABF}">
      <dsp:nvSpPr>
        <dsp:cNvPr id="0" name=""/>
        <dsp:cNvSpPr/>
      </dsp:nvSpPr>
      <dsp:spPr>
        <a:xfrm>
          <a:off x="2075519" y="513742"/>
          <a:ext cx="1886396" cy="1131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Easily accessible</a:t>
          </a:r>
          <a:endParaRPr lang="en-US" sz="2200" kern="1200" dirty="0"/>
        </a:p>
      </dsp:txBody>
      <dsp:txXfrm>
        <a:off x="2075519" y="513742"/>
        <a:ext cx="1886396" cy="1131837"/>
      </dsp:txXfrm>
    </dsp:sp>
    <dsp:sp modelId="{D6C5FFCC-DE69-4D23-9507-DF7943F24D87}">
      <dsp:nvSpPr>
        <dsp:cNvPr id="0" name=""/>
        <dsp:cNvSpPr/>
      </dsp:nvSpPr>
      <dsp:spPr>
        <a:xfrm>
          <a:off x="483" y="1834219"/>
          <a:ext cx="1886396" cy="1131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Easy navigation</a:t>
          </a:r>
          <a:endParaRPr lang="en-US" sz="2200" kern="1200" dirty="0"/>
        </a:p>
      </dsp:txBody>
      <dsp:txXfrm>
        <a:off x="483" y="1834219"/>
        <a:ext cx="1886396" cy="1131837"/>
      </dsp:txXfrm>
    </dsp:sp>
    <dsp:sp modelId="{BA0576AA-EBA5-424F-AA63-EDC0FEC953DC}">
      <dsp:nvSpPr>
        <dsp:cNvPr id="0" name=""/>
        <dsp:cNvSpPr/>
      </dsp:nvSpPr>
      <dsp:spPr>
        <a:xfrm>
          <a:off x="2075519" y="1834219"/>
          <a:ext cx="1886396" cy="1131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Easy annotation</a:t>
          </a:r>
          <a:endParaRPr lang="en-US" sz="2200" kern="1200" dirty="0"/>
        </a:p>
      </dsp:txBody>
      <dsp:txXfrm>
        <a:off x="2075519" y="1834219"/>
        <a:ext cx="1886396" cy="11318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17F1E-EA4E-485F-A83E-46AD554C748E}">
      <dsp:nvSpPr>
        <dsp:cNvPr id="0" name=""/>
        <dsp:cNvSpPr/>
      </dsp:nvSpPr>
      <dsp:spPr>
        <a:xfrm>
          <a:off x="493" y="52214"/>
          <a:ext cx="1923429" cy="11540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Restrictions on number of pages that can be downloaded</a:t>
          </a:r>
          <a:endParaRPr lang="en-US" sz="1800" kern="1200" dirty="0"/>
        </a:p>
      </dsp:txBody>
      <dsp:txXfrm>
        <a:off x="493" y="52214"/>
        <a:ext cx="1923429" cy="1154057"/>
      </dsp:txXfrm>
    </dsp:sp>
    <dsp:sp modelId="{1B86B193-3359-4CB2-A513-508829FF6BDA}">
      <dsp:nvSpPr>
        <dsp:cNvPr id="0" name=""/>
        <dsp:cNvSpPr/>
      </dsp:nvSpPr>
      <dsp:spPr>
        <a:xfrm>
          <a:off x="2116265" y="52214"/>
          <a:ext cx="1923429" cy="11540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Limited number of simultaneous users</a:t>
          </a:r>
          <a:endParaRPr lang="en-US" sz="1800" kern="1200" dirty="0"/>
        </a:p>
      </dsp:txBody>
      <dsp:txXfrm>
        <a:off x="2116265" y="52214"/>
        <a:ext cx="1923429" cy="1154057"/>
      </dsp:txXfrm>
    </dsp:sp>
    <dsp:sp modelId="{4C75DAEF-B535-458E-A334-6F9D435EB3AA}">
      <dsp:nvSpPr>
        <dsp:cNvPr id="0" name=""/>
        <dsp:cNvSpPr/>
      </dsp:nvSpPr>
      <dsp:spPr>
        <a:xfrm>
          <a:off x="493" y="1398615"/>
          <a:ext cx="1923429" cy="11540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Watermark</a:t>
          </a:r>
          <a:endParaRPr lang="en-US" sz="1800" kern="1200" dirty="0"/>
        </a:p>
      </dsp:txBody>
      <dsp:txXfrm>
        <a:off x="493" y="1398615"/>
        <a:ext cx="1923429" cy="1154057"/>
      </dsp:txXfrm>
    </dsp:sp>
    <dsp:sp modelId="{BF07E0C2-A8BA-44D3-823F-0AB76D234A21}">
      <dsp:nvSpPr>
        <dsp:cNvPr id="0" name=""/>
        <dsp:cNvSpPr/>
      </dsp:nvSpPr>
      <dsp:spPr>
        <a:xfrm>
          <a:off x="2116265" y="1398615"/>
          <a:ext cx="1923429" cy="11540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Only accessible on campus</a:t>
          </a:r>
          <a:endParaRPr lang="en-US" sz="1800" kern="1200" dirty="0"/>
        </a:p>
      </dsp:txBody>
      <dsp:txXfrm>
        <a:off x="2116265" y="1398615"/>
        <a:ext cx="1923429" cy="1154057"/>
      </dsp:txXfrm>
    </dsp:sp>
    <dsp:sp modelId="{4645BA90-BCE0-4FE0-B886-468DD9188BDC}">
      <dsp:nvSpPr>
        <dsp:cNvPr id="0" name=""/>
        <dsp:cNvSpPr/>
      </dsp:nvSpPr>
      <dsp:spPr>
        <a:xfrm>
          <a:off x="1058379" y="2745015"/>
          <a:ext cx="1923429" cy="11540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Only available through Internet connection</a:t>
          </a:r>
          <a:endParaRPr lang="en-US" sz="1800" kern="1200" dirty="0"/>
        </a:p>
      </dsp:txBody>
      <dsp:txXfrm>
        <a:off x="1058379" y="2745015"/>
        <a:ext cx="1923429" cy="11540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75A86-8C64-43FF-A02C-F8C93DA5589B}">
      <dsp:nvSpPr>
        <dsp:cNvPr id="0" name=""/>
        <dsp:cNvSpPr/>
      </dsp:nvSpPr>
      <dsp:spPr>
        <a:xfrm>
          <a:off x="0" y="503139"/>
          <a:ext cx="1263054" cy="75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Slow downloading process</a:t>
          </a:r>
          <a:endParaRPr lang="en-US" sz="1400" kern="1200" dirty="0"/>
        </a:p>
      </dsp:txBody>
      <dsp:txXfrm>
        <a:off x="0" y="503139"/>
        <a:ext cx="1263054" cy="757832"/>
      </dsp:txXfrm>
    </dsp:sp>
    <dsp:sp modelId="{7260774C-71D0-4FF2-A404-3C76AFDE1361}">
      <dsp:nvSpPr>
        <dsp:cNvPr id="0" name=""/>
        <dsp:cNvSpPr/>
      </dsp:nvSpPr>
      <dsp:spPr>
        <a:xfrm>
          <a:off x="1389360" y="152399"/>
          <a:ext cx="1263054" cy="14593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Annotations on eBook platforms cannot be exported/preserved</a:t>
          </a:r>
          <a:endParaRPr lang="en-US" sz="1400" kern="1200" dirty="0"/>
        </a:p>
      </dsp:txBody>
      <dsp:txXfrm>
        <a:off x="1389360" y="152399"/>
        <a:ext cx="1263054" cy="1459313"/>
      </dsp:txXfrm>
    </dsp:sp>
    <dsp:sp modelId="{DB5A9EA8-0960-4D8A-B161-61E94952A0DB}">
      <dsp:nvSpPr>
        <dsp:cNvPr id="0" name=""/>
        <dsp:cNvSpPr/>
      </dsp:nvSpPr>
      <dsp:spPr>
        <a:xfrm>
          <a:off x="2778720" y="400150"/>
          <a:ext cx="1263054" cy="9638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eBook content/format might be changed</a:t>
          </a:r>
          <a:endParaRPr lang="en-US" sz="1400" kern="1200" dirty="0"/>
        </a:p>
      </dsp:txBody>
      <dsp:txXfrm>
        <a:off x="2778720" y="400150"/>
        <a:ext cx="1263054" cy="963811"/>
      </dsp:txXfrm>
    </dsp:sp>
    <dsp:sp modelId="{554B94C8-0780-409C-8851-F1A9938545CC}">
      <dsp:nvSpPr>
        <dsp:cNvPr id="0" name=""/>
        <dsp:cNvSpPr/>
      </dsp:nvSpPr>
      <dsp:spPr>
        <a:xfrm>
          <a:off x="0" y="1947467"/>
          <a:ext cx="1263054" cy="75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Navigation difficulties</a:t>
          </a:r>
          <a:endParaRPr lang="en-US" sz="1400" kern="1200" dirty="0"/>
        </a:p>
      </dsp:txBody>
      <dsp:txXfrm>
        <a:off x="0" y="1947467"/>
        <a:ext cx="1263054" cy="757832"/>
      </dsp:txXfrm>
    </dsp:sp>
    <dsp:sp modelId="{A018E2B4-0842-4779-B2B5-515B3B6C8081}">
      <dsp:nvSpPr>
        <dsp:cNvPr id="0" name=""/>
        <dsp:cNvSpPr/>
      </dsp:nvSpPr>
      <dsp:spPr>
        <a:xfrm>
          <a:off x="1389360" y="1752598"/>
          <a:ext cx="1263054" cy="1147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Poor layout that doesn’t show the context of the whole book</a:t>
          </a:r>
          <a:endParaRPr lang="en-US" sz="1400" kern="1200" dirty="0"/>
        </a:p>
      </dsp:txBody>
      <dsp:txXfrm>
        <a:off x="1389360" y="1752598"/>
        <a:ext cx="1263054" cy="1147571"/>
      </dsp:txXfrm>
    </dsp:sp>
    <dsp:sp modelId="{1B5BE6B2-A640-46E4-A3CE-2D0C2405AA85}">
      <dsp:nvSpPr>
        <dsp:cNvPr id="0" name=""/>
        <dsp:cNvSpPr/>
      </dsp:nvSpPr>
      <dsp:spPr>
        <a:xfrm>
          <a:off x="2778720" y="1738017"/>
          <a:ext cx="1263054" cy="11767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Inconsistent features/apps among different eBook platforms</a:t>
          </a:r>
          <a:endParaRPr lang="en-US" sz="1400" kern="1200" dirty="0"/>
        </a:p>
      </dsp:txBody>
      <dsp:txXfrm>
        <a:off x="2778720" y="1738017"/>
        <a:ext cx="1263054" cy="1176732"/>
      </dsp:txXfrm>
    </dsp:sp>
    <dsp:sp modelId="{33A661B2-E5A8-427B-B3C7-6B11D61A056F}">
      <dsp:nvSpPr>
        <dsp:cNvPr id="0" name=""/>
        <dsp:cNvSpPr/>
      </dsp:nvSpPr>
      <dsp:spPr>
        <a:xfrm>
          <a:off x="0" y="3041055"/>
          <a:ext cx="1263054" cy="75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Content not optimized for </a:t>
          </a:r>
          <a:r>
            <a:rPr lang="en-US" sz="1400" kern="1200" dirty="0" err="1" smtClean="0"/>
            <a:t>eReaders</a:t>
          </a:r>
          <a:endParaRPr lang="en-US" sz="1400" kern="1200" dirty="0"/>
        </a:p>
      </dsp:txBody>
      <dsp:txXfrm>
        <a:off x="0" y="3041055"/>
        <a:ext cx="1263054" cy="757832"/>
      </dsp:txXfrm>
    </dsp:sp>
    <dsp:sp modelId="{9BED4A7A-2D74-4FF3-9B4E-25054BFFC2BF}">
      <dsp:nvSpPr>
        <dsp:cNvPr id="0" name=""/>
        <dsp:cNvSpPr/>
      </dsp:nvSpPr>
      <dsp:spPr>
        <a:xfrm>
          <a:off x="1389360" y="3041055"/>
          <a:ext cx="1263054" cy="75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Content cannot be searched on </a:t>
          </a:r>
          <a:r>
            <a:rPr lang="en-US" sz="1400" kern="1200" dirty="0" err="1" smtClean="0"/>
            <a:t>eReaders</a:t>
          </a:r>
          <a:endParaRPr lang="en-US" sz="1400" kern="1200" dirty="0"/>
        </a:p>
      </dsp:txBody>
      <dsp:txXfrm>
        <a:off x="1389360" y="3041055"/>
        <a:ext cx="1263054" cy="757832"/>
      </dsp:txXfrm>
    </dsp:sp>
    <dsp:sp modelId="{CB44BFB0-A489-4F1F-BDAA-FEDC2E4DB753}">
      <dsp:nvSpPr>
        <dsp:cNvPr id="0" name=""/>
        <dsp:cNvSpPr/>
      </dsp:nvSpPr>
      <dsp:spPr>
        <a:xfrm>
          <a:off x="2778720" y="3067148"/>
          <a:ext cx="1263054" cy="75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Incorrect pagination on </a:t>
          </a:r>
          <a:r>
            <a:rPr lang="en-US" sz="1400" kern="1200" dirty="0" err="1" smtClean="0"/>
            <a:t>eReaders</a:t>
          </a:r>
          <a:endParaRPr lang="en-US" sz="1400" kern="1200" dirty="0"/>
        </a:p>
      </dsp:txBody>
      <dsp:txXfrm>
        <a:off x="2778720" y="3067148"/>
        <a:ext cx="1263054" cy="7578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BC9BE-0B1F-4971-9E23-BEBA781D918C}">
      <dsp:nvSpPr>
        <dsp:cNvPr id="0" name=""/>
        <dsp:cNvSpPr/>
      </dsp:nvSpPr>
      <dsp:spPr>
        <a:xfrm>
          <a:off x="0" y="369887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Search, copy and paste</a:t>
          </a:r>
          <a:endParaRPr lang="en-US" sz="1800" kern="1200" dirty="0"/>
        </a:p>
      </dsp:txBody>
      <dsp:txXfrm>
        <a:off x="0" y="369887"/>
        <a:ext cx="1547812" cy="928687"/>
      </dsp:txXfrm>
    </dsp:sp>
    <dsp:sp modelId="{8D291578-124B-40AF-B189-7DFF8B9479A7}">
      <dsp:nvSpPr>
        <dsp:cNvPr id="0" name=""/>
        <dsp:cNvSpPr/>
      </dsp:nvSpPr>
      <dsp:spPr>
        <a:xfrm>
          <a:off x="1702593" y="369887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Portability</a:t>
          </a:r>
          <a:endParaRPr lang="en-US" sz="1800" kern="1200" dirty="0"/>
        </a:p>
      </dsp:txBody>
      <dsp:txXfrm>
        <a:off x="1702593" y="369887"/>
        <a:ext cx="1547812" cy="928687"/>
      </dsp:txXfrm>
    </dsp:sp>
    <dsp:sp modelId="{AEBFD94F-55B3-4CE3-89E1-F5F43A50293F}">
      <dsp:nvSpPr>
        <dsp:cNvPr id="0" name=""/>
        <dsp:cNvSpPr/>
      </dsp:nvSpPr>
      <dsp:spPr>
        <a:xfrm>
          <a:off x="3405187" y="369887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Skim and scan </a:t>
          </a:r>
          <a:endParaRPr lang="en-US" sz="1800" kern="1200" dirty="0"/>
        </a:p>
      </dsp:txBody>
      <dsp:txXfrm>
        <a:off x="3405187" y="369887"/>
        <a:ext cx="1547812" cy="928687"/>
      </dsp:txXfrm>
    </dsp:sp>
    <dsp:sp modelId="{4AE68653-CEF7-4696-AFB4-CC706B6FBEC9}">
      <dsp:nvSpPr>
        <dsp:cNvPr id="0" name=""/>
        <dsp:cNvSpPr/>
      </dsp:nvSpPr>
      <dsp:spPr>
        <a:xfrm>
          <a:off x="0" y="1453356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Previews</a:t>
          </a:r>
          <a:endParaRPr lang="en-US" sz="1800" kern="1200" dirty="0"/>
        </a:p>
      </dsp:txBody>
      <dsp:txXfrm>
        <a:off x="0" y="1453356"/>
        <a:ext cx="1547812" cy="928687"/>
      </dsp:txXfrm>
    </dsp:sp>
    <dsp:sp modelId="{B54895B9-8137-46F0-9765-5BC2E4B6A600}">
      <dsp:nvSpPr>
        <dsp:cNvPr id="0" name=""/>
        <dsp:cNvSpPr/>
      </dsp:nvSpPr>
      <dsp:spPr>
        <a:xfrm>
          <a:off x="1702593" y="1453356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PDF format</a:t>
          </a:r>
        </a:p>
      </dsp:txBody>
      <dsp:txXfrm>
        <a:off x="1702593" y="1453356"/>
        <a:ext cx="1547812" cy="928687"/>
      </dsp:txXfrm>
    </dsp:sp>
    <dsp:sp modelId="{2CE368AF-CA34-43F4-A5B7-AF60B680E9E4}">
      <dsp:nvSpPr>
        <dsp:cNvPr id="0" name=""/>
        <dsp:cNvSpPr/>
      </dsp:nvSpPr>
      <dsp:spPr>
        <a:xfrm>
          <a:off x="3405187" y="1453356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Text analysis</a:t>
          </a:r>
        </a:p>
      </dsp:txBody>
      <dsp:txXfrm>
        <a:off x="3405187" y="1453356"/>
        <a:ext cx="1547812" cy="928687"/>
      </dsp:txXfrm>
    </dsp:sp>
    <dsp:sp modelId="{83270D55-5E1E-4E96-8648-7ECD5ACE9670}">
      <dsp:nvSpPr>
        <dsp:cNvPr id="0" name=""/>
        <dsp:cNvSpPr/>
      </dsp:nvSpPr>
      <dsp:spPr>
        <a:xfrm>
          <a:off x="851296" y="2536825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Compatibility with </a:t>
          </a:r>
          <a:r>
            <a:rPr lang="en-US" sz="1800" kern="1200" dirty="0" err="1" smtClean="0"/>
            <a:t>eReaders</a:t>
          </a:r>
          <a:endParaRPr lang="en-US" sz="1800" kern="1200" dirty="0" smtClean="0"/>
        </a:p>
      </dsp:txBody>
      <dsp:txXfrm>
        <a:off x="851296" y="2536825"/>
        <a:ext cx="1547812" cy="928687"/>
      </dsp:txXfrm>
    </dsp:sp>
    <dsp:sp modelId="{04D9E9F6-E186-4AD8-85FF-FFF37787B6AE}">
      <dsp:nvSpPr>
        <dsp:cNvPr id="0" name=""/>
        <dsp:cNvSpPr/>
      </dsp:nvSpPr>
      <dsp:spPr>
        <a:xfrm>
          <a:off x="2553890" y="2536825"/>
          <a:ext cx="1547812" cy="92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Centrally stored annotations</a:t>
          </a:r>
        </a:p>
      </dsp:txBody>
      <dsp:txXfrm>
        <a:off x="2553890" y="2536825"/>
        <a:ext cx="1547812" cy="928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0.56462</cdr:x>
      <cdr:y>0.34846</cdr:y>
    </cdr:from>
    <cdr:to>
      <cdr:x>0.72678</cdr:x>
      <cdr:y>0.41815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1887" y="1524000"/>
          <a:ext cx="457194" cy="3047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39%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0.56757</cdr:x>
      <cdr:y>0.53465</cdr:y>
    </cdr:from>
    <cdr:to>
      <cdr:x>0.83694</cdr:x>
      <cdr:y>0.62261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00200" y="2338344"/>
          <a:ext cx="759462" cy="384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55%</a:t>
          </a:r>
        </a:p>
      </cdr:txBody>
    </cdr:sp>
  </cdr:relSizeAnchor>
  <cdr:relSizeAnchor xmlns:cdr="http://schemas.openxmlformats.org/drawingml/2006/chartDrawing">
    <cdr:from>
      <cdr:x>0.45946</cdr:x>
      <cdr:y>0.73176</cdr:y>
    </cdr:from>
    <cdr:to>
      <cdr:x>0.67568</cdr:x>
      <cdr:y>0.87528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95400" y="3200400"/>
          <a:ext cx="609600" cy="627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6%</a:t>
          </a:r>
        </a:p>
        <a:p xmlns:a="http://schemas.openxmlformats.org/drawingml/2006/main">
          <a:endParaRPr lang="en-US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</cdr:x>
      <cdr:y>0.5</cdr:y>
    </cdr:from>
    <cdr:to>
      <cdr:x>0.79622</cdr:x>
      <cdr:y>0.58621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33500" y="2209800"/>
          <a:ext cx="790019" cy="3810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23%</a:t>
          </a:r>
        </a:p>
      </cdr:txBody>
    </cdr:sp>
  </cdr:relSizeAnchor>
  <cdr:relSizeAnchor xmlns:cdr="http://schemas.openxmlformats.org/drawingml/2006/chartDrawing">
    <cdr:from>
      <cdr:x>0.5</cdr:x>
      <cdr:y>0.62069</cdr:y>
    </cdr:from>
    <cdr:to>
      <cdr:x>0.71329</cdr:x>
      <cdr:y>0.70403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33500" y="2743200"/>
          <a:ext cx="568845" cy="368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31%</a:t>
          </a:r>
        </a:p>
      </cdr:txBody>
    </cdr:sp>
  </cdr:relSizeAnchor>
  <cdr:relSizeAnchor xmlns:cdr="http://schemas.openxmlformats.org/drawingml/2006/chartDrawing">
    <cdr:from>
      <cdr:x>0.5</cdr:x>
      <cdr:y>0.72414</cdr:y>
    </cdr:from>
    <cdr:to>
      <cdr:x>0.76925</cdr:x>
      <cdr:y>0.77156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33500" y="3200400"/>
          <a:ext cx="718090" cy="2095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9%</a:t>
          </a:r>
        </a:p>
      </cdr:txBody>
    </cdr:sp>
  </cdr:relSizeAnchor>
  <cdr:relSizeAnchor xmlns:cdr="http://schemas.openxmlformats.org/drawingml/2006/chartDrawing">
    <cdr:from>
      <cdr:x>0.48156</cdr:x>
      <cdr:y>0.84483</cdr:y>
    </cdr:from>
    <cdr:to>
      <cdr:x>0.83177</cdr:x>
      <cdr:y>0.92816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84316" y="3733800"/>
          <a:ext cx="934010" cy="3682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11%</a:t>
          </a:r>
        </a:p>
      </cdr:txBody>
    </cdr:sp>
  </cdr:relSizeAnchor>
  <cdr:relSizeAnchor xmlns:cdr="http://schemas.openxmlformats.org/drawingml/2006/chartDrawing">
    <cdr:from>
      <cdr:x>0.5</cdr:x>
      <cdr:y>0.39655</cdr:y>
    </cdr:from>
    <cdr:to>
      <cdr:x>0.73908</cdr:x>
      <cdr:y>0.47063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333500" y="1752600"/>
          <a:ext cx="637627" cy="327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26%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0.51483</cdr:x>
      <cdr:y>0.38983</cdr:y>
    </cdr:from>
    <cdr:to>
      <cdr:x>0.72803</cdr:x>
      <cdr:y>0.49169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400" y="1752600"/>
          <a:ext cx="536452" cy="457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39%</a:t>
          </a:r>
        </a:p>
      </cdr:txBody>
    </cdr:sp>
  </cdr:relSizeAnchor>
  <cdr:relSizeAnchor xmlns:cdr="http://schemas.openxmlformats.org/drawingml/2006/chartDrawing">
    <cdr:from>
      <cdr:x>0.57539</cdr:x>
      <cdr:y>0.71186</cdr:y>
    </cdr:from>
    <cdr:to>
      <cdr:x>0.76706</cdr:x>
      <cdr:y>0.79982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47800" y="3200400"/>
          <a:ext cx="482277" cy="3954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61%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0.55047</cdr:x>
      <cdr:y>0.24365</cdr:y>
    </cdr:from>
    <cdr:to>
      <cdr:x>0.73714</cdr:x>
      <cdr:y>0.30754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24010" y="962736"/>
          <a:ext cx="754182" cy="2524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41%</a:t>
          </a:r>
        </a:p>
      </cdr:txBody>
    </cdr:sp>
  </cdr:relSizeAnchor>
  <cdr:relSizeAnchor xmlns:cdr="http://schemas.openxmlformats.org/drawingml/2006/chartDrawing">
    <cdr:from>
      <cdr:x>0.55047</cdr:x>
      <cdr:y>0.50711</cdr:y>
    </cdr:from>
    <cdr:to>
      <cdr:x>0.76713</cdr:x>
      <cdr:y>0.60433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24010" y="2003718"/>
          <a:ext cx="875347" cy="384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30%</a:t>
          </a:r>
        </a:p>
      </cdr:txBody>
    </cdr:sp>
  </cdr:relSizeAnchor>
  <cdr:relSizeAnchor xmlns:cdr="http://schemas.openxmlformats.org/drawingml/2006/chartDrawing">
    <cdr:from>
      <cdr:x>0.56582</cdr:x>
      <cdr:y>0.78023</cdr:y>
    </cdr:from>
    <cdr:to>
      <cdr:x>0.69784</cdr:x>
      <cdr:y>0.85694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86000" y="3082925"/>
          <a:ext cx="533401" cy="3030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30%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0.56638</cdr:x>
      <cdr:y>0.23452</cdr:y>
    </cdr:from>
    <cdr:to>
      <cdr:x>0.75971</cdr:x>
      <cdr:y>0.31508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9175" y="926641"/>
          <a:ext cx="781396" cy="3183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63%</a:t>
          </a:r>
        </a:p>
      </cdr:txBody>
    </cdr:sp>
  </cdr:relSizeAnchor>
  <cdr:relSizeAnchor xmlns:cdr="http://schemas.openxmlformats.org/drawingml/2006/chartDrawing">
    <cdr:from>
      <cdr:x>0.50893</cdr:x>
      <cdr:y>0.49289</cdr:y>
    </cdr:from>
    <cdr:to>
      <cdr:x>0.6356</cdr:x>
      <cdr:y>0.60122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982" y="1947570"/>
          <a:ext cx="511972" cy="428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25%</a:t>
          </a:r>
        </a:p>
      </cdr:txBody>
    </cdr:sp>
  </cdr:relSizeAnchor>
  <cdr:relSizeAnchor xmlns:cdr="http://schemas.openxmlformats.org/drawingml/2006/chartDrawing">
    <cdr:from>
      <cdr:x>0.5</cdr:x>
      <cdr:y>0.78357</cdr:y>
    </cdr:from>
    <cdr:to>
      <cdr:x>0.64333</cdr:x>
      <cdr:y>0.8669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20887" y="3096126"/>
          <a:ext cx="579308" cy="3292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13%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0.49854</cdr:x>
      <cdr:y>0.6061</cdr:y>
    </cdr:from>
    <cdr:to>
      <cdr:x>0.66243</cdr:x>
      <cdr:y>0.67092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02768" y="2743200"/>
          <a:ext cx="1348749" cy="2933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77%</a:t>
          </a:r>
        </a:p>
      </cdr:txBody>
    </cdr:sp>
  </cdr:relSizeAnchor>
  <cdr:relSizeAnchor xmlns:cdr="http://schemas.openxmlformats.org/drawingml/2006/chartDrawing">
    <cdr:from>
      <cdr:x>0.48148</cdr:x>
      <cdr:y>0.89232</cdr:y>
    </cdr:from>
    <cdr:to>
      <cdr:x>0.61727</cdr:x>
      <cdr:y>0.97566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62400" y="4038600"/>
          <a:ext cx="1117498" cy="3771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77%</a:t>
          </a:r>
        </a:p>
      </cdr:txBody>
    </cdr:sp>
  </cdr:relSizeAnchor>
  <cdr:relSizeAnchor xmlns:cdr="http://schemas.openxmlformats.org/drawingml/2006/chartDrawing">
    <cdr:from>
      <cdr:x>0.81481</cdr:x>
      <cdr:y>0.6061</cdr:y>
    </cdr:from>
    <cdr:to>
      <cdr:x>0.92749</cdr:x>
      <cdr:y>0.68481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05600" y="2743200"/>
          <a:ext cx="927312" cy="356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13%</a:t>
          </a:r>
        </a:p>
      </cdr:txBody>
    </cdr:sp>
  </cdr:relSizeAnchor>
  <cdr:relSizeAnchor xmlns:cdr="http://schemas.openxmlformats.org/drawingml/2006/chartDrawing">
    <cdr:from>
      <cdr:x>0.7963</cdr:x>
      <cdr:y>0.87548</cdr:y>
    </cdr:from>
    <cdr:to>
      <cdr:x>0.88241</cdr:x>
      <cdr:y>0.95419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553200" y="3962400"/>
          <a:ext cx="708650" cy="356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3%</a:t>
          </a:r>
        </a:p>
      </cdr:txBody>
    </cdr:sp>
  </cdr:relSizeAnchor>
  <cdr:relSizeAnchor xmlns:cdr="http://schemas.openxmlformats.org/drawingml/2006/chartDrawing">
    <cdr:from>
      <cdr:x>0.88732</cdr:x>
      <cdr:y>0.6061</cdr:y>
    </cdr:from>
    <cdr:to>
      <cdr:x>1</cdr:x>
      <cdr:y>0.71258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302289" y="2743200"/>
          <a:ext cx="927311" cy="48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10%</a:t>
          </a:r>
        </a:p>
      </cdr:txBody>
    </cdr:sp>
  </cdr:relSizeAnchor>
  <cdr:relSizeAnchor xmlns:cdr="http://schemas.openxmlformats.org/drawingml/2006/chartDrawing">
    <cdr:from>
      <cdr:x>0.875</cdr:x>
      <cdr:y>0.87548</cdr:y>
    </cdr:from>
    <cdr:to>
      <cdr:x>1</cdr:x>
      <cdr:y>0.96807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200900" y="3962400"/>
          <a:ext cx="1028700" cy="419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19%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0.50926</cdr:x>
      <cdr:y>0.63978</cdr:y>
    </cdr:from>
    <cdr:to>
      <cdr:x>1</cdr:x>
      <cdr:y>0.9765</cdr:y>
    </cdr:to>
    <cdr:sp macro="" textlink="">
      <cdr:nvSpPr>
        <cdr:cNvPr id="3" name="Cloud Callout 2"/>
        <cdr:cNvSpPr/>
      </cdr:nvSpPr>
      <cdr:spPr>
        <a:xfrm xmlns:a="http://schemas.openxmlformats.org/drawingml/2006/main">
          <a:off x="4191000" y="2895600"/>
          <a:ext cx="4038600" cy="1524000"/>
        </a:xfrm>
        <a:prstGeom xmlns:a="http://schemas.openxmlformats.org/drawingml/2006/main" prst="cloudCallout">
          <a:avLst>
            <a:gd name="adj1" fmla="val -51264"/>
            <a:gd name="adj2" fmla="val -62990"/>
          </a:avLst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800" b="1" i="1" dirty="0" smtClean="0">
              <a:solidFill>
                <a:schemeClr val="bg1"/>
              </a:solidFill>
            </a:rPr>
            <a:t>“ I feel like I can only read eBooks that are in the eReader format.”</a:t>
          </a:r>
          <a:endParaRPr lang="en-US" sz="18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0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0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6F7A3-72DC-46A2-A9E3-00B6FE454F88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4738" y="706438"/>
            <a:ext cx="4708525" cy="35321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53"/>
            <a:ext cx="5486400" cy="423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46071"/>
            <a:ext cx="2971800" cy="4709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946071"/>
            <a:ext cx="2971800" cy="4709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C93E9-0CA6-47DE-BB43-A72C1DE61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32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68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95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617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4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67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8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2652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607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01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14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868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524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601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730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476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4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1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16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412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70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21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16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C93E9-0CA6-47DE-BB43-A72C1DE611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24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0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8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5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1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4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81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0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1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52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4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02CBD-B9D1-4D8A-9C45-630B05A5E4C5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70D5B-4C72-4E6E-98A5-06697BE4A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UCSC FOCUS GROUPS STUDY ON ACADEMIC USER BEHAVIORS AROUND PRINT AND EBOOKS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819400"/>
            <a:ext cx="6400800" cy="1219200"/>
          </a:xfrm>
        </p:spPr>
        <p:txBody>
          <a:bodyPr/>
          <a:lstStyle/>
          <a:p>
            <a:r>
              <a:rPr lang="en-US" dirty="0" smtClean="0"/>
              <a:t>2016 ALA Annual Conference</a:t>
            </a:r>
          </a:p>
          <a:p>
            <a:r>
              <a:rPr lang="en-US" dirty="0" smtClean="0"/>
              <a:t>Chan Li, California Digital Library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19" y="4267200"/>
            <a:ext cx="4876800" cy="157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smtClean="0"/>
              <a:t>Q</a:t>
            </a:r>
            <a:r>
              <a:rPr lang="en-US" i="1" u="sng" dirty="0"/>
              <a:t>: </a:t>
            </a:r>
            <a:r>
              <a:rPr lang="en-US" i="1" u="sng" dirty="0" smtClean="0"/>
              <a:t>WHAT INFLUENCED YOUR FOMAT CHOICE?</a:t>
            </a:r>
            <a:endParaRPr lang="en-US" i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41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Physicality in reading</a:t>
            </a:r>
          </a:p>
          <a:p>
            <a:r>
              <a:rPr lang="en-US" dirty="0" smtClean="0"/>
              <a:t>Comprehension</a:t>
            </a:r>
          </a:p>
          <a:p>
            <a:r>
              <a:rPr lang="en-US" dirty="0" smtClean="0"/>
              <a:t>Comfort</a:t>
            </a:r>
          </a:p>
          <a:p>
            <a:r>
              <a:rPr lang="en-US" dirty="0" smtClean="0"/>
              <a:t>Accessibility &amp; usability </a:t>
            </a:r>
          </a:p>
          <a:p>
            <a:r>
              <a:rPr lang="en-US" dirty="0" smtClean="0"/>
              <a:t>Devices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052944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800600" y="1255059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2623789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PHYSICALITY IN READING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96315" y="1066800"/>
            <a:ext cx="7848600" cy="1219200"/>
          </a:xfrm>
        </p:spPr>
        <p:txBody>
          <a:bodyPr>
            <a:noAutofit/>
          </a:bodyPr>
          <a:lstStyle/>
          <a:p>
            <a:r>
              <a:rPr lang="en-US" b="0" dirty="0"/>
              <a:t>Navigating textual </a:t>
            </a:r>
            <a:r>
              <a:rPr lang="en-US" b="0" dirty="0" smtClean="0"/>
              <a:t>landscape in print </a:t>
            </a:r>
            <a:r>
              <a:rPr lang="en-US" b="0" dirty="0"/>
              <a:t>creates </a:t>
            </a:r>
            <a:r>
              <a:rPr lang="en-US" dirty="0" smtClean="0">
                <a:solidFill>
                  <a:schemeClr val="accent2"/>
                </a:solidFill>
              </a:rPr>
              <a:t>A SENSE OF SPACE</a:t>
            </a:r>
            <a:r>
              <a:rPr lang="en-US" b="0" dirty="0" smtClean="0"/>
              <a:t> and </a:t>
            </a:r>
            <a:r>
              <a:rPr lang="en-US" b="0" dirty="0"/>
              <a:t>mental representation of the text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37" y="2079372"/>
            <a:ext cx="3249928" cy="249269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93" y="2128225"/>
            <a:ext cx="3680603" cy="2438399"/>
          </a:xfrm>
        </p:spPr>
      </p:pic>
      <p:sp>
        <p:nvSpPr>
          <p:cNvPr id="9" name="TextBox 8"/>
          <p:cNvSpPr txBox="1"/>
          <p:nvPr/>
        </p:nvSpPr>
        <p:spPr>
          <a:xfrm>
            <a:off x="996315" y="4724400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“I know what 15 miles feels like, based in part – where I am in Golden Gate Park when I run 15 miles and how it feels on my body. But when I run on treadmill, I don’t have an affective imprinting about what any amount of time or space feels like, because it is uniform… And I am not learning as much.”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01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Annotation is an important part of reading process.</a:t>
            </a:r>
          </a:p>
          <a:p>
            <a:pPr marL="400050" lvl="1" indent="0">
              <a:buNone/>
            </a:pPr>
            <a:r>
              <a:rPr lang="en-US" i="1" dirty="0">
                <a:solidFill>
                  <a:srgbClr val="FF0000"/>
                </a:solidFill>
              </a:rPr>
              <a:t>“It is important to me that my future readings are guided by the things that I marked up.”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PHYSICALLY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ANNOTATING</a:t>
            </a:r>
            <a:r>
              <a:rPr lang="en-US" dirty="0" smtClean="0"/>
              <a:t> books helps people to better comprehend information.</a:t>
            </a:r>
          </a:p>
          <a:p>
            <a:pPr marL="400050" lvl="1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“I like to be able to underline and dog-ear. I am very physical about my memory with things.”</a:t>
            </a:r>
          </a:p>
          <a:p>
            <a:pPr marL="400050" lvl="1" indent="0">
              <a:buNone/>
            </a:pPr>
            <a:endParaRPr lang="en-US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Some </a:t>
            </a:r>
            <a:r>
              <a:rPr lang="en-US" dirty="0" err="1" smtClean="0"/>
              <a:t>eReaders</a:t>
            </a:r>
            <a:r>
              <a:rPr lang="en-US" dirty="0" smtClean="0"/>
              <a:t> are capable to allow users physically annotating the text.</a:t>
            </a:r>
          </a:p>
          <a:p>
            <a:pPr marL="400050" lvl="1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“I used this really great PDF platform for the Android tablet, where you can actually draw on it, just as if it is a piece of paper. I could underline and write things by hand on the tablet and save it. That was very important to me, that I could actually use it like a physical book.”</a:t>
            </a:r>
          </a:p>
        </p:txBody>
      </p:sp>
    </p:spTree>
    <p:extLst>
      <p:ext uri="{BB962C8B-B14F-4D97-AF65-F5344CB8AC3E}">
        <p14:creationId xmlns:p14="http://schemas.microsoft.com/office/powerpoint/2010/main" val="2628565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IS A RECUSIVE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Reading is not a linear, but a </a:t>
            </a:r>
            <a:r>
              <a:rPr lang="en-US" b="1" dirty="0" smtClean="0">
                <a:solidFill>
                  <a:schemeClr val="accent2"/>
                </a:solidFill>
              </a:rPr>
              <a:t>RECURSIVE PROCESS</a:t>
            </a:r>
            <a:r>
              <a:rPr lang="en-US" dirty="0" smtClean="0"/>
              <a:t>. It requires reading back and forth and comparing content between pages and books, which is often inhibited by reading a single virtual page on the screen.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648832"/>
            <a:ext cx="2819400" cy="2114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382439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i="1" dirty="0">
                <a:solidFill>
                  <a:srgbClr val="FF0000"/>
                </a:solidFill>
              </a:rPr>
              <a:t>“I can have two to three books open on my desk at the same time and be picking out pieces comparatively through them.”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5261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/>
              <a:t>Q: WHAT INFLUENCED YOUR FOMAT CHOICE?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Physicality in reading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Comprehension</a:t>
            </a:r>
          </a:p>
          <a:p>
            <a:r>
              <a:rPr lang="en-US" dirty="0" smtClean="0"/>
              <a:t>Comfort</a:t>
            </a:r>
          </a:p>
          <a:p>
            <a:r>
              <a:rPr lang="en-US" dirty="0" smtClean="0"/>
              <a:t>Accessibility &amp;usability </a:t>
            </a:r>
          </a:p>
          <a:p>
            <a:r>
              <a:rPr lang="en-US" dirty="0" smtClean="0"/>
              <a:t>Devices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38600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495800" y="1219200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3966245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READING ON SCREENS INHIBIT COMPRHENSION?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Participants reported that they tend to read faster, get distracted, have short attention span and comprehend less in eBooks than print books.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i="1" dirty="0" smtClean="0">
                <a:solidFill>
                  <a:srgbClr val="FF0000"/>
                </a:solidFill>
              </a:rPr>
              <a:t>Not able to absorb the content”</a:t>
            </a:r>
          </a:p>
          <a:p>
            <a:pPr marL="400050" lvl="1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“Repeating lines”</a:t>
            </a:r>
          </a:p>
          <a:p>
            <a:pPr marL="400050" lvl="1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“Not able to learn that way.”</a:t>
            </a:r>
          </a:p>
          <a:p>
            <a:pPr marL="400050" lvl="1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“As soon as something gets above 60 pages, I am lost on it.”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90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However, the most recent research suggest that reading can happen effectively in both print and electronic formats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754315"/>
            <a:ext cx="2781300" cy="171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539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/>
              <a:t>Q: WHAT INFLUENCED YOUR FOMAT CHOICE?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41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Physicality in reading</a:t>
            </a:r>
          </a:p>
          <a:p>
            <a:r>
              <a:rPr lang="en-US" dirty="0"/>
              <a:t>Comprehension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Comfort</a:t>
            </a:r>
          </a:p>
          <a:p>
            <a:r>
              <a:rPr lang="en-US" dirty="0" smtClean="0"/>
              <a:t>Accessibility &amp;Usability </a:t>
            </a:r>
          </a:p>
          <a:p>
            <a:r>
              <a:rPr lang="en-US" dirty="0" smtClean="0"/>
              <a:t>Devices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38600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495800" y="1219200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2430414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DISCOMFORT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Physical discomfort from reading on the screen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809712381"/>
              </p:ext>
            </p:extLst>
          </p:nvPr>
        </p:nvGraphicFramePr>
        <p:xfrm>
          <a:off x="2209800" y="2478898"/>
          <a:ext cx="4953000" cy="399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828441"/>
            <a:ext cx="2291305" cy="129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06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/>
              <a:t>Q: WHAT INFLUENCED YOUR FOMAT CHOICE?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724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Physicality in reading</a:t>
            </a:r>
          </a:p>
          <a:p>
            <a:r>
              <a:rPr lang="en-US" dirty="0"/>
              <a:t>Comprehension</a:t>
            </a:r>
          </a:p>
          <a:p>
            <a:r>
              <a:rPr lang="en-US" dirty="0" smtClean="0"/>
              <a:t>Comfort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Accessibility &amp; Usability </a:t>
            </a:r>
          </a:p>
          <a:p>
            <a:r>
              <a:rPr lang="en-US" dirty="0" smtClean="0"/>
              <a:t>Devices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38600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495800" y="1219200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3800666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PRINT </a:t>
            </a:r>
            <a:r>
              <a:rPr lang="en-US" dirty="0" smtClean="0"/>
              <a:t>IS EASILY </a:t>
            </a:r>
            <a:r>
              <a:rPr lang="en-US" b="1" dirty="0" smtClean="0">
                <a:solidFill>
                  <a:schemeClr val="accent2"/>
                </a:solidFill>
              </a:rPr>
              <a:t>ACCESSIBLE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CONVENIENT</a:t>
            </a:r>
            <a:r>
              <a:rPr lang="en-US" dirty="0" smtClean="0"/>
              <a:t> TO USE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Benefits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7526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Limitations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10481815"/>
              </p:ext>
            </p:extLst>
          </p:nvPr>
        </p:nvGraphicFramePr>
        <p:xfrm>
          <a:off x="4495800" y="2438400"/>
          <a:ext cx="4419600" cy="309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03244336"/>
              </p:ext>
            </p:extLst>
          </p:nvPr>
        </p:nvGraphicFramePr>
        <p:xfrm>
          <a:off x="457200" y="2362200"/>
          <a:ext cx="3962400" cy="347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75615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participants &amp; </a:t>
            </a:r>
            <a:r>
              <a:rPr lang="en-US" dirty="0"/>
              <a:t>book use in general</a:t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028700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EBOOK ACCESS </a:t>
            </a:r>
            <a:r>
              <a:rPr lang="en-US" b="1" dirty="0" smtClean="0">
                <a:solidFill>
                  <a:schemeClr val="accent2"/>
                </a:solidFill>
              </a:rPr>
              <a:t>RESTRICTIONS </a:t>
            </a:r>
            <a:r>
              <a:rPr lang="en-US" dirty="0" smtClean="0"/>
              <a:t>&amp;USABILITY </a:t>
            </a:r>
            <a:r>
              <a:rPr lang="en-US" b="1" dirty="0" smtClean="0">
                <a:solidFill>
                  <a:schemeClr val="accent2"/>
                </a:solidFill>
              </a:rPr>
              <a:t>CHALLENGES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Access restrictions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3145315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Usability challenges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19697304"/>
              </p:ext>
            </p:extLst>
          </p:nvPr>
        </p:nvGraphicFramePr>
        <p:xfrm>
          <a:off x="4648200" y="2209800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692182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EBOOK FEATURES ARE </a:t>
            </a:r>
            <a:r>
              <a:rPr lang="en-US" b="1" dirty="0" smtClean="0">
                <a:solidFill>
                  <a:schemeClr val="accent2"/>
                </a:solidFill>
              </a:rPr>
              <a:t>VALUED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304800" y="1752600"/>
            <a:ext cx="3429000" cy="31242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/>
              <a:t>“ I do use eBooks quite often. I just try not to read an entire book that way.”</a:t>
            </a:r>
            <a:endParaRPr lang="en-US" sz="2400" i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61507900"/>
              </p:ext>
            </p:extLst>
          </p:nvPr>
        </p:nvGraphicFramePr>
        <p:xfrm>
          <a:off x="3962400" y="1761565"/>
          <a:ext cx="49530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1803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MAKE EBOOKS MORE </a:t>
            </a:r>
            <a:r>
              <a:rPr lang="en-US" b="1" dirty="0" smtClean="0">
                <a:solidFill>
                  <a:schemeClr val="accent2"/>
                </a:solidFill>
              </a:rPr>
              <a:t>DESIRABLE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Less access restrictions and improved usability, to make </a:t>
            </a:r>
            <a:r>
              <a:rPr lang="en-US" dirty="0"/>
              <a:t>reading on the screen more </a:t>
            </a:r>
            <a:r>
              <a:rPr lang="en-US" b="1" dirty="0" smtClean="0">
                <a:solidFill>
                  <a:schemeClr val="accent2"/>
                </a:solidFill>
              </a:rPr>
              <a:t>SIMILAR</a:t>
            </a:r>
            <a:r>
              <a:rPr lang="en-US" dirty="0" smtClean="0"/>
              <a:t> </a:t>
            </a:r>
            <a:r>
              <a:rPr lang="en-US" dirty="0"/>
              <a:t>to the experience of reading in </a:t>
            </a:r>
            <a:r>
              <a:rPr lang="en-US" dirty="0" smtClean="0"/>
              <a:t>print.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Cloud Callout 7"/>
          <p:cNvSpPr/>
          <p:nvPr/>
        </p:nvSpPr>
        <p:spPr>
          <a:xfrm>
            <a:off x="381000" y="3313355"/>
            <a:ext cx="4267200" cy="26289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closer it is to have the functionality of a real book, where you can quickly with the flick of a hand,,, the closer to that experience in general, the more I like it.</a:t>
            </a:r>
            <a:endParaRPr lang="en-US" dirty="0"/>
          </a:p>
        </p:txBody>
      </p:sp>
      <p:sp>
        <p:nvSpPr>
          <p:cNvPr id="9" name="Cloud Callout 8"/>
          <p:cNvSpPr/>
          <p:nvPr/>
        </p:nvSpPr>
        <p:spPr>
          <a:xfrm>
            <a:off x="4876800" y="3160955"/>
            <a:ext cx="4182932" cy="29337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ease of actually reading a paper book so don’t get tired, and the portability, taking notes, annotating and storing on an eBook, combining those two things would be absolutely phenomenal.”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92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/>
              <a:t>Q: WHAT INFLUENCED YOUR FOMAT CHOICE?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Physicality in reading</a:t>
            </a:r>
          </a:p>
          <a:p>
            <a:r>
              <a:rPr lang="en-US" dirty="0" smtClean="0"/>
              <a:t>Comprehension</a:t>
            </a:r>
          </a:p>
          <a:p>
            <a:r>
              <a:rPr lang="en-US" dirty="0" smtClean="0"/>
              <a:t>Comfort</a:t>
            </a:r>
          </a:p>
          <a:p>
            <a:r>
              <a:rPr lang="en-US" dirty="0" smtClean="0"/>
              <a:t>Accessibility &amp;Usability 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Devices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38600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495800" y="1219200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1592901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PARTICIPANTS READ EBOOKS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417638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266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EREADERS</a:t>
            </a:r>
            <a:r>
              <a:rPr lang="en-US" dirty="0" smtClean="0"/>
              <a:t> IMPROVE READING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Physicality with better layout and navigation</a:t>
            </a:r>
          </a:p>
          <a:p>
            <a:r>
              <a:rPr lang="en-US" dirty="0" smtClean="0"/>
              <a:t>Better comprehension</a:t>
            </a:r>
          </a:p>
          <a:p>
            <a:r>
              <a:rPr lang="en-US" dirty="0" smtClean="0"/>
              <a:t>More </a:t>
            </a:r>
            <a:r>
              <a:rPr lang="en-US" dirty="0"/>
              <a:t>c</a:t>
            </a:r>
            <a:r>
              <a:rPr lang="en-US" dirty="0" smtClean="0"/>
              <a:t>omfortable</a:t>
            </a:r>
          </a:p>
          <a:p>
            <a:r>
              <a:rPr lang="en-US" dirty="0" smtClean="0"/>
              <a:t>Better annotation tools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924300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12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/>
              <a:t>Q: WHAT INFLUENCED YOUR FOMAT CHOICE?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Physicality in reading</a:t>
            </a:r>
          </a:p>
          <a:p>
            <a:r>
              <a:rPr lang="en-US" dirty="0" smtClean="0"/>
              <a:t>Comprehension</a:t>
            </a:r>
          </a:p>
          <a:p>
            <a:r>
              <a:rPr lang="en-US" dirty="0" smtClean="0"/>
              <a:t>Comfort</a:t>
            </a:r>
          </a:p>
          <a:p>
            <a:r>
              <a:rPr lang="en-US" dirty="0" smtClean="0"/>
              <a:t>Accessibility &amp;Usability </a:t>
            </a:r>
          </a:p>
          <a:p>
            <a:r>
              <a:rPr lang="en-US" dirty="0" smtClean="0"/>
              <a:t>Devices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Bias</a:t>
            </a:r>
          </a:p>
          <a:p>
            <a:pPr marL="0" indent="0">
              <a:buNone/>
            </a:pP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072270"/>
            <a:ext cx="3276600" cy="2346045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4495800" y="1219200"/>
            <a:ext cx="4343400" cy="2514600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bg1"/>
                </a:solidFill>
              </a:rPr>
              <a:t>“I think that the way we engage with print media is different than the way we engage with things like a screen.”</a:t>
            </a:r>
          </a:p>
        </p:txBody>
      </p:sp>
    </p:spTree>
    <p:extLst>
      <p:ext uri="{BB962C8B-B14F-4D97-AF65-F5344CB8AC3E}">
        <p14:creationId xmlns:p14="http://schemas.microsoft.com/office/powerpoint/2010/main" val="38376110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BIAS</a:t>
            </a:r>
            <a:r>
              <a:rPr lang="en-US" dirty="0" smtClean="0"/>
              <a:t> TOWARDS 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Subconsciously, come people consider reading on the screen less conducive to  learning than reading in print.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“</a:t>
            </a:r>
            <a:r>
              <a:rPr lang="en-US" i="1" dirty="0">
                <a:solidFill>
                  <a:schemeClr val="accent2"/>
                </a:solidFill>
              </a:rPr>
              <a:t>F</a:t>
            </a:r>
            <a:r>
              <a:rPr lang="en-US" i="1" dirty="0" smtClean="0">
                <a:solidFill>
                  <a:schemeClr val="accent2"/>
                </a:solidFill>
              </a:rPr>
              <a:t>or </a:t>
            </a:r>
            <a:r>
              <a:rPr lang="en-US" i="1" dirty="0">
                <a:solidFill>
                  <a:schemeClr val="accent2"/>
                </a:solidFill>
              </a:rPr>
              <a:t>some reason I also distrust the eBook version.”</a:t>
            </a:r>
            <a:endParaRPr lang="en-US" dirty="0">
              <a:solidFill>
                <a:schemeClr val="accent2"/>
              </a:solidFill>
            </a:endParaRPr>
          </a:p>
          <a:p>
            <a:pPr marL="0" lvl="0" indent="0">
              <a:buNone/>
            </a:pPr>
            <a:r>
              <a:rPr lang="en-US" i="1" dirty="0">
                <a:solidFill>
                  <a:schemeClr val="accent2"/>
                </a:solidFill>
              </a:rPr>
              <a:t>“Preference. I just prefer print”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26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&amp; Implications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3600"/>
            <a:ext cx="4405017" cy="201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79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dirty="0"/>
              <a:t>Repeat the study </a:t>
            </a:r>
          </a:p>
          <a:p>
            <a:r>
              <a:rPr lang="en-US" dirty="0" smtClean="0"/>
              <a:t>Provide better technologies (e.g. </a:t>
            </a:r>
            <a:r>
              <a:rPr lang="en-US" dirty="0" err="1" smtClean="0"/>
              <a:t>eReaders</a:t>
            </a:r>
            <a:r>
              <a:rPr lang="en-US" dirty="0" smtClean="0"/>
              <a:t>) and trainings to support and encourage students’ digital learning</a:t>
            </a:r>
          </a:p>
          <a:p>
            <a:r>
              <a:rPr lang="en-US" dirty="0" smtClean="0"/>
              <a:t>Conduct usability test and product evaluations on eBook platform </a:t>
            </a:r>
            <a:endParaRPr lang="en-US" dirty="0"/>
          </a:p>
          <a:p>
            <a:r>
              <a:rPr lang="en-US" dirty="0" smtClean="0"/>
              <a:t>Collect </a:t>
            </a:r>
            <a:r>
              <a:rPr lang="en-US" dirty="0"/>
              <a:t>both formats for certain subjects, if possible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724400"/>
            <a:ext cx="2590800" cy="180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0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UCSC FOCUS GROUPS PARTICIPANTS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5255759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890443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8159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FREQUENT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</a:rPr>
              <a:t>INTENSIVE</a:t>
            </a:r>
            <a:r>
              <a:rPr lang="en-US" dirty="0" smtClean="0"/>
              <a:t> &amp; </a:t>
            </a:r>
            <a:r>
              <a:rPr lang="en-US" b="1" dirty="0" smtClean="0">
                <a:solidFill>
                  <a:schemeClr val="accent2"/>
                </a:solidFill>
              </a:rPr>
              <a:t>REPETITIVE </a:t>
            </a:r>
            <a:r>
              <a:rPr lang="en-US" dirty="0" smtClean="0"/>
              <a:t>BOOK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743200" cy="395128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273134"/>
              </p:ext>
            </p:extLst>
          </p:nvPr>
        </p:nvGraphicFramePr>
        <p:xfrm>
          <a:off x="228600" y="1828800"/>
          <a:ext cx="2819400" cy="437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78311286"/>
              </p:ext>
            </p:extLst>
          </p:nvPr>
        </p:nvGraphicFramePr>
        <p:xfrm>
          <a:off x="3505200" y="1828800"/>
          <a:ext cx="2667001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217955"/>
              </p:ext>
            </p:extLst>
          </p:nvPr>
        </p:nvGraphicFramePr>
        <p:xfrm>
          <a:off x="6477000" y="1752600"/>
          <a:ext cx="2516186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9647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Access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242" y="4191000"/>
            <a:ext cx="3809998" cy="143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5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2" y="224631"/>
            <a:ext cx="8229600" cy="163036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LIBRARY IS THE PRIMARY </a:t>
            </a:r>
            <a:r>
              <a:rPr lang="en-US" sz="4000" b="1" dirty="0" smtClean="0">
                <a:solidFill>
                  <a:schemeClr val="accent2"/>
                </a:solidFill>
              </a:rPr>
              <a:t>BOOK ACCESS POINT</a:t>
            </a:r>
            <a:r>
              <a:rPr lang="en-US" sz="4000" dirty="0" smtClean="0"/>
              <a:t> FOR BOTH FORMATS</a:t>
            </a:r>
            <a:br>
              <a:rPr lang="en-US" sz="4000" dirty="0" smtClean="0"/>
            </a:br>
            <a:r>
              <a:rPr lang="en-US" sz="2700" i="1" u="sng" dirty="0" smtClean="0"/>
              <a:t>Q: For your last scholarly book use, where </a:t>
            </a:r>
            <a:r>
              <a:rPr lang="en-US" sz="2700" i="1" u="sng" dirty="0"/>
              <a:t>did you get the book of your chosen format?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2844" y="1822910"/>
            <a:ext cx="4040188" cy="639762"/>
          </a:xfrm>
        </p:spPr>
        <p:txBody>
          <a:bodyPr/>
          <a:lstStyle/>
          <a:p>
            <a:r>
              <a:rPr lang="en-US" dirty="0" smtClean="0"/>
              <a:t>Print book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854994"/>
            <a:ext cx="4041775" cy="639762"/>
          </a:xfrm>
        </p:spPr>
        <p:txBody>
          <a:bodyPr/>
          <a:lstStyle/>
          <a:p>
            <a:r>
              <a:rPr lang="en-US" dirty="0" smtClean="0"/>
              <a:t>eBook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42990" y="2514600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4645025" y="2542674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3651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selection and why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590800"/>
            <a:ext cx="4588465" cy="181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86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 SELECTION &amp; PREFERENCE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53695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REPETITIVE USE FORMAT SELECTION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457200" y="1417638"/>
          <a:ext cx="75438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426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1353</Words>
  <Application>Microsoft Office PowerPoint</Application>
  <PresentationFormat>On-screen Show (4:3)</PresentationFormat>
  <Paragraphs>235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UCSC FOCUS GROUPS STUDY ON ACADEMIC USER BEHAVIORS AROUND PRINT AND EBOOKS</vt:lpstr>
      <vt:lpstr>participants &amp; book use in general </vt:lpstr>
      <vt:lpstr>UCSC FOCUS GROUPS PARTICIPANTS </vt:lpstr>
      <vt:lpstr>FREQUENT, INTENSIVE &amp; REPETITIVE BOOK USE</vt:lpstr>
      <vt:lpstr>Book Access</vt:lpstr>
      <vt:lpstr>LIBRARY IS THE PRIMARY BOOK ACCESS POINT FOR BOTH FORMATS Q: For your last scholarly book use, where did you get the book of your chosen format? </vt:lpstr>
      <vt:lpstr>Format selection and why</vt:lpstr>
      <vt:lpstr>FORMAT SELECTION &amp; PREFERENCE</vt:lpstr>
      <vt:lpstr>REPETITIVE USE FORMAT SELECTION</vt:lpstr>
      <vt:lpstr>Q: WHAT INFLUENCED YOUR FOMAT CHOICE?</vt:lpstr>
      <vt:lpstr>PHYSICALITY IN READING </vt:lpstr>
      <vt:lpstr>ANNOTATION</vt:lpstr>
      <vt:lpstr>READING IS A RECUSIVE PROCESS</vt:lpstr>
      <vt:lpstr>Q: WHAT INFLUENCED YOUR FOMAT CHOICE?</vt:lpstr>
      <vt:lpstr>DOES READING ON SCREENS INHIBIT COMPRHENSION?</vt:lpstr>
      <vt:lpstr>Q: WHAT INFLUENCED YOUR FOMAT CHOICE?? </vt:lpstr>
      <vt:lpstr>PHYSICAL DISCOMFORT </vt:lpstr>
      <vt:lpstr>Q: WHAT INFLUENCED YOUR FOMAT CHOICE?</vt:lpstr>
      <vt:lpstr>PRINT IS EASILY ACCESSIBLE AND CONVENIENT TO USE</vt:lpstr>
      <vt:lpstr>EBOOK ACCESS RESTRICTIONS &amp;USABILITY CHALLENGES </vt:lpstr>
      <vt:lpstr>WHAT EBOOK FEATURES ARE VALUED? </vt:lpstr>
      <vt:lpstr>WHAT WOULD MAKE EBOOKS MORE DESIRABLE</vt:lpstr>
      <vt:lpstr>Q: WHAT INFLUENCED YOUR FOMAT CHOICE?</vt:lpstr>
      <vt:lpstr>HOW DO PARTICIPANTS READ EBOOKS</vt:lpstr>
      <vt:lpstr>EREADERS IMPROVE READING EXPERIENCES</vt:lpstr>
      <vt:lpstr>Q: WHAT INFLUENCED YOUR FOMAT CHOICE?</vt:lpstr>
      <vt:lpstr>BIAS TOWARDS EBOOK</vt:lpstr>
      <vt:lpstr>Next steps &amp; Implications</vt:lpstr>
      <vt:lpstr>PowerPoint Presentation</vt:lpstr>
    </vt:vector>
  </TitlesOfParts>
  <Company>University of California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SCHOLARLY BOOK USE IN GENERAL</dc:title>
  <dc:creator>Windows User</dc:creator>
  <cp:lastModifiedBy>Windows User</cp:lastModifiedBy>
  <cp:revision>151</cp:revision>
  <cp:lastPrinted>2016-06-22T22:44:47Z</cp:lastPrinted>
  <dcterms:created xsi:type="dcterms:W3CDTF">2016-05-31T22:17:03Z</dcterms:created>
  <dcterms:modified xsi:type="dcterms:W3CDTF">2016-06-22T22:48:30Z</dcterms:modified>
</cp:coreProperties>
</file>