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60" r:id="rId2"/>
    <p:sldId id="261" r:id="rId3"/>
    <p:sldId id="262" r:id="rId4"/>
    <p:sldId id="263" r:id="rId5"/>
    <p:sldId id="264" r:id="rId6"/>
    <p:sldId id="265" r:id="rId7"/>
    <p:sldId id="286" r:id="rId8"/>
    <p:sldId id="287" r:id="rId9"/>
    <p:sldId id="266" r:id="rId10"/>
    <p:sldId id="267" r:id="rId11"/>
    <p:sldId id="28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0" r:id="rId27"/>
    <p:sldId id="284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-52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19A1A-1D12-4C0F-8113-1C2E2E475A63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0E9ED-55F0-4FA3-BF52-D7607503E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70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ibframe.org/resources/nmo1390499263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FFF00"/>
                </a:solidFill>
                <a:hlinkClick r:id="rId3"/>
              </a:rPr>
              <a:t>http://bibframe.org/resources/nmo1390499263/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0E9ED-55F0-4FA3-BF52-D7607503E41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9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5FA87-C919-9542-9325-A52161028B32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FB39D-F6B0-DF47-B5AC-023BBB602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660C5-287D-9141-B59D-B00B3E93EDB4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239AF-97C9-EE49-83C8-0DE2F05C1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A33B-854B-D24A-872D-15E0AF243FF3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C291D-0D1F-154E-B85A-D2E3B122A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48EC-469F-D246-BFAC-F124C76DFC06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50669-6C26-E74D-A119-4D3237904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201F7-F279-7E47-8815-AD1BC3CF9272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A27ED-C49C-EA48-968E-6D1C552CDE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28AB-4E3A-5740-A75A-713DB1AEC5CD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96383-94C1-5A4D-80E5-2B78602B1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C51E8-4A26-0D4F-863F-1D89A5167DB8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AA6E6-8EBD-9D49-B452-C472892E3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C38A0-631A-6D41-B44E-7C0300F972D6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2E547-DCEB-6741-A34F-C1D70FF2D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4C304-4B17-3F4D-8616-B80351DDDFA8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01647-65B8-0547-A4E1-806ED348D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5D432-8A56-6F45-BA76-D8A97AA2B608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3D114-FDC5-2347-9F26-F34850BFF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58666-20EB-9C4A-9414-97ECAD8CB2DA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285C7-9CA3-D24B-ACD8-9E03443EA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373F6FE-B076-484A-8E7E-3AC26DB66F45}" type="datetime1">
              <a:rPr lang="en-US"/>
              <a:pPr>
                <a:defRPr/>
              </a:pPr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EFDC8A7-11BE-2748-A10E-39E648C64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-52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-52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-52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-52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-52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838200" y="1676400"/>
            <a:ext cx="7391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defTabSz="914400">
              <a:defRPr/>
            </a:pPr>
            <a:r>
              <a:rPr kumimoji="1" lang="en-US" sz="4400" kern="0" dirty="0" smtClean="0">
                <a:solidFill>
                  <a:srgbClr val="FFFF00"/>
                </a:solidFill>
                <a:latin typeface="Helvetica"/>
                <a:ea typeface="ＭＳ Ｐゴシック"/>
                <a:cs typeface="Helvetica"/>
              </a:rPr>
              <a:t>A New View of Old Data</a:t>
            </a:r>
            <a:endParaRPr kumimoji="1" lang="en-US" sz="4400" kern="0" dirty="0">
              <a:solidFill>
                <a:srgbClr val="FFFF00"/>
              </a:solidFill>
              <a:latin typeface="Helvetica"/>
              <a:ea typeface="ＭＳ Ｐゴシック"/>
              <a:cs typeface="Helvetica"/>
            </a:endParaRPr>
          </a:p>
          <a:p>
            <a:pPr algn="r" defTabSz="914400">
              <a:defRPr/>
            </a:pPr>
            <a:r>
              <a:rPr kumimoji="1" lang="en-US" sz="3200" kern="0" dirty="0" smtClean="0">
                <a:solidFill>
                  <a:srgbClr val="FFFF00"/>
                </a:solidFill>
                <a:latin typeface="Helvetica"/>
                <a:ea typeface="ＭＳ Ｐゴシック"/>
                <a:cs typeface="Helvetica"/>
              </a:rPr>
              <a:t>BIBFRAME Practice</a:t>
            </a:r>
            <a:endParaRPr kumimoji="1" lang="en-US" sz="3200" kern="0" dirty="0">
              <a:solidFill>
                <a:srgbClr val="FFFF00"/>
              </a:solidFill>
              <a:latin typeface="Helvetica"/>
              <a:ea typeface="ＭＳ Ｐゴシック"/>
              <a:cs typeface="Helvetica"/>
            </a:endParaRPr>
          </a:p>
          <a:p>
            <a:pPr algn="r" defTabSz="914400">
              <a:defRPr/>
            </a:pPr>
            <a:endParaRPr kumimoji="1" lang="en-US" sz="2400" kern="0" dirty="0">
              <a:solidFill>
                <a:srgbClr val="FFFF00"/>
              </a:solidFill>
              <a:latin typeface="Helvetica"/>
              <a:ea typeface="ＭＳ Ｐゴシック"/>
              <a:cs typeface="Helvetica"/>
            </a:endParaRPr>
          </a:p>
          <a:p>
            <a:pPr algn="r" defTabSz="914400">
              <a:defRPr/>
            </a:pPr>
            <a:r>
              <a:rPr kumimoji="1" lang="en-US" sz="2400" kern="0" dirty="0" smtClean="0">
                <a:solidFill>
                  <a:srgbClr val="FFFF00"/>
                </a:solidFill>
                <a:latin typeface="Helvetica"/>
                <a:ea typeface="ＭＳ Ｐゴシック"/>
                <a:cs typeface="Helvetica"/>
              </a:rPr>
              <a:t>Linked Library Data Interest Group</a:t>
            </a:r>
          </a:p>
          <a:p>
            <a:pPr algn="r" defTabSz="914400">
              <a:defRPr/>
            </a:pPr>
            <a:r>
              <a:rPr kumimoji="1" lang="en-US" sz="2400" kern="0" dirty="0" smtClean="0">
                <a:solidFill>
                  <a:srgbClr val="FFFF00"/>
                </a:solidFill>
                <a:latin typeface="Helvetica"/>
                <a:ea typeface="ＭＳ Ｐゴシック"/>
                <a:cs typeface="Helvetica"/>
              </a:rPr>
              <a:t>ALA Midwinter Meeting 2014</a:t>
            </a:r>
            <a:endParaRPr kumimoji="1" lang="en-US" sz="2400" kern="0" dirty="0">
              <a:solidFill>
                <a:srgbClr val="FFFF00"/>
              </a:solidFill>
              <a:latin typeface="Helvetica"/>
              <a:ea typeface="ＭＳ Ｐゴシック"/>
              <a:cs typeface="Helvetica"/>
            </a:endParaRPr>
          </a:p>
          <a:p>
            <a:pPr algn="r" defTabSz="914400">
              <a:defRPr/>
            </a:pPr>
            <a:endParaRPr kumimoji="1" lang="en-US" sz="3200" kern="0" dirty="0">
              <a:solidFill>
                <a:schemeClr val="bg1"/>
              </a:solidFill>
              <a:latin typeface="Helvetica"/>
              <a:ea typeface="ＭＳ Ｐゴシック"/>
              <a:cs typeface="Helvetic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106680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152400"/>
            <a:ext cx="1676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67399"/>
            <a:ext cx="1676400" cy="39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ft Brace 1"/>
          <p:cNvSpPr/>
          <p:nvPr/>
        </p:nvSpPr>
        <p:spPr>
          <a:xfrm>
            <a:off x="152400" y="4648200"/>
            <a:ext cx="152400" cy="1066800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399"/>
            <a:ext cx="2030413" cy="1317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97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1000"/>
            <a:ext cx="9143999" cy="584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24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Create list in ILS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Output MARC file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Use </a:t>
            </a:r>
            <a:r>
              <a:rPr lang="en-US" dirty="0" err="1" smtClean="0">
                <a:solidFill>
                  <a:srgbClr val="FFFF00"/>
                </a:solidFill>
              </a:rPr>
              <a:t>MarcEdit</a:t>
            </a:r>
            <a:r>
              <a:rPr lang="en-US" dirty="0" smtClean="0">
                <a:solidFill>
                  <a:srgbClr val="FFFF00"/>
                </a:solidFill>
              </a:rPr>
              <a:t> to convert MARC records to MARCXML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3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676275"/>
            <a:ext cx="3990975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743200" y="3352800"/>
            <a:ext cx="1600200" cy="304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5562600"/>
            <a:ext cx="138588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8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39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69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47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10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2975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1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6" r="5670" b="9247"/>
          <a:stretch/>
        </p:blipFill>
        <p:spPr bwMode="auto">
          <a:xfrm>
            <a:off x="0" y="0"/>
            <a:ext cx="9134764" cy="658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7772400" y="0"/>
            <a:ext cx="609600" cy="304800"/>
          </a:xfrm>
          <a:prstGeom prst="ellipse">
            <a:avLst/>
          </a:prstGeom>
          <a:noFill/>
          <a:ln w="25400" cmpd="dbl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Up Arrow 3"/>
          <p:cNvSpPr/>
          <p:nvPr/>
        </p:nvSpPr>
        <p:spPr>
          <a:xfrm rot="1433776">
            <a:off x="7539906" y="298446"/>
            <a:ext cx="484632" cy="1026900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7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" y="0"/>
            <a:ext cx="7591425" cy="64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0"/>
            <a:ext cx="667702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692073" y="1219200"/>
            <a:ext cx="457200" cy="381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724400"/>
            <a:ext cx="566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2209800"/>
            <a:ext cx="566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666" y="1828800"/>
            <a:ext cx="566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68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5" r="18196"/>
          <a:stretch/>
        </p:blipFill>
        <p:spPr bwMode="auto">
          <a:xfrm>
            <a:off x="-76199" y="1"/>
            <a:ext cx="93726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47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88" y="0"/>
            <a:ext cx="6677025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3581400" y="1237673"/>
            <a:ext cx="1143000" cy="381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499" y="4724399"/>
            <a:ext cx="2476501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12109"/>
            <a:ext cx="205739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28799"/>
            <a:ext cx="2057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78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71725"/>
            <a:ext cx="9143999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609600" y="3276600"/>
            <a:ext cx="6629400" cy="381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9"/>
          <a:stretch/>
        </p:blipFill>
        <p:spPr bwMode="auto">
          <a:xfrm>
            <a:off x="0" y="0"/>
            <a:ext cx="91440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81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Questions?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Jessica Hayden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Technical Services Manager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University of Northern Colorado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Jessica.hayden@unco.edu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4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81000"/>
            <a:ext cx="9143999" cy="5843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54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55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1371600" y="3200400"/>
            <a:ext cx="1066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3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1"/>
            <a:ext cx="9144000" cy="393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3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0"/>
            <a:ext cx="768667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70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06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29150" cy="576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639" y="4419600"/>
            <a:ext cx="53435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86927" y="1484531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http://www.loc.gov/bibframe/pdf/marcld-report-11-21-2012.pdf</a:t>
            </a:r>
          </a:p>
        </p:txBody>
      </p:sp>
    </p:spTree>
    <p:extLst>
      <p:ext uri="{BB962C8B-B14F-4D97-AF65-F5344CB8AC3E}">
        <p14:creationId xmlns:p14="http://schemas.microsoft.com/office/powerpoint/2010/main" val="6809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76200" y="152400"/>
            <a:ext cx="685800" cy="228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6200" y="5943600"/>
            <a:ext cx="1295400" cy="414339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76200" y="762000"/>
            <a:ext cx="121919" cy="1752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>
            <a:off x="76200" y="2667000"/>
            <a:ext cx="121919" cy="18288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8119" y="1371600"/>
            <a:ext cx="1249681" cy="266700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86" y="3194339"/>
            <a:ext cx="1365250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96000" y="1219200"/>
            <a:ext cx="19812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Work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Instance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Authority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Annotation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82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unc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unc4</Template>
  <TotalTime>363</TotalTime>
  <Words>56</Words>
  <Application>Microsoft Office PowerPoint</Application>
  <PresentationFormat>On-screen Show (4:3)</PresentationFormat>
  <Paragraphs>21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unc4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</vt:vector>
  </TitlesOfParts>
  <Company>University of Northern Colorado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client.services</dc:creator>
  <cp:lastModifiedBy>client.services</cp:lastModifiedBy>
  <cp:revision>25</cp:revision>
  <dcterms:created xsi:type="dcterms:W3CDTF">2014-01-23T16:02:50Z</dcterms:created>
  <dcterms:modified xsi:type="dcterms:W3CDTF">2014-01-23T22:57:48Z</dcterms:modified>
</cp:coreProperties>
</file>