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8" r:id="rId3"/>
    <p:sldId id="259" r:id="rId4"/>
    <p:sldId id="264" r:id="rId5"/>
    <p:sldId id="257" r:id="rId6"/>
    <p:sldId id="261" r:id="rId7"/>
    <p:sldId id="260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35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CEF535B-5C83-4AE6-8492-1A4878EB457B}" type="datetimeFigureOut">
              <a:rPr lang="en-US" smtClean="0"/>
              <a:t>7/14/2015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E95ED91-CECA-49CA-9275-D12299CB2DD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mediad.publicbroadcasting.net/p/wnpr/files/201312/New_Haven_Yale_University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" t="-1" r="7075" b="-1"/>
          <a:stretch/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76400"/>
            <a:ext cx="8991600" cy="1524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+mn-lt"/>
              </a:rPr>
              <a:t>Opportunities Abound:</a:t>
            </a:r>
            <a:br>
              <a:rPr lang="en-US" sz="3200" b="1" dirty="0" smtClean="0">
                <a:latin typeface="+mn-lt"/>
              </a:rPr>
            </a:br>
            <a:r>
              <a:rPr lang="en-US" sz="3200" b="1" dirty="0" smtClean="0">
                <a:latin typeface="+mn-lt"/>
              </a:rPr>
              <a:t>Cataloging as a Reference Librarian</a:t>
            </a:r>
            <a:endParaRPr lang="en-US" sz="32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657600"/>
            <a:ext cx="7010400" cy="137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Patricia Guardiola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Reference and Instruction Librarian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Robert B. Haas Family Arts Library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Yale University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patricia.guardiola@yale.edu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1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mediad.publicbroadcasting.net/p/wnpr/files/201312/New_Haven_Yale_University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" t="-1" r="7075" b="-1"/>
          <a:stretch/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76400"/>
            <a:ext cx="8991600" cy="1524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+mn-lt"/>
              </a:rPr>
              <a:t>Opportunities Abound:</a:t>
            </a:r>
            <a:br>
              <a:rPr lang="en-US" sz="3200" b="1" dirty="0" smtClean="0">
                <a:latin typeface="+mn-lt"/>
              </a:rPr>
            </a:br>
            <a:r>
              <a:rPr lang="en-US" sz="3200" b="1" dirty="0" smtClean="0">
                <a:latin typeface="+mn-lt"/>
              </a:rPr>
              <a:t>Cataloging as a Reference Librarian</a:t>
            </a:r>
            <a:endParaRPr lang="en-US" sz="32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657600"/>
            <a:ext cx="7010400" cy="137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Patricia Guardiola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Reference and Instruction Librarian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Robert B. Haas Family Arts Library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Yale University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+mn-lt"/>
              </a:rPr>
              <a:t>patricia.guardiola@yale.edu</a:t>
            </a:r>
            <a:endParaRPr lang="en-US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189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362200" y="4953001"/>
            <a:ext cx="6342744" cy="1371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*According to the U.S. Census, Kentucky’s Hispanic population increased 122% in one decade, 2000-2010.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9" t="8532" r="14328" b="32386"/>
          <a:stretch/>
        </p:blipFill>
        <p:spPr bwMode="auto">
          <a:xfrm>
            <a:off x="36287" y="381000"/>
            <a:ext cx="9107714" cy="4199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9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Organization of Knowledge</a:t>
            </a:r>
          </a:p>
          <a:p>
            <a:endParaRPr lang="en-US" dirty="0"/>
          </a:p>
          <a:p>
            <a:r>
              <a:rPr lang="en-US" sz="2000" dirty="0"/>
              <a:t>Chan, Lois Mai. </a:t>
            </a:r>
            <a:r>
              <a:rPr lang="en-US" sz="2000" i="1" dirty="0"/>
              <a:t>Cataloging and Classification: An </a:t>
            </a:r>
            <a:r>
              <a:rPr lang="en-US" sz="2000" i="1" dirty="0" smtClean="0"/>
              <a:t>Introduction. </a:t>
            </a:r>
            <a:r>
              <a:rPr lang="en-US" sz="2000" dirty="0"/>
              <a:t>Lanham, Md.: Scarecrow Press, </a:t>
            </a:r>
            <a:r>
              <a:rPr lang="en-US" sz="2000" dirty="0" smtClean="0"/>
              <a:t>2007.</a:t>
            </a:r>
          </a:p>
          <a:p>
            <a:endParaRPr lang="en-US" sz="2000" i="1" dirty="0" smtClean="0"/>
          </a:p>
          <a:p>
            <a:r>
              <a:rPr lang="en-US" sz="2000" dirty="0"/>
              <a:t>Oliver, Chris. </a:t>
            </a:r>
            <a:r>
              <a:rPr lang="en-US" sz="2000" i="1" dirty="0"/>
              <a:t>Introducing RDA: A Guide to the Basics.</a:t>
            </a:r>
            <a:r>
              <a:rPr lang="en-US" sz="2000" dirty="0"/>
              <a:t> Chicago: American Library Association, </a:t>
            </a:r>
            <a:r>
              <a:rPr lang="en-US" sz="2000" dirty="0" smtClean="0"/>
              <a:t>2010.</a:t>
            </a:r>
            <a:endParaRPr lang="en-US" sz="2000" dirty="0"/>
          </a:p>
        </p:txBody>
      </p:sp>
      <p:pic>
        <p:nvPicPr>
          <p:cNvPr id="5" name="Picture 2" descr="http://www.uky.edu/Athletics/Board/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76200"/>
            <a:ext cx="86868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46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t="17460" r="23921" b="11553"/>
          <a:stretch/>
        </p:blipFill>
        <p:spPr bwMode="auto">
          <a:xfrm>
            <a:off x="1219200" y="1371600"/>
            <a:ext cx="6933870" cy="519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www.uky.edu/Athletics/Board/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76200"/>
            <a:ext cx="86868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92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2" t="24148" r="53940" b="18844"/>
          <a:stretch/>
        </p:blipFill>
        <p:spPr bwMode="auto">
          <a:xfrm>
            <a:off x="3844967" y="1701434"/>
            <a:ext cx="5299032" cy="4089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8" t="20928" r="18588" b="16382"/>
          <a:stretch/>
        </p:blipFill>
        <p:spPr bwMode="auto">
          <a:xfrm>
            <a:off x="0" y="2286000"/>
            <a:ext cx="4431842" cy="327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www.uky.edu/Athletics/Board/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76200"/>
            <a:ext cx="86868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57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Professional Organizations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7" t="8333" r="53595" b="76326"/>
          <a:stretch/>
        </p:blipFill>
        <p:spPr bwMode="auto">
          <a:xfrm>
            <a:off x="235528" y="3315378"/>
            <a:ext cx="7079672" cy="1723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https://ovgtsl2014.files.wordpress.com/2013/08/cropped-ovgtsl14_site_hdr_horiz4_col_b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111" b="71334"/>
          <a:stretch/>
        </p:blipFill>
        <p:spPr bwMode="auto">
          <a:xfrm>
            <a:off x="1388931" y="1828800"/>
            <a:ext cx="7775851" cy="10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42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562600" y="5686771"/>
            <a:ext cx="3124200" cy="4393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l</a:t>
            </a:r>
            <a:r>
              <a:rPr lang="en-US" dirty="0" smtClean="0"/>
              <a:t>ibrary.yale.edu/arts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1" t="7936" r="14662" b="19246"/>
          <a:stretch/>
        </p:blipFill>
        <p:spPr bwMode="auto">
          <a:xfrm>
            <a:off x="-43213" y="381000"/>
            <a:ext cx="9180286" cy="5305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82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9" r="49020" b="6250"/>
          <a:stretch/>
        </p:blipFill>
        <p:spPr bwMode="auto">
          <a:xfrm>
            <a:off x="1295400" y="712519"/>
            <a:ext cx="6633029" cy="6117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50" r="56389" b="79829"/>
          <a:stretch/>
        </p:blipFill>
        <p:spPr bwMode="auto">
          <a:xfrm>
            <a:off x="304800" y="0"/>
            <a:ext cx="5181600" cy="80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883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Problem Solving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t="44444" r="29722" b="32143"/>
          <a:stretch/>
        </p:blipFill>
        <p:spPr bwMode="auto">
          <a:xfrm>
            <a:off x="0" y="1752600"/>
            <a:ext cx="9144000" cy="187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116</TotalTime>
  <Words>108</Words>
  <Application>Microsoft Office PowerPoint</Application>
  <PresentationFormat>On-screen Show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Bookman Old Style</vt:lpstr>
      <vt:lpstr>Gill Sans MT</vt:lpstr>
      <vt:lpstr>Wingdings</vt:lpstr>
      <vt:lpstr>Wingdings 3</vt:lpstr>
      <vt:lpstr>Origin</vt:lpstr>
      <vt:lpstr>Opportunities Abound: Cataloging as a Reference Librarian</vt:lpstr>
      <vt:lpstr>PowerPoint Presentation</vt:lpstr>
      <vt:lpstr>PowerPoint Presentation</vt:lpstr>
      <vt:lpstr>PowerPoint Presentation</vt:lpstr>
      <vt:lpstr>PowerPoint Presentation</vt:lpstr>
      <vt:lpstr>Professional Organizations</vt:lpstr>
      <vt:lpstr>PowerPoint Presentation</vt:lpstr>
      <vt:lpstr>PowerPoint Presentation</vt:lpstr>
      <vt:lpstr>Problem Solving</vt:lpstr>
      <vt:lpstr>Opportunities Abound: Cataloging as a Reference Librarian</vt:lpstr>
    </vt:vector>
  </TitlesOfParts>
  <Company>University of Kentucky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Opportunities Abound: Cataloging from a Reference Librarian’s Perspective</dc:title>
  <dc:creator>Patty</dc:creator>
  <cp:lastModifiedBy>Guardiola, Patricia</cp:lastModifiedBy>
  <cp:revision>27</cp:revision>
  <dcterms:created xsi:type="dcterms:W3CDTF">2015-06-23T01:49:24Z</dcterms:created>
  <dcterms:modified xsi:type="dcterms:W3CDTF">2015-07-14T12:53:54Z</dcterms:modified>
</cp:coreProperties>
</file>