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Lst>
  <p:sldSz cy="6858000" cx="12188825"/>
  <p:notesSz cx="6858000" cy="9144000"/>
  <p:embeddedFontLst>
    <p:embeddedFont>
      <p:font typeface="Palatino Linotype"/>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font" Target="fonts/PalatinoLinotype-bold.fntdata"/><Relationship Id="rId20" Type="http://schemas.openxmlformats.org/officeDocument/2006/relationships/slide" Target="slides/slide16.xml"/><Relationship Id="rId42" Type="http://schemas.openxmlformats.org/officeDocument/2006/relationships/font" Target="fonts/PalatinoLinotype-boldItalic.fntdata"/><Relationship Id="rId41" Type="http://schemas.openxmlformats.org/officeDocument/2006/relationships/font" Target="fonts/PalatinoLinotype-italic.fntdata"/><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slide" Target="slides/slide33.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39" Type="http://schemas.openxmlformats.org/officeDocument/2006/relationships/font" Target="fonts/PalatinoLinotype-regular.fntdata"/><Relationship Id="rId16" Type="http://schemas.openxmlformats.org/officeDocument/2006/relationships/slide" Target="slides/slide12.xml"/><Relationship Id="rId38" Type="http://schemas.openxmlformats.org/officeDocument/2006/relationships/slide" Target="slides/slide34.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800" cy="45720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2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4" name="Shape 4"/>
          <p:cNvSpPr txBox="1"/>
          <p:nvPr>
            <p:ph idx="10" type="dt"/>
          </p:nvPr>
        </p:nvSpPr>
        <p:spPr>
          <a:xfrm>
            <a:off x="3884613" y="0"/>
            <a:ext cx="2971800" cy="457200"/>
          </a:xfrm>
          <a:prstGeom prst="rect">
            <a:avLst/>
          </a:prstGeom>
          <a:noFill/>
          <a:ln>
            <a:noFill/>
          </a:ln>
        </p:spPr>
        <p:txBody>
          <a:bodyPr anchorCtr="0" anchor="t" bIns="91425" lIns="91425" spcFirstLastPara="1" rIns="91425" wrap="square" tIns="91425"/>
          <a:lstStyle>
            <a:lvl1pPr lvl="0" marR="0" rtl="0" algn="r">
              <a:spcBef>
                <a:spcPts val="0"/>
              </a:spcBef>
              <a:spcAft>
                <a:spcPts val="0"/>
              </a:spcAft>
              <a:buSzPts val="1400"/>
              <a:buNone/>
              <a:defRPr b="0" i="0" sz="12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5" name="Shape 5"/>
          <p:cNvSpPr/>
          <p:nvPr>
            <p:ph idx="3" type="sldImg"/>
          </p:nvPr>
        </p:nvSpPr>
        <p:spPr>
          <a:xfrm>
            <a:off x="382588" y="685800"/>
            <a:ext cx="6092825"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Shape 6"/>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200" u="none" cap="none" strike="noStrike">
                <a:solidFill>
                  <a:schemeClr val="dk1"/>
                </a:solidFill>
                <a:latin typeface="Palatino Linotype"/>
                <a:ea typeface="Palatino Linotype"/>
                <a:cs typeface="Palatino Linotype"/>
                <a:sym typeface="Palatino Linotype"/>
              </a:defRPr>
            </a:lvl1pPr>
            <a:lvl2pPr indent="-228600" lvl="1" marL="914400" marR="0" rtl="0" algn="l">
              <a:spcBef>
                <a:spcPts val="0"/>
              </a:spcBef>
              <a:spcAft>
                <a:spcPts val="0"/>
              </a:spcAft>
              <a:buSzPts val="1400"/>
              <a:buNone/>
              <a:defRPr b="0" i="0" sz="1200" u="none" cap="none" strike="noStrike">
                <a:solidFill>
                  <a:schemeClr val="dk1"/>
                </a:solidFill>
                <a:latin typeface="Palatino Linotype"/>
                <a:ea typeface="Palatino Linotype"/>
                <a:cs typeface="Palatino Linotype"/>
                <a:sym typeface="Palatino Linotype"/>
              </a:defRPr>
            </a:lvl2pPr>
            <a:lvl3pPr indent="-228600" lvl="2" marL="1371600" marR="0" rtl="0" algn="l">
              <a:spcBef>
                <a:spcPts val="0"/>
              </a:spcBef>
              <a:spcAft>
                <a:spcPts val="0"/>
              </a:spcAft>
              <a:buSzPts val="1400"/>
              <a:buNone/>
              <a:defRPr b="0" i="0" sz="1200" u="none" cap="none" strike="noStrike">
                <a:solidFill>
                  <a:schemeClr val="dk1"/>
                </a:solidFill>
                <a:latin typeface="Palatino Linotype"/>
                <a:ea typeface="Palatino Linotype"/>
                <a:cs typeface="Palatino Linotype"/>
                <a:sym typeface="Palatino Linotype"/>
              </a:defRPr>
            </a:lvl3pPr>
            <a:lvl4pPr indent="-228600" lvl="3" marL="1828800" marR="0" rtl="0" algn="l">
              <a:spcBef>
                <a:spcPts val="0"/>
              </a:spcBef>
              <a:spcAft>
                <a:spcPts val="0"/>
              </a:spcAft>
              <a:buSzPts val="1400"/>
              <a:buNone/>
              <a:defRPr b="0" i="0" sz="1200" u="none" cap="none" strike="noStrike">
                <a:solidFill>
                  <a:schemeClr val="dk1"/>
                </a:solidFill>
                <a:latin typeface="Palatino Linotype"/>
                <a:ea typeface="Palatino Linotype"/>
                <a:cs typeface="Palatino Linotype"/>
                <a:sym typeface="Palatino Linotype"/>
              </a:defRPr>
            </a:lvl4pPr>
            <a:lvl5pPr indent="-228600" lvl="4" marL="2286000" marR="0" rtl="0" algn="l">
              <a:spcBef>
                <a:spcPts val="0"/>
              </a:spcBef>
              <a:spcAft>
                <a:spcPts val="0"/>
              </a:spcAft>
              <a:buSzPts val="1400"/>
              <a:buNone/>
              <a:defRPr b="0" i="0" sz="1200" u="none" cap="none" strike="noStrike">
                <a:solidFill>
                  <a:schemeClr val="dk1"/>
                </a:solidFill>
                <a:latin typeface="Palatino Linotype"/>
                <a:ea typeface="Palatino Linotype"/>
                <a:cs typeface="Palatino Linotype"/>
                <a:sym typeface="Palatino Linotype"/>
              </a:defRPr>
            </a:lvl5pPr>
            <a:lvl6pPr indent="-228600" lvl="5" marL="2743200" marR="0" rtl="0" algn="l">
              <a:spcBef>
                <a:spcPts val="0"/>
              </a:spcBef>
              <a:spcAft>
                <a:spcPts val="0"/>
              </a:spcAft>
              <a:buSzPts val="1400"/>
              <a:buNone/>
              <a:defRPr b="0" i="0" sz="1200" u="none" cap="none" strike="noStrike">
                <a:solidFill>
                  <a:schemeClr val="dk1"/>
                </a:solidFill>
                <a:latin typeface="Palatino Linotype"/>
                <a:ea typeface="Palatino Linotype"/>
                <a:cs typeface="Palatino Linotype"/>
                <a:sym typeface="Palatino Linotype"/>
              </a:defRPr>
            </a:lvl6pPr>
            <a:lvl7pPr indent="-228600" lvl="6" marL="3200400" marR="0" rtl="0" algn="l">
              <a:spcBef>
                <a:spcPts val="0"/>
              </a:spcBef>
              <a:spcAft>
                <a:spcPts val="0"/>
              </a:spcAft>
              <a:buSzPts val="1400"/>
              <a:buNone/>
              <a:defRPr b="0" i="0" sz="1200" u="none" cap="none" strike="noStrike">
                <a:solidFill>
                  <a:schemeClr val="dk1"/>
                </a:solidFill>
                <a:latin typeface="Palatino Linotype"/>
                <a:ea typeface="Palatino Linotype"/>
                <a:cs typeface="Palatino Linotype"/>
                <a:sym typeface="Palatino Linotype"/>
              </a:defRPr>
            </a:lvl7pPr>
            <a:lvl8pPr indent="-228600" lvl="7" marL="3657600" marR="0" rtl="0" algn="l">
              <a:spcBef>
                <a:spcPts val="0"/>
              </a:spcBef>
              <a:spcAft>
                <a:spcPts val="0"/>
              </a:spcAft>
              <a:buSzPts val="1400"/>
              <a:buNone/>
              <a:defRPr b="0" i="0" sz="1200" u="none" cap="none" strike="noStrike">
                <a:solidFill>
                  <a:schemeClr val="dk1"/>
                </a:solidFill>
                <a:latin typeface="Palatino Linotype"/>
                <a:ea typeface="Palatino Linotype"/>
                <a:cs typeface="Palatino Linotype"/>
                <a:sym typeface="Palatino Linotype"/>
              </a:defRPr>
            </a:lvl8pPr>
            <a:lvl9pPr indent="-228600" lvl="8" marL="4114800" marR="0" rtl="0" algn="l">
              <a:spcBef>
                <a:spcPts val="0"/>
              </a:spcBef>
              <a:spcAft>
                <a:spcPts val="0"/>
              </a:spcAft>
              <a:buSzPts val="1400"/>
              <a:buNone/>
              <a:defRPr b="0" i="0" sz="1200" u="none" cap="none" strike="noStrike">
                <a:solidFill>
                  <a:schemeClr val="dk1"/>
                </a:solidFill>
                <a:latin typeface="Palatino Linotype"/>
                <a:ea typeface="Palatino Linotype"/>
                <a:cs typeface="Palatino Linotype"/>
                <a:sym typeface="Palatino Linotype"/>
              </a:defRPr>
            </a:lvl9pPr>
          </a:lstStyle>
          <a:p/>
        </p:txBody>
      </p:sp>
      <p:sp>
        <p:nvSpPr>
          <p:cNvPr id="7" name="Shape 7"/>
          <p:cNvSpPr txBox="1"/>
          <p:nvPr>
            <p:ph idx="11" type="ftr"/>
          </p:nvPr>
        </p:nvSpPr>
        <p:spPr>
          <a:xfrm>
            <a:off x="0" y="8685213"/>
            <a:ext cx="2971800" cy="457200"/>
          </a:xfrm>
          <a:prstGeom prst="rect">
            <a:avLst/>
          </a:prstGeom>
          <a:noFill/>
          <a:ln>
            <a:noFill/>
          </a:ln>
        </p:spPr>
        <p:txBody>
          <a:bodyPr anchorCtr="0" anchor="b" bIns="91425" lIns="91425" spcFirstLastPara="1" rIns="91425" wrap="square" tIns="91425"/>
          <a:lstStyle>
            <a:lvl1pPr lvl="0" marR="0" rtl="0" algn="l">
              <a:spcBef>
                <a:spcPts val="0"/>
              </a:spcBef>
              <a:spcAft>
                <a:spcPts val="0"/>
              </a:spcAft>
              <a:buSzPts val="1400"/>
              <a:buNone/>
              <a:defRPr b="0" i="0" sz="12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8" name="Shape 8"/>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Palatino Linotype"/>
                <a:ea typeface="Palatino Linotype"/>
                <a:cs typeface="Palatino Linotype"/>
                <a:sym typeface="Palatino Linotype"/>
              </a:rPr>
              <a:t>‹#›</a:t>
            </a:fld>
            <a:endParaRPr b="0" i="0" sz="1200" u="none" cap="none" strike="noStrike">
              <a:solidFill>
                <a:schemeClr val="dk1"/>
              </a:solidFill>
              <a:latin typeface="Palatino Linotype"/>
              <a:ea typeface="Palatino Linotype"/>
              <a:cs typeface="Palatino Linotype"/>
              <a:sym typeface="Palatino Linotype"/>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Shape 83"/>
          <p:cNvSpPr/>
          <p:nvPr>
            <p:ph idx="2" type="sldImg"/>
          </p:nvPr>
        </p:nvSpPr>
        <p:spPr>
          <a:xfrm>
            <a:off x="382588" y="685800"/>
            <a:ext cx="6092825"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 name="Shape 84"/>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a:t>Work was done by eight working groups with particular subject expertise. I serve as liaison to Discovery Configuration Working Group as well as a voting member of the Cataloging and Authorities Working Group for the ILS implementation. FALSC (Florida Academic Libraries Services Cooperative) organizes, hosts, and manages the catalog and link resolvers for Florida’s public academic libraries. FALSC contracted and communicated issues to Innovative Interfaces Inc., the software providers of Sierra/Encore Duet.</a:t>
            </a:r>
            <a:endParaRPr b="0" i="0" sz="1200" u="none" cap="none" strike="noStrike">
              <a:solidFill>
                <a:schemeClr val="dk1"/>
              </a:solidFill>
              <a:latin typeface="Palatino Linotype"/>
              <a:ea typeface="Palatino Linotype"/>
              <a:cs typeface="Palatino Linotype"/>
              <a:sym typeface="Palatino Linotype"/>
            </a:endParaRPr>
          </a:p>
        </p:txBody>
      </p:sp>
      <p:sp>
        <p:nvSpPr>
          <p:cNvPr id="85" name="Shape 85"/>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Palatino Linotype"/>
                <a:ea typeface="Palatino Linotype"/>
                <a:cs typeface="Palatino Linotype"/>
                <a:sym typeface="Palatino Linotype"/>
              </a:rPr>
              <a:t>‹#›</a:t>
            </a:fld>
            <a:endParaRPr b="0" i="0" sz="1200" u="none" cap="none" strike="noStrike">
              <a:solidFill>
                <a:schemeClr val="dk1"/>
              </a:solidFill>
              <a:latin typeface="Palatino Linotype"/>
              <a:ea typeface="Palatino Linotype"/>
              <a:cs typeface="Palatino Linotype"/>
              <a:sym typeface="Palatino Linotype"/>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Shape 147"/>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 name="Shape 148"/>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Palatino Linotype"/>
              <a:ea typeface="Palatino Linotype"/>
              <a:cs typeface="Palatino Linotype"/>
              <a:sym typeface="Palatino Linotype"/>
            </a:endParaRPr>
          </a:p>
        </p:txBody>
      </p:sp>
      <p:sp>
        <p:nvSpPr>
          <p:cNvPr id="149" name="Shape 149"/>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Palatino Linotype"/>
                <a:ea typeface="Palatino Linotype"/>
                <a:cs typeface="Palatino Linotype"/>
                <a:sym typeface="Palatino Linotype"/>
              </a:rPr>
              <a:t>‹#›</a:t>
            </a:fld>
            <a:endParaRPr b="0" i="0" sz="1200" u="none" cap="none" strike="noStrike">
              <a:solidFill>
                <a:schemeClr val="dk1"/>
              </a:solidFill>
              <a:latin typeface="Palatino Linotype"/>
              <a:ea typeface="Palatino Linotype"/>
              <a:cs typeface="Palatino Linotype"/>
              <a:sym typeface="Palatino Linotype"/>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Shape 154"/>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155" name="Shape 15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156" name="Shape 156"/>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Shape 160"/>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1" name="Shape 161"/>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nSpc>
                <a:spcPct val="90000"/>
              </a:lnSpc>
              <a:spcBef>
                <a:spcPts val="0"/>
              </a:spcBef>
              <a:spcAft>
                <a:spcPts val="0"/>
              </a:spcAft>
              <a:buClr>
                <a:schemeClr val="dk1"/>
              </a:buClr>
              <a:buSzPts val="3200"/>
              <a:buFont typeface="Palatino Linotype"/>
              <a:buNone/>
            </a:pPr>
            <a:r>
              <a:rPr lang="en-US" sz="2800">
                <a:latin typeface="Times New Roman"/>
                <a:ea typeface="Times New Roman"/>
                <a:cs typeface="Times New Roman"/>
                <a:sym typeface="Times New Roman"/>
              </a:rPr>
              <a:t>Alongside learning Innovative’s language, what fields are called, what the possible codes are, what can or can’t be customized-- major differences with the holdings and item records had to be re-conceived.</a:t>
            </a:r>
            <a:endParaRPr sz="2800">
              <a:latin typeface="Times New Roman"/>
              <a:ea typeface="Times New Roman"/>
              <a:cs typeface="Times New Roman"/>
              <a:sym typeface="Times New Roman"/>
            </a:endParaRPr>
          </a:p>
          <a:p>
            <a:pPr indent="0" lvl="0" marL="0" marR="0" rtl="0" algn="l">
              <a:spcBef>
                <a:spcPts val="0"/>
              </a:spcBef>
              <a:spcAft>
                <a:spcPts val="0"/>
              </a:spcAft>
              <a:buNone/>
            </a:pPr>
            <a:r>
              <a:t/>
            </a:r>
            <a:endParaRPr/>
          </a:p>
        </p:txBody>
      </p:sp>
      <p:sp>
        <p:nvSpPr>
          <p:cNvPr id="162" name="Shape 162"/>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Palatino Linotype"/>
                <a:ea typeface="Palatino Linotype"/>
                <a:cs typeface="Palatino Linotype"/>
                <a:sym typeface="Palatino Linotype"/>
              </a:rPr>
              <a:t>‹#›</a:t>
            </a:fld>
            <a:endParaRPr b="0" i="0" sz="1200" u="none" cap="none" strike="noStrike">
              <a:solidFill>
                <a:schemeClr val="dk1"/>
              </a:solidFill>
              <a:latin typeface="Palatino Linotype"/>
              <a:ea typeface="Palatino Linotype"/>
              <a:cs typeface="Palatino Linotype"/>
              <a:sym typeface="Palatino Linotype"/>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Shape 167"/>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168" name="Shape 16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US"/>
              <a:t>MARC tag 852 illustration is from a </a:t>
            </a:r>
            <a:endParaRPr/>
          </a:p>
        </p:txBody>
      </p:sp>
      <p:sp>
        <p:nvSpPr>
          <p:cNvPr id="169" name="Shape 169"/>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Shape 175"/>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176" name="Shape 17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US"/>
              <a:t>This is a view of this note as it migrated into Sierra. It’s in the holdings note, but the holdings note is buried in the “Show Library Holdings” hyperlink. This is of very little use to researchers and library staff and faculty.</a:t>
            </a:r>
            <a:endParaRPr/>
          </a:p>
        </p:txBody>
      </p:sp>
      <p:sp>
        <p:nvSpPr>
          <p:cNvPr id="177" name="Shape 177"/>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1" name="Shape 181"/>
        <p:cNvGrpSpPr/>
        <p:nvPr/>
      </p:nvGrpSpPr>
      <p:grpSpPr>
        <a:xfrm>
          <a:off x="0" y="0"/>
          <a:ext cx="0" cy="0"/>
          <a:chOff x="0" y="0"/>
          <a:chExt cx="0" cy="0"/>
        </a:xfrm>
      </p:grpSpPr>
      <p:sp>
        <p:nvSpPr>
          <p:cNvPr id="182" name="Shape 182"/>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183" name="Shape 18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184" name="Shape 184"/>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Shape 190"/>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191" name="Shape 19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192" name="Shape 192"/>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Shape 19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199" name="Shape 199"/>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 name="Shape 203"/>
        <p:cNvGrpSpPr/>
        <p:nvPr/>
      </p:nvGrpSpPr>
      <p:grpSpPr>
        <a:xfrm>
          <a:off x="0" y="0"/>
          <a:ext cx="0" cy="0"/>
          <a:chOff x="0" y="0"/>
          <a:chExt cx="0" cy="0"/>
        </a:xfrm>
      </p:grpSpPr>
      <p:sp>
        <p:nvSpPr>
          <p:cNvPr id="204" name="Shape 204"/>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205" name="Shape 20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206" name="Shape 206"/>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9" name="Shape 209"/>
        <p:cNvGrpSpPr/>
        <p:nvPr/>
      </p:nvGrpSpPr>
      <p:grpSpPr>
        <a:xfrm>
          <a:off x="0" y="0"/>
          <a:ext cx="0" cy="0"/>
          <a:chOff x="0" y="0"/>
          <a:chExt cx="0" cy="0"/>
        </a:xfrm>
      </p:grpSpPr>
      <p:sp>
        <p:nvSpPr>
          <p:cNvPr id="210" name="Shape 21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211" name="Shape 211"/>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Shape 90"/>
          <p:cNvSpPr/>
          <p:nvPr>
            <p:ph idx="2" type="sldImg"/>
          </p:nvPr>
        </p:nvSpPr>
        <p:spPr>
          <a:xfrm>
            <a:off x="382588" y="685800"/>
            <a:ext cx="6092825"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1" name="Shape 91"/>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a:t>All of the examples and stories here tell about the 2016-2018 committee work migrating Aleph to Sierra work done at my institution. As a University of South Florida St Petersburg (USFSP) library operations manager in the collection development and technical services department, I and one of my staff hold state working group appointments migrating Aleph catalog data into Innovative Sierra’s catalog data. The working groups convened in April 2016, began meeting in June and have met weekly, bi-weekly, or twice weekly since. My library, Nelson Poynter Memorial Library is an academic library within the state university system of Florida and one of four libraries in the University of South Florida system. Florida Academic Library Services Cooperative (FLVC/FALSC) serves as a technical services and systems headquarters for the state libraries.  The implementation of Innovative’s Sierra/Encore Duet, originally planned for summer 2017, will not “go-live” as planned in July 2018. Currently, six staff, administrators, and librarians from the university of South Florida serve on the working groups troubleshooting, managing, and mostly, reviewing, integrating, and recommending solutions to troubleshooting</a:t>
            </a:r>
            <a:endParaRPr/>
          </a:p>
          <a:p>
            <a:pPr indent="0" lvl="0" marL="0" marR="0" rtl="0" algn="l">
              <a:spcBef>
                <a:spcPts val="0"/>
              </a:spcBef>
              <a:spcAft>
                <a:spcPts val="0"/>
              </a:spcAft>
              <a:buClr>
                <a:schemeClr val="dk1"/>
              </a:buClr>
              <a:buSzPts val="1100"/>
              <a:buFont typeface="Arial"/>
              <a:buNone/>
            </a:pPr>
            <a:r>
              <a:t/>
            </a:r>
            <a:endParaRPr/>
          </a:p>
          <a:p>
            <a:pPr indent="0" lvl="0" marL="0" marR="0" rtl="0" algn="l">
              <a:spcBef>
                <a:spcPts val="0"/>
              </a:spcBef>
              <a:spcAft>
                <a:spcPts val="0"/>
              </a:spcAft>
              <a:buClr>
                <a:schemeClr val="dk1"/>
              </a:buClr>
              <a:buSzPts val="1100"/>
              <a:buFont typeface="Arial"/>
              <a:buNone/>
            </a:pPr>
            <a:r>
              <a:rPr lang="en-US"/>
              <a:t>There are so many technical issues to consider! Were looking to preserve the Aleph data, but also look to improve discovery. EBSCO EDS is to be the main configuration for full text finder. Many libraries are using different services now, and most will use EBSCO and ENCORE DUET. The major considerations were considered:</a:t>
            </a:r>
            <a:endParaRPr/>
          </a:p>
          <a:p>
            <a:pPr indent="0" lvl="0" marL="0" marR="0" rtl="0" algn="l">
              <a:spcBef>
                <a:spcPts val="0"/>
              </a:spcBef>
              <a:spcAft>
                <a:spcPts val="0"/>
              </a:spcAft>
              <a:buClr>
                <a:schemeClr val="dk1"/>
              </a:buClr>
              <a:buSzPts val="1100"/>
              <a:buFont typeface="Arial"/>
              <a:buNone/>
            </a:pPr>
            <a:r>
              <a:rPr lang="en-US"/>
              <a:t>1.)  40 state colleges and universities will use a single bibliographic environment</a:t>
            </a:r>
            <a:endParaRPr/>
          </a:p>
          <a:p>
            <a:pPr indent="0" lvl="0" marL="0" marR="0" rtl="0" algn="l">
              <a:spcBef>
                <a:spcPts val="0"/>
              </a:spcBef>
              <a:spcAft>
                <a:spcPts val="0"/>
              </a:spcAft>
              <a:buClr>
                <a:schemeClr val="dk1"/>
              </a:buClr>
              <a:buSzPts val="1100"/>
              <a:buFont typeface="Arial"/>
              <a:buNone/>
            </a:pPr>
            <a:r>
              <a:rPr lang="en-US"/>
              <a:t>2.)  the 11 state universities data already had been using a single bib</a:t>
            </a:r>
            <a:endParaRPr/>
          </a:p>
          <a:p>
            <a:pPr indent="0" lvl="0" marL="0" marR="0" rtl="0" algn="l">
              <a:spcBef>
                <a:spcPts val="0"/>
              </a:spcBef>
              <a:spcAft>
                <a:spcPts val="0"/>
              </a:spcAft>
              <a:buClr>
                <a:schemeClr val="dk1"/>
              </a:buClr>
              <a:buSzPts val="1100"/>
              <a:buFont typeface="Arial"/>
              <a:buNone/>
            </a:pPr>
            <a:r>
              <a:rPr lang="en-US"/>
              <a:t>3.) as part of the implementation of Innovative’s Sierra Encore Duet, the college libraries merged catalog records with the universities’ catalogs.</a:t>
            </a:r>
            <a:endParaRPr/>
          </a:p>
          <a:p>
            <a:pPr indent="0" lvl="0" marL="0" marR="0" rtl="0" algn="l">
              <a:spcBef>
                <a:spcPts val="0"/>
              </a:spcBef>
              <a:spcAft>
                <a:spcPts val="0"/>
              </a:spcAft>
              <a:buNone/>
            </a:pPr>
            <a:r>
              <a:t/>
            </a:r>
            <a:endParaRPr/>
          </a:p>
        </p:txBody>
      </p:sp>
      <p:sp>
        <p:nvSpPr>
          <p:cNvPr id="92" name="Shape 92"/>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Palatino Linotype"/>
                <a:ea typeface="Palatino Linotype"/>
                <a:cs typeface="Palatino Linotype"/>
                <a:sym typeface="Palatino Linotype"/>
              </a:rPr>
              <a:t>‹#›</a:t>
            </a:fld>
            <a:endParaRPr b="0" i="0" sz="1200" u="none" cap="none" strike="noStrike">
              <a:solidFill>
                <a:schemeClr val="dk1"/>
              </a:solidFill>
              <a:latin typeface="Palatino Linotype"/>
              <a:ea typeface="Palatino Linotype"/>
              <a:cs typeface="Palatino Linotype"/>
              <a:sym typeface="Palatino Linotype"/>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Shape 217"/>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218" name="Shape 21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US"/>
              <a:t>The combination of the Suppressed holdings and the Withdrawn Item Process Status in Aleph suppresses the display of this record in the public catalog. </a:t>
            </a:r>
            <a:endParaRPr/>
          </a:p>
        </p:txBody>
      </p:sp>
      <p:sp>
        <p:nvSpPr>
          <p:cNvPr id="219" name="Shape 219"/>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3" name="Shape 223"/>
        <p:cNvGrpSpPr/>
        <p:nvPr/>
      </p:nvGrpSpPr>
      <p:grpSpPr>
        <a:xfrm>
          <a:off x="0" y="0"/>
          <a:ext cx="0" cy="0"/>
          <a:chOff x="0" y="0"/>
          <a:chExt cx="0" cy="0"/>
        </a:xfrm>
      </p:grpSpPr>
      <p:sp>
        <p:nvSpPr>
          <p:cNvPr id="224" name="Shape 224"/>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225" name="Shape 22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US"/>
              <a:t>Discovery settings need to be configured to control the display of the record in Encore. </a:t>
            </a:r>
            <a:endParaRPr/>
          </a:p>
        </p:txBody>
      </p:sp>
      <p:sp>
        <p:nvSpPr>
          <p:cNvPr id="226" name="Shape 226"/>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0" name="Shape 230"/>
        <p:cNvGrpSpPr/>
        <p:nvPr/>
      </p:nvGrpSpPr>
      <p:grpSpPr>
        <a:xfrm>
          <a:off x="0" y="0"/>
          <a:ext cx="0" cy="0"/>
          <a:chOff x="0" y="0"/>
          <a:chExt cx="0" cy="0"/>
        </a:xfrm>
      </p:grpSpPr>
      <p:sp>
        <p:nvSpPr>
          <p:cNvPr id="231" name="Shape 231"/>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232" name="Shape 23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233" name="Shape 233"/>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6" name="Shape 236"/>
        <p:cNvGrpSpPr/>
        <p:nvPr/>
      </p:nvGrpSpPr>
      <p:grpSpPr>
        <a:xfrm>
          <a:off x="0" y="0"/>
          <a:ext cx="0" cy="0"/>
          <a:chOff x="0" y="0"/>
          <a:chExt cx="0" cy="0"/>
        </a:xfrm>
      </p:grpSpPr>
      <p:sp>
        <p:nvSpPr>
          <p:cNvPr id="237" name="Shape 237"/>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238" name="Shape 23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39" name="Shape 239"/>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 name="Shape 243"/>
        <p:cNvGrpSpPr/>
        <p:nvPr/>
      </p:nvGrpSpPr>
      <p:grpSpPr>
        <a:xfrm>
          <a:off x="0" y="0"/>
          <a:ext cx="0" cy="0"/>
          <a:chOff x="0" y="0"/>
          <a:chExt cx="0" cy="0"/>
        </a:xfrm>
      </p:grpSpPr>
      <p:sp>
        <p:nvSpPr>
          <p:cNvPr id="244" name="Shape 244"/>
          <p:cNvSpPr/>
          <p:nvPr>
            <p:ph idx="2" type="sldImg"/>
          </p:nvPr>
        </p:nvSpPr>
        <p:spPr>
          <a:xfrm>
            <a:off x="382588" y="685800"/>
            <a:ext cx="6092825"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 name="Shape 245"/>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a:t>This map button opened a new window with the library’s floor map.</a:t>
            </a:r>
            <a:endParaRPr b="0" i="0" sz="1200" u="none" cap="none" strike="noStrike">
              <a:solidFill>
                <a:schemeClr val="dk1"/>
              </a:solidFill>
              <a:latin typeface="Palatino Linotype"/>
              <a:ea typeface="Palatino Linotype"/>
              <a:cs typeface="Palatino Linotype"/>
              <a:sym typeface="Palatino Linotype"/>
            </a:endParaRPr>
          </a:p>
        </p:txBody>
      </p:sp>
      <p:sp>
        <p:nvSpPr>
          <p:cNvPr id="246" name="Shape 246"/>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Palatino Linotype"/>
                <a:ea typeface="Palatino Linotype"/>
                <a:cs typeface="Palatino Linotype"/>
                <a:sym typeface="Palatino Linotype"/>
              </a:rPr>
              <a:t>‹#›</a:t>
            </a:fld>
            <a:endParaRPr b="0" i="0" sz="1200" u="none" cap="none" strike="noStrike">
              <a:solidFill>
                <a:schemeClr val="dk1"/>
              </a:solidFill>
              <a:latin typeface="Palatino Linotype"/>
              <a:ea typeface="Palatino Linotype"/>
              <a:cs typeface="Palatino Linotype"/>
              <a:sym typeface="Palatino Linotype"/>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0" name="Shape 250"/>
        <p:cNvGrpSpPr/>
        <p:nvPr/>
      </p:nvGrpSpPr>
      <p:grpSpPr>
        <a:xfrm>
          <a:off x="0" y="0"/>
          <a:ext cx="0" cy="0"/>
          <a:chOff x="0" y="0"/>
          <a:chExt cx="0" cy="0"/>
        </a:xfrm>
      </p:grpSpPr>
      <p:sp>
        <p:nvSpPr>
          <p:cNvPr id="251" name="Shape 25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US"/>
              <a:t>The linking behind this map migrated successfully.</a:t>
            </a:r>
            <a:endParaRPr/>
          </a:p>
        </p:txBody>
      </p:sp>
      <p:sp>
        <p:nvSpPr>
          <p:cNvPr id="252" name="Shape 252"/>
          <p:cNvSpPr/>
          <p:nvPr>
            <p:ph idx="2" type="sldImg"/>
          </p:nvPr>
        </p:nvSpPr>
        <p:spPr>
          <a:xfrm>
            <a:off x="382588" y="685800"/>
            <a:ext cx="60928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6" name="Shape 256"/>
        <p:cNvGrpSpPr/>
        <p:nvPr/>
      </p:nvGrpSpPr>
      <p:grpSpPr>
        <a:xfrm>
          <a:off x="0" y="0"/>
          <a:ext cx="0" cy="0"/>
          <a:chOff x="0" y="0"/>
          <a:chExt cx="0" cy="0"/>
        </a:xfrm>
      </p:grpSpPr>
      <p:sp>
        <p:nvSpPr>
          <p:cNvPr id="257" name="Shape 257"/>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258" name="Shape 25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259" name="Shape 259"/>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 name="Shape 262"/>
        <p:cNvGrpSpPr/>
        <p:nvPr/>
      </p:nvGrpSpPr>
      <p:grpSpPr>
        <a:xfrm>
          <a:off x="0" y="0"/>
          <a:ext cx="0" cy="0"/>
          <a:chOff x="0" y="0"/>
          <a:chExt cx="0" cy="0"/>
        </a:xfrm>
      </p:grpSpPr>
      <p:sp>
        <p:nvSpPr>
          <p:cNvPr id="263" name="Shape 26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64" name="Shape 264"/>
          <p:cNvSpPr/>
          <p:nvPr>
            <p:ph idx="2" type="sldImg"/>
          </p:nvPr>
        </p:nvSpPr>
        <p:spPr>
          <a:xfrm>
            <a:off x="382588" y="685800"/>
            <a:ext cx="60928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9" name="Shape 269"/>
        <p:cNvGrpSpPr/>
        <p:nvPr/>
      </p:nvGrpSpPr>
      <p:grpSpPr>
        <a:xfrm>
          <a:off x="0" y="0"/>
          <a:ext cx="0" cy="0"/>
          <a:chOff x="0" y="0"/>
          <a:chExt cx="0" cy="0"/>
        </a:xfrm>
      </p:grpSpPr>
      <p:sp>
        <p:nvSpPr>
          <p:cNvPr id="270" name="Shape 270"/>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271" name="Shape 27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US"/>
              <a:t>In a shared bibliographic record catalog, there are multiple MARC field 856 (for e-books loaded into the catalog). Each library adds to the record its own URL which provides the link to the e-book. </a:t>
            </a:r>
            <a:endParaRPr/>
          </a:p>
        </p:txBody>
      </p:sp>
      <p:sp>
        <p:nvSpPr>
          <p:cNvPr id="272" name="Shape 272"/>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7" name="Shape 277"/>
        <p:cNvGrpSpPr/>
        <p:nvPr/>
      </p:nvGrpSpPr>
      <p:grpSpPr>
        <a:xfrm>
          <a:off x="0" y="0"/>
          <a:ext cx="0" cy="0"/>
          <a:chOff x="0" y="0"/>
          <a:chExt cx="0" cy="0"/>
        </a:xfrm>
      </p:grpSpPr>
      <p:sp>
        <p:nvSpPr>
          <p:cNvPr id="278" name="Shape 278"/>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279" name="Shape 27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280" name="Shape 280"/>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Shape 97"/>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98" name="Shape 9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99" name="Shape 99"/>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3" name="Shape 283"/>
        <p:cNvGrpSpPr/>
        <p:nvPr/>
      </p:nvGrpSpPr>
      <p:grpSpPr>
        <a:xfrm>
          <a:off x="0" y="0"/>
          <a:ext cx="0" cy="0"/>
          <a:chOff x="0" y="0"/>
          <a:chExt cx="0" cy="0"/>
        </a:xfrm>
      </p:grpSpPr>
      <p:sp>
        <p:nvSpPr>
          <p:cNvPr id="284" name="Shape 284"/>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285" name="Shape 28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86" name="Shape 286"/>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0" name="Shape 290"/>
        <p:cNvGrpSpPr/>
        <p:nvPr/>
      </p:nvGrpSpPr>
      <p:grpSpPr>
        <a:xfrm>
          <a:off x="0" y="0"/>
          <a:ext cx="0" cy="0"/>
          <a:chOff x="0" y="0"/>
          <a:chExt cx="0" cy="0"/>
        </a:xfrm>
      </p:grpSpPr>
      <p:sp>
        <p:nvSpPr>
          <p:cNvPr id="291" name="Shape 291"/>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292" name="Shape 29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293" name="Shape 293"/>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7" name="Shape 297"/>
        <p:cNvGrpSpPr/>
        <p:nvPr/>
      </p:nvGrpSpPr>
      <p:grpSpPr>
        <a:xfrm>
          <a:off x="0" y="0"/>
          <a:ext cx="0" cy="0"/>
          <a:chOff x="0" y="0"/>
          <a:chExt cx="0" cy="0"/>
        </a:xfrm>
      </p:grpSpPr>
      <p:sp>
        <p:nvSpPr>
          <p:cNvPr id="298" name="Shape 298"/>
          <p:cNvSpPr/>
          <p:nvPr>
            <p:ph idx="2" type="sldImg"/>
          </p:nvPr>
        </p:nvSpPr>
        <p:spPr>
          <a:xfrm>
            <a:off x="382588" y="685800"/>
            <a:ext cx="6092825"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9" name="Shape 299"/>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Palatino Linotype"/>
              <a:ea typeface="Palatino Linotype"/>
              <a:cs typeface="Palatino Linotype"/>
              <a:sym typeface="Palatino Linotype"/>
            </a:endParaRPr>
          </a:p>
        </p:txBody>
      </p:sp>
      <p:sp>
        <p:nvSpPr>
          <p:cNvPr id="300" name="Shape 300"/>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Palatino Linotype"/>
                <a:ea typeface="Palatino Linotype"/>
                <a:cs typeface="Palatino Linotype"/>
                <a:sym typeface="Palatino Linotype"/>
              </a:rPr>
              <a:t>‹#›</a:t>
            </a:fld>
            <a:endParaRPr b="0" i="0" sz="1200" u="none" cap="none" strike="noStrike">
              <a:solidFill>
                <a:schemeClr val="dk1"/>
              </a:solidFill>
              <a:latin typeface="Palatino Linotype"/>
              <a:ea typeface="Palatino Linotype"/>
              <a:cs typeface="Palatino Linotype"/>
              <a:sym typeface="Palatino Linotype"/>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3" name="Shape 303"/>
        <p:cNvGrpSpPr/>
        <p:nvPr/>
      </p:nvGrpSpPr>
      <p:grpSpPr>
        <a:xfrm>
          <a:off x="0" y="0"/>
          <a:ext cx="0" cy="0"/>
          <a:chOff x="0" y="0"/>
          <a:chExt cx="0" cy="0"/>
        </a:xfrm>
      </p:grpSpPr>
      <p:sp>
        <p:nvSpPr>
          <p:cNvPr id="304" name="Shape 304"/>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305" name="Shape 30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306" name="Shape 306"/>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9" name="Shape 309"/>
        <p:cNvGrpSpPr/>
        <p:nvPr/>
      </p:nvGrpSpPr>
      <p:grpSpPr>
        <a:xfrm>
          <a:off x="0" y="0"/>
          <a:ext cx="0" cy="0"/>
          <a:chOff x="0" y="0"/>
          <a:chExt cx="0" cy="0"/>
        </a:xfrm>
      </p:grpSpPr>
      <p:sp>
        <p:nvSpPr>
          <p:cNvPr id="310" name="Shape 310"/>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311" name="Shape 31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12" name="Shape 312"/>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Shape 104"/>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105" name="Shape 10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06" name="Shape 106"/>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Shape 112"/>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113" name="Shape 11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114" name="Shape 114"/>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 name="Shape 118"/>
        <p:cNvGrpSpPr/>
        <p:nvPr/>
      </p:nvGrpSpPr>
      <p:grpSpPr>
        <a:xfrm>
          <a:off x="0" y="0"/>
          <a:ext cx="0" cy="0"/>
          <a:chOff x="0" y="0"/>
          <a:chExt cx="0" cy="0"/>
        </a:xfrm>
      </p:grpSpPr>
      <p:sp>
        <p:nvSpPr>
          <p:cNvPr id="119" name="Shape 119"/>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120" name="Shape 12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21" name="Shape 121"/>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Shape 125"/>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126" name="Shape 12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27" name="Shape 127"/>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Shape 133"/>
          <p:cNvSpPr/>
          <p:nvPr>
            <p:ph idx="2" type="sldImg"/>
          </p:nvPr>
        </p:nvSpPr>
        <p:spPr>
          <a:xfrm>
            <a:off x="382588" y="685800"/>
            <a:ext cx="6092700" cy="3429000"/>
          </a:xfrm>
          <a:custGeom>
            <a:pathLst>
              <a:path extrusionOk="0" h="120000" w="120000">
                <a:moveTo>
                  <a:pt x="0" y="0"/>
                </a:moveTo>
                <a:lnTo>
                  <a:pt x="120000" y="0"/>
                </a:lnTo>
                <a:lnTo>
                  <a:pt x="120000" y="120000"/>
                </a:lnTo>
                <a:lnTo>
                  <a:pt x="0" y="120000"/>
                </a:lnTo>
                <a:close/>
              </a:path>
            </a:pathLst>
          </a:custGeom>
        </p:spPr>
      </p:sp>
      <p:sp>
        <p:nvSpPr>
          <p:cNvPr id="134" name="Shape 13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
        <p:nvSpPr>
          <p:cNvPr id="135" name="Shape 135"/>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Shape 141"/>
          <p:cNvSpPr/>
          <p:nvPr>
            <p:ph idx="2" type="sldImg"/>
          </p:nvPr>
        </p:nvSpPr>
        <p:spPr>
          <a:xfrm>
            <a:off x="382588" y="685800"/>
            <a:ext cx="6092825"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2" name="Shape 142"/>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a:t>This is the basic structure of the formal working group plan. Of course, main stakeholders like the library deans communicated their concerns with the way the catalog looked after the October 2017 very formal data review period. This structure grew over time, and increasingly grew to include as many participants as were interested. Even if not on a working group, library staff, administrators, librarians, and FALSC information professionals and staff had opportunities to serve. The October 2017 test period included everyone who wanted to be involved, and feedback </a:t>
            </a:r>
            <a:r>
              <a:rPr lang="en-US"/>
              <a:t>which</a:t>
            </a:r>
            <a:r>
              <a:rPr lang="en-US"/>
              <a:t> was formally solicited by FALSC was compiled in a survey.</a:t>
            </a:r>
            <a:endParaRPr b="0" i="0" sz="1200" u="none" cap="none" strike="noStrike">
              <a:solidFill>
                <a:schemeClr val="dk1"/>
              </a:solidFill>
              <a:latin typeface="Palatino Linotype"/>
              <a:ea typeface="Palatino Linotype"/>
              <a:cs typeface="Palatino Linotype"/>
              <a:sym typeface="Palatino Linotype"/>
            </a:endParaRPr>
          </a:p>
        </p:txBody>
      </p:sp>
      <p:sp>
        <p:nvSpPr>
          <p:cNvPr id="143" name="Shape 143"/>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Palatino Linotype"/>
                <a:ea typeface="Palatino Linotype"/>
                <a:cs typeface="Palatino Linotype"/>
                <a:sym typeface="Palatino Linotype"/>
              </a:rPr>
              <a:t>‹#›</a:t>
            </a:fld>
            <a:endParaRPr b="0" i="0" sz="1200" u="none" cap="none" strike="noStrike">
              <a:solidFill>
                <a:schemeClr val="dk1"/>
              </a:solidFill>
              <a:latin typeface="Palatino Linotype"/>
              <a:ea typeface="Palatino Linotype"/>
              <a:cs typeface="Palatino Linotype"/>
              <a:sym typeface="Palatino Linotype"/>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5.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blipFill rotWithShape="1">
          <a:blip r:embed="rId2">
            <a:alphaModFix/>
          </a:blip>
          <a:stretch>
            <a:fillRect b="0" l="0" r="0" t="0"/>
          </a:stretch>
        </a:blipFill>
      </p:bgPr>
    </p:bg>
    <p:spTree>
      <p:nvGrpSpPr>
        <p:cNvPr id="15" name="Shape 15"/>
        <p:cNvGrpSpPr/>
        <p:nvPr/>
      </p:nvGrpSpPr>
      <p:grpSpPr>
        <a:xfrm>
          <a:off x="0" y="0"/>
          <a:ext cx="0" cy="0"/>
          <a:chOff x="0" y="0"/>
          <a:chExt cx="0" cy="0"/>
        </a:xfrm>
      </p:grpSpPr>
      <p:sp>
        <p:nvSpPr>
          <p:cNvPr id="16" name="Shape 16"/>
          <p:cNvSpPr txBox="1"/>
          <p:nvPr>
            <p:ph type="ctrTitle"/>
          </p:nvPr>
        </p:nvSpPr>
        <p:spPr>
          <a:xfrm>
            <a:off x="1522413" y="1371600"/>
            <a:ext cx="9144000" cy="3505200"/>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7200"/>
              <a:buFont typeface="Palatino Linotype"/>
              <a:buNone/>
              <a:defRPr b="0" i="0" sz="7200" u="none" cap="none" strike="noStrike">
                <a:solidFill>
                  <a:schemeClr val="dk1"/>
                </a:solidFill>
                <a:latin typeface="Palatino Linotype"/>
                <a:ea typeface="Palatino Linotype"/>
                <a:cs typeface="Palatino Linotype"/>
                <a:sym typeface="Palatino Linotyp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7" name="Shape 17"/>
          <p:cNvSpPr txBox="1"/>
          <p:nvPr>
            <p:ph idx="1" type="subTitle"/>
          </p:nvPr>
        </p:nvSpPr>
        <p:spPr>
          <a:xfrm>
            <a:off x="1522413" y="4953000"/>
            <a:ext cx="8229600" cy="1066800"/>
          </a:xfrm>
          <a:prstGeom prst="rect">
            <a:avLst/>
          </a:prstGeom>
          <a:noFill/>
          <a:ln>
            <a:noFill/>
          </a:ln>
        </p:spPr>
        <p:txBody>
          <a:bodyPr anchorCtr="0" anchor="t" bIns="91425" lIns="91425" spcFirstLastPara="1" rIns="91425" wrap="square" tIns="91425"/>
          <a:lstStyle>
            <a:lvl1pPr lvl="0" marR="0" rtl="0" algn="l">
              <a:lnSpc>
                <a:spcPct val="90000"/>
              </a:lnSpc>
              <a:spcBef>
                <a:spcPts val="0"/>
              </a:spcBef>
              <a:spcAft>
                <a:spcPts val="0"/>
              </a:spcAft>
              <a:buClr>
                <a:schemeClr val="dk1"/>
              </a:buClr>
              <a:buSzPts val="2400"/>
              <a:buFont typeface="Arial"/>
              <a:buNone/>
              <a:defRPr b="0" i="0" sz="2400" u="none" cap="none" strike="noStrike">
                <a:solidFill>
                  <a:schemeClr val="dk1"/>
                </a:solidFill>
                <a:latin typeface="Palatino Linotype"/>
                <a:ea typeface="Palatino Linotype"/>
                <a:cs typeface="Palatino Linotype"/>
                <a:sym typeface="Palatino Linotype"/>
              </a:defRPr>
            </a:lvl1pPr>
            <a:lvl2pPr lvl="1" marR="0" rtl="0" algn="ctr">
              <a:lnSpc>
                <a:spcPct val="90000"/>
              </a:lnSpc>
              <a:spcBef>
                <a:spcPts val="800"/>
              </a:spcBef>
              <a:spcAft>
                <a:spcPts val="0"/>
              </a:spcAft>
              <a:buClr>
                <a:srgbClr val="888888"/>
              </a:buClr>
              <a:buSzPts val="1800"/>
              <a:buFont typeface="Arial"/>
              <a:buNone/>
              <a:defRPr b="0" i="0" sz="1800" u="none" cap="none" strike="noStrike">
                <a:solidFill>
                  <a:srgbClr val="888888"/>
                </a:solidFill>
                <a:latin typeface="Palatino Linotype"/>
                <a:ea typeface="Palatino Linotype"/>
                <a:cs typeface="Palatino Linotype"/>
                <a:sym typeface="Palatino Linotype"/>
              </a:defRPr>
            </a:lvl2pPr>
            <a:lvl3pPr lvl="2" marR="0" rtl="0" algn="ctr">
              <a:lnSpc>
                <a:spcPct val="90000"/>
              </a:lnSpc>
              <a:spcBef>
                <a:spcPts val="600"/>
              </a:spcBef>
              <a:spcAft>
                <a:spcPts val="0"/>
              </a:spcAft>
              <a:buClr>
                <a:srgbClr val="888888"/>
              </a:buClr>
              <a:buSzPts val="1600"/>
              <a:buFont typeface="Arial"/>
              <a:buNone/>
              <a:defRPr b="0" i="0" sz="1600" u="none" cap="none" strike="noStrike">
                <a:solidFill>
                  <a:srgbClr val="888888"/>
                </a:solidFill>
                <a:latin typeface="Palatino Linotype"/>
                <a:ea typeface="Palatino Linotype"/>
                <a:cs typeface="Palatino Linotype"/>
                <a:sym typeface="Palatino Linotype"/>
              </a:defRPr>
            </a:lvl3pPr>
            <a:lvl4pPr lvl="3" marR="0" rtl="0" algn="ctr">
              <a:lnSpc>
                <a:spcPct val="90000"/>
              </a:lnSpc>
              <a:spcBef>
                <a:spcPts val="600"/>
              </a:spcBef>
              <a:spcAft>
                <a:spcPts val="0"/>
              </a:spcAft>
              <a:buClr>
                <a:srgbClr val="888888"/>
              </a:buClr>
              <a:buSzPts val="1400"/>
              <a:buFont typeface="Arial"/>
              <a:buNone/>
              <a:defRPr b="0" i="0" sz="1400" u="none" cap="none" strike="noStrike">
                <a:solidFill>
                  <a:srgbClr val="888888"/>
                </a:solidFill>
                <a:latin typeface="Palatino Linotype"/>
                <a:ea typeface="Palatino Linotype"/>
                <a:cs typeface="Palatino Linotype"/>
                <a:sym typeface="Palatino Linotype"/>
              </a:defRPr>
            </a:lvl4pPr>
            <a:lvl5pPr lvl="4" marR="0" rtl="0" algn="ctr">
              <a:lnSpc>
                <a:spcPct val="90000"/>
              </a:lnSpc>
              <a:spcBef>
                <a:spcPts val="600"/>
              </a:spcBef>
              <a:spcAft>
                <a:spcPts val="0"/>
              </a:spcAft>
              <a:buClr>
                <a:srgbClr val="888888"/>
              </a:buClr>
              <a:buSzPts val="1400"/>
              <a:buFont typeface="Arial"/>
              <a:buNone/>
              <a:defRPr b="0" i="0" sz="1400" u="none" cap="none" strike="noStrike">
                <a:solidFill>
                  <a:srgbClr val="888888"/>
                </a:solidFill>
                <a:latin typeface="Palatino Linotype"/>
                <a:ea typeface="Palatino Linotype"/>
                <a:cs typeface="Palatino Linotype"/>
                <a:sym typeface="Palatino Linotype"/>
              </a:defRPr>
            </a:lvl5pPr>
            <a:lvl6pPr lvl="5" marR="0" rtl="0" algn="ctr">
              <a:lnSpc>
                <a:spcPct val="90000"/>
              </a:lnSpc>
              <a:spcBef>
                <a:spcPts val="600"/>
              </a:spcBef>
              <a:spcAft>
                <a:spcPts val="0"/>
              </a:spcAft>
              <a:buClr>
                <a:srgbClr val="888888"/>
              </a:buClr>
              <a:buSzPts val="1400"/>
              <a:buFont typeface="Arial"/>
              <a:buNone/>
              <a:defRPr b="0" i="0" sz="1400" u="none" cap="none" strike="noStrike">
                <a:solidFill>
                  <a:srgbClr val="888888"/>
                </a:solidFill>
                <a:latin typeface="Palatino Linotype"/>
                <a:ea typeface="Palatino Linotype"/>
                <a:cs typeface="Palatino Linotype"/>
                <a:sym typeface="Palatino Linotype"/>
              </a:defRPr>
            </a:lvl6pPr>
            <a:lvl7pPr lvl="6" marR="0" rtl="0" algn="ctr">
              <a:lnSpc>
                <a:spcPct val="90000"/>
              </a:lnSpc>
              <a:spcBef>
                <a:spcPts val="600"/>
              </a:spcBef>
              <a:spcAft>
                <a:spcPts val="0"/>
              </a:spcAft>
              <a:buClr>
                <a:srgbClr val="888888"/>
              </a:buClr>
              <a:buSzPts val="1400"/>
              <a:buFont typeface="Arial"/>
              <a:buNone/>
              <a:defRPr b="0" i="0" sz="1400" u="none" cap="none" strike="noStrike">
                <a:solidFill>
                  <a:srgbClr val="888888"/>
                </a:solidFill>
                <a:latin typeface="Palatino Linotype"/>
                <a:ea typeface="Palatino Linotype"/>
                <a:cs typeface="Palatino Linotype"/>
                <a:sym typeface="Palatino Linotype"/>
              </a:defRPr>
            </a:lvl7pPr>
            <a:lvl8pPr lvl="7" marR="0" rtl="0" algn="ctr">
              <a:lnSpc>
                <a:spcPct val="90000"/>
              </a:lnSpc>
              <a:spcBef>
                <a:spcPts val="600"/>
              </a:spcBef>
              <a:spcAft>
                <a:spcPts val="0"/>
              </a:spcAft>
              <a:buClr>
                <a:srgbClr val="888888"/>
              </a:buClr>
              <a:buSzPts val="1400"/>
              <a:buFont typeface="Arial"/>
              <a:buNone/>
              <a:defRPr b="0" i="0" sz="1400" u="none" cap="none" strike="noStrike">
                <a:solidFill>
                  <a:srgbClr val="888888"/>
                </a:solidFill>
                <a:latin typeface="Palatino Linotype"/>
                <a:ea typeface="Palatino Linotype"/>
                <a:cs typeface="Palatino Linotype"/>
                <a:sym typeface="Palatino Linotype"/>
              </a:defRPr>
            </a:lvl8pPr>
            <a:lvl9pPr lvl="8" marR="0" rtl="0" algn="ctr">
              <a:lnSpc>
                <a:spcPct val="90000"/>
              </a:lnSpc>
              <a:spcBef>
                <a:spcPts val="600"/>
              </a:spcBef>
              <a:spcAft>
                <a:spcPts val="0"/>
              </a:spcAft>
              <a:buClr>
                <a:srgbClr val="888888"/>
              </a:buClr>
              <a:buSzPts val="1400"/>
              <a:buFont typeface="Arial"/>
              <a:buNone/>
              <a:defRPr b="0" i="0" sz="1400" u="none" cap="none" strike="noStrike">
                <a:solidFill>
                  <a:srgbClr val="888888"/>
                </a:solidFill>
                <a:latin typeface="Palatino Linotype"/>
                <a:ea typeface="Palatino Linotype"/>
                <a:cs typeface="Palatino Linotype"/>
                <a:sym typeface="Palatino Linotype"/>
              </a:defRPr>
            </a:lvl9pPr>
          </a:lstStyle>
          <a:p/>
        </p:txBody>
      </p:sp>
      <p:sp>
        <p:nvSpPr>
          <p:cNvPr id="18" name="Shape 18"/>
          <p:cNvSpPr txBox="1"/>
          <p:nvPr>
            <p:ph idx="11" type="ftr"/>
          </p:nvPr>
        </p:nvSpPr>
        <p:spPr>
          <a:xfrm>
            <a:off x="1517950" y="6172200"/>
            <a:ext cx="6862462" cy="273049"/>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1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19" name="Shape 19"/>
          <p:cNvSpPr txBox="1"/>
          <p:nvPr>
            <p:ph idx="10" type="dt"/>
          </p:nvPr>
        </p:nvSpPr>
        <p:spPr>
          <a:xfrm>
            <a:off x="8609012" y="6172200"/>
            <a:ext cx="1320059" cy="273049"/>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0" i="0" sz="11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20" name="Shape 20"/>
          <p:cNvSpPr txBox="1"/>
          <p:nvPr>
            <p:ph idx="12" type="sldNum"/>
          </p:nvPr>
        </p:nvSpPr>
        <p:spPr>
          <a:xfrm>
            <a:off x="10133012" y="6172200"/>
            <a:ext cx="990601" cy="273049"/>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1pPr>
            <a:lvl2pPr indent="0" lvl="1"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2pPr>
            <a:lvl3pPr indent="0" lvl="2"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3pPr>
            <a:lvl4pPr indent="0" lvl="3"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4pPr>
            <a:lvl5pPr indent="0" lvl="4"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5pPr>
            <a:lvl6pPr indent="0" lvl="5"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6pPr>
            <a:lvl7pPr indent="0" lvl="6"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7pPr>
            <a:lvl8pPr indent="0" lvl="7"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8pPr>
            <a:lvl9pPr indent="0" lvl="8"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0" name="Shape 70"/>
        <p:cNvGrpSpPr/>
        <p:nvPr/>
      </p:nvGrpSpPr>
      <p:grpSpPr>
        <a:xfrm>
          <a:off x="0" y="0"/>
          <a:ext cx="0" cy="0"/>
          <a:chOff x="0" y="0"/>
          <a:chExt cx="0" cy="0"/>
        </a:xfrm>
      </p:grpSpPr>
      <p:sp>
        <p:nvSpPr>
          <p:cNvPr id="71" name="Shape 71"/>
          <p:cNvSpPr txBox="1"/>
          <p:nvPr>
            <p:ph type="title"/>
          </p:nvPr>
        </p:nvSpPr>
        <p:spPr>
          <a:xfrm>
            <a:off x="1522414" y="533400"/>
            <a:ext cx="9601200" cy="1143000"/>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3200"/>
              <a:buFont typeface="Palatino Linotype"/>
              <a:buNone/>
              <a:defRPr b="0" i="0" sz="3200" u="none" cap="none" strike="noStrike">
                <a:solidFill>
                  <a:schemeClr val="dk1"/>
                </a:solidFill>
                <a:latin typeface="Palatino Linotype"/>
                <a:ea typeface="Palatino Linotype"/>
                <a:cs typeface="Palatino Linotype"/>
                <a:sym typeface="Palatino Linotyp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2" name="Shape 72"/>
          <p:cNvSpPr txBox="1"/>
          <p:nvPr>
            <p:ph idx="1" type="body"/>
          </p:nvPr>
        </p:nvSpPr>
        <p:spPr>
          <a:xfrm rot="5400000">
            <a:off x="4227514" y="-876300"/>
            <a:ext cx="4191000" cy="9601200"/>
          </a:xfrm>
          <a:prstGeom prst="rect">
            <a:avLst/>
          </a:prstGeom>
          <a:noFill/>
          <a:ln>
            <a:noFill/>
          </a:ln>
        </p:spPr>
        <p:txBody>
          <a:bodyPr anchorCtr="0" anchor="t" bIns="91425" lIns="91425" spcFirstLastPara="1" rIns="91425" wrap="square" tIns="91425"/>
          <a:lstStyle>
            <a:lvl1pPr indent="-355600" lvl="0" marL="457200" marR="0" rtl="0" algn="l">
              <a:lnSpc>
                <a:spcPct val="90000"/>
              </a:lnSpc>
              <a:spcBef>
                <a:spcPts val="1800"/>
              </a:spcBef>
              <a:spcAft>
                <a:spcPts val="0"/>
              </a:spcAft>
              <a:buClr>
                <a:schemeClr val="dk1"/>
              </a:buClr>
              <a:buSzPts val="2000"/>
              <a:buFont typeface="Arial"/>
              <a:buChar char="•"/>
              <a:defRPr b="0" i="0" sz="2000" u="none" cap="none" strike="noStrike">
                <a:solidFill>
                  <a:schemeClr val="dk1"/>
                </a:solidFill>
                <a:latin typeface="Palatino Linotype"/>
                <a:ea typeface="Palatino Linotype"/>
                <a:cs typeface="Palatino Linotype"/>
                <a:sym typeface="Palatino Linotype"/>
              </a:defRPr>
            </a:lvl1pPr>
            <a:lvl2pPr indent="-342900" lvl="1" marL="914400" marR="0" rtl="0" algn="l">
              <a:lnSpc>
                <a:spcPct val="90000"/>
              </a:lnSpc>
              <a:spcBef>
                <a:spcPts val="800"/>
              </a:spcBef>
              <a:spcAft>
                <a:spcPts val="0"/>
              </a:spcAft>
              <a:buClr>
                <a:schemeClr val="dk1"/>
              </a:buClr>
              <a:buSzPts val="1800"/>
              <a:buFont typeface="Arial"/>
              <a:buChar char="–"/>
              <a:defRPr b="0" i="0" sz="1800" u="none" cap="none" strike="noStrike">
                <a:solidFill>
                  <a:schemeClr val="dk1"/>
                </a:solidFill>
                <a:latin typeface="Palatino Linotype"/>
                <a:ea typeface="Palatino Linotype"/>
                <a:cs typeface="Palatino Linotype"/>
                <a:sym typeface="Palatino Linotype"/>
              </a:defRPr>
            </a:lvl2pPr>
            <a:lvl3pPr indent="-330200" lvl="2" marL="1371600" marR="0" rtl="0" algn="l">
              <a:lnSpc>
                <a:spcPct val="90000"/>
              </a:lnSpc>
              <a:spcBef>
                <a:spcPts val="600"/>
              </a:spcBef>
              <a:spcAft>
                <a:spcPts val="0"/>
              </a:spcAft>
              <a:buClr>
                <a:schemeClr val="dk1"/>
              </a:buClr>
              <a:buSzPts val="1600"/>
              <a:buFont typeface="Arial"/>
              <a:buChar char="•"/>
              <a:defRPr b="0" i="0" sz="1600" u="none" cap="none" strike="noStrike">
                <a:solidFill>
                  <a:schemeClr val="dk1"/>
                </a:solidFill>
                <a:latin typeface="Palatino Linotype"/>
                <a:ea typeface="Palatino Linotype"/>
                <a:cs typeface="Palatino Linotype"/>
                <a:sym typeface="Palatino Linotype"/>
              </a:defRPr>
            </a:lvl3pPr>
            <a:lvl4pPr indent="-317500" lvl="3" marL="18288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4pPr>
            <a:lvl5pPr indent="-317500" lvl="4" marL="22860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5pPr>
            <a:lvl6pPr indent="-317500" lvl="5" marL="27432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6pPr>
            <a:lvl7pPr indent="-317500" lvl="6" marL="32004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7pPr>
            <a:lvl8pPr indent="-317500" lvl="7" marL="36576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8pPr>
            <a:lvl9pPr indent="-317500" lvl="8" marL="41148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9pPr>
          </a:lstStyle>
          <a:p/>
        </p:txBody>
      </p:sp>
      <p:sp>
        <p:nvSpPr>
          <p:cNvPr id="73" name="Shape 73"/>
          <p:cNvSpPr txBox="1"/>
          <p:nvPr>
            <p:ph idx="11" type="ftr"/>
          </p:nvPr>
        </p:nvSpPr>
        <p:spPr>
          <a:xfrm>
            <a:off x="1517950" y="6172200"/>
            <a:ext cx="6862462" cy="273049"/>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1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74" name="Shape 74"/>
          <p:cNvSpPr txBox="1"/>
          <p:nvPr>
            <p:ph idx="10" type="dt"/>
          </p:nvPr>
        </p:nvSpPr>
        <p:spPr>
          <a:xfrm>
            <a:off x="8609012" y="6172200"/>
            <a:ext cx="1320059" cy="273049"/>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0" i="0" sz="11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75" name="Shape 75"/>
          <p:cNvSpPr txBox="1"/>
          <p:nvPr>
            <p:ph idx="12" type="sldNum"/>
          </p:nvPr>
        </p:nvSpPr>
        <p:spPr>
          <a:xfrm>
            <a:off x="10133012" y="6172200"/>
            <a:ext cx="990601" cy="273049"/>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1pPr>
            <a:lvl2pPr indent="0" lvl="1"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2pPr>
            <a:lvl3pPr indent="0" lvl="2"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3pPr>
            <a:lvl4pPr indent="0" lvl="3"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4pPr>
            <a:lvl5pPr indent="0" lvl="4"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5pPr>
            <a:lvl6pPr indent="0" lvl="5"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6pPr>
            <a:lvl7pPr indent="0" lvl="6"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7pPr>
            <a:lvl8pPr indent="0" lvl="7"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8pPr>
            <a:lvl9pPr indent="0" lvl="8"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6" name="Shape 76"/>
        <p:cNvGrpSpPr/>
        <p:nvPr/>
      </p:nvGrpSpPr>
      <p:grpSpPr>
        <a:xfrm>
          <a:off x="0" y="0"/>
          <a:ext cx="0" cy="0"/>
          <a:chOff x="0" y="0"/>
          <a:chExt cx="0" cy="0"/>
        </a:xfrm>
      </p:grpSpPr>
      <p:sp>
        <p:nvSpPr>
          <p:cNvPr id="77" name="Shape 77"/>
          <p:cNvSpPr txBox="1"/>
          <p:nvPr>
            <p:ph type="title"/>
          </p:nvPr>
        </p:nvSpPr>
        <p:spPr>
          <a:xfrm rot="5400000">
            <a:off x="7641430" y="2643982"/>
            <a:ext cx="5592764" cy="1371600"/>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3200"/>
              <a:buFont typeface="Palatino Linotype"/>
              <a:buNone/>
              <a:defRPr b="0" i="0" sz="3200" u="none" cap="none" strike="noStrike">
                <a:solidFill>
                  <a:schemeClr val="dk1"/>
                </a:solidFill>
                <a:latin typeface="Palatino Linotype"/>
                <a:ea typeface="Palatino Linotype"/>
                <a:cs typeface="Palatino Linotype"/>
                <a:sym typeface="Palatino Linotyp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8" name="Shape 78"/>
          <p:cNvSpPr txBox="1"/>
          <p:nvPr>
            <p:ph idx="1" type="body"/>
          </p:nvPr>
        </p:nvSpPr>
        <p:spPr>
          <a:xfrm rot="5400000">
            <a:off x="2764629" y="-708818"/>
            <a:ext cx="5592764" cy="8077201"/>
          </a:xfrm>
          <a:prstGeom prst="rect">
            <a:avLst/>
          </a:prstGeom>
          <a:noFill/>
          <a:ln>
            <a:noFill/>
          </a:ln>
        </p:spPr>
        <p:txBody>
          <a:bodyPr anchorCtr="0" anchor="t" bIns="91425" lIns="91425" spcFirstLastPara="1" rIns="91425" wrap="square" tIns="91425"/>
          <a:lstStyle>
            <a:lvl1pPr indent="-355600" lvl="0" marL="457200" marR="0" rtl="0" algn="l">
              <a:lnSpc>
                <a:spcPct val="90000"/>
              </a:lnSpc>
              <a:spcBef>
                <a:spcPts val="1800"/>
              </a:spcBef>
              <a:spcAft>
                <a:spcPts val="0"/>
              </a:spcAft>
              <a:buClr>
                <a:schemeClr val="dk1"/>
              </a:buClr>
              <a:buSzPts val="2000"/>
              <a:buFont typeface="Arial"/>
              <a:buChar char="•"/>
              <a:defRPr b="0" i="0" sz="2000" u="none" cap="none" strike="noStrike">
                <a:solidFill>
                  <a:schemeClr val="dk1"/>
                </a:solidFill>
                <a:latin typeface="Palatino Linotype"/>
                <a:ea typeface="Palatino Linotype"/>
                <a:cs typeface="Palatino Linotype"/>
                <a:sym typeface="Palatino Linotype"/>
              </a:defRPr>
            </a:lvl1pPr>
            <a:lvl2pPr indent="-342900" lvl="1" marL="914400" marR="0" rtl="0" algn="l">
              <a:lnSpc>
                <a:spcPct val="90000"/>
              </a:lnSpc>
              <a:spcBef>
                <a:spcPts val="800"/>
              </a:spcBef>
              <a:spcAft>
                <a:spcPts val="0"/>
              </a:spcAft>
              <a:buClr>
                <a:schemeClr val="dk1"/>
              </a:buClr>
              <a:buSzPts val="1800"/>
              <a:buFont typeface="Arial"/>
              <a:buChar char="–"/>
              <a:defRPr b="0" i="0" sz="1800" u="none" cap="none" strike="noStrike">
                <a:solidFill>
                  <a:schemeClr val="dk1"/>
                </a:solidFill>
                <a:latin typeface="Palatino Linotype"/>
                <a:ea typeface="Palatino Linotype"/>
                <a:cs typeface="Palatino Linotype"/>
                <a:sym typeface="Palatino Linotype"/>
              </a:defRPr>
            </a:lvl2pPr>
            <a:lvl3pPr indent="-330200" lvl="2" marL="1371600" marR="0" rtl="0" algn="l">
              <a:lnSpc>
                <a:spcPct val="90000"/>
              </a:lnSpc>
              <a:spcBef>
                <a:spcPts val="600"/>
              </a:spcBef>
              <a:spcAft>
                <a:spcPts val="0"/>
              </a:spcAft>
              <a:buClr>
                <a:schemeClr val="dk1"/>
              </a:buClr>
              <a:buSzPts val="1600"/>
              <a:buFont typeface="Arial"/>
              <a:buChar char="•"/>
              <a:defRPr b="0" i="0" sz="1600" u="none" cap="none" strike="noStrike">
                <a:solidFill>
                  <a:schemeClr val="dk1"/>
                </a:solidFill>
                <a:latin typeface="Palatino Linotype"/>
                <a:ea typeface="Palatino Linotype"/>
                <a:cs typeface="Palatino Linotype"/>
                <a:sym typeface="Palatino Linotype"/>
              </a:defRPr>
            </a:lvl3pPr>
            <a:lvl4pPr indent="-317500" lvl="3" marL="18288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4pPr>
            <a:lvl5pPr indent="-317500" lvl="4" marL="22860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5pPr>
            <a:lvl6pPr indent="-317500" lvl="5" marL="27432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6pPr>
            <a:lvl7pPr indent="-317500" lvl="6" marL="32004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7pPr>
            <a:lvl8pPr indent="-317500" lvl="7" marL="36576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8pPr>
            <a:lvl9pPr indent="-317500" lvl="8" marL="41148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9pPr>
          </a:lstStyle>
          <a:p/>
        </p:txBody>
      </p:sp>
      <p:sp>
        <p:nvSpPr>
          <p:cNvPr id="79" name="Shape 79"/>
          <p:cNvSpPr txBox="1"/>
          <p:nvPr>
            <p:ph idx="11" type="ftr"/>
          </p:nvPr>
        </p:nvSpPr>
        <p:spPr>
          <a:xfrm>
            <a:off x="1517950" y="6172200"/>
            <a:ext cx="6862462" cy="273049"/>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1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80" name="Shape 80"/>
          <p:cNvSpPr txBox="1"/>
          <p:nvPr>
            <p:ph idx="10" type="dt"/>
          </p:nvPr>
        </p:nvSpPr>
        <p:spPr>
          <a:xfrm>
            <a:off x="8609012" y="6172200"/>
            <a:ext cx="1320059" cy="273049"/>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0" i="0" sz="11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81" name="Shape 81"/>
          <p:cNvSpPr txBox="1"/>
          <p:nvPr>
            <p:ph idx="12" type="sldNum"/>
          </p:nvPr>
        </p:nvSpPr>
        <p:spPr>
          <a:xfrm>
            <a:off x="10133012" y="6172200"/>
            <a:ext cx="990601" cy="273049"/>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1pPr>
            <a:lvl2pPr indent="0" lvl="1"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2pPr>
            <a:lvl3pPr indent="0" lvl="2"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3pPr>
            <a:lvl4pPr indent="0" lvl="3"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4pPr>
            <a:lvl5pPr indent="0" lvl="4"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5pPr>
            <a:lvl6pPr indent="0" lvl="5"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6pPr>
            <a:lvl7pPr indent="0" lvl="6"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7pPr>
            <a:lvl8pPr indent="0" lvl="7"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8pPr>
            <a:lvl9pPr indent="0" lvl="8"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1" name="Shape 21"/>
        <p:cNvGrpSpPr/>
        <p:nvPr/>
      </p:nvGrpSpPr>
      <p:grpSpPr>
        <a:xfrm>
          <a:off x="0" y="0"/>
          <a:ext cx="0" cy="0"/>
          <a:chOff x="0" y="0"/>
          <a:chExt cx="0" cy="0"/>
        </a:xfrm>
      </p:grpSpPr>
      <p:sp>
        <p:nvSpPr>
          <p:cNvPr id="22" name="Shape 22"/>
          <p:cNvSpPr txBox="1"/>
          <p:nvPr>
            <p:ph type="title"/>
          </p:nvPr>
        </p:nvSpPr>
        <p:spPr>
          <a:xfrm>
            <a:off x="1522414" y="533400"/>
            <a:ext cx="9601200" cy="1143000"/>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3200"/>
              <a:buFont typeface="Palatino Linotype"/>
              <a:buNone/>
              <a:defRPr b="0" i="0" sz="3200" u="none" cap="none" strike="noStrike">
                <a:solidFill>
                  <a:schemeClr val="dk1"/>
                </a:solidFill>
                <a:latin typeface="Palatino Linotype"/>
                <a:ea typeface="Palatino Linotype"/>
                <a:cs typeface="Palatino Linotype"/>
                <a:sym typeface="Palatino Linotyp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3" name="Shape 23"/>
          <p:cNvSpPr txBox="1"/>
          <p:nvPr>
            <p:ph idx="1" type="body"/>
          </p:nvPr>
        </p:nvSpPr>
        <p:spPr>
          <a:xfrm>
            <a:off x="1522414" y="1828800"/>
            <a:ext cx="9601200" cy="4191000"/>
          </a:xfrm>
          <a:prstGeom prst="rect">
            <a:avLst/>
          </a:prstGeom>
          <a:noFill/>
          <a:ln>
            <a:noFill/>
          </a:ln>
        </p:spPr>
        <p:txBody>
          <a:bodyPr anchorCtr="0" anchor="t" bIns="91425" lIns="91425" spcFirstLastPara="1" rIns="91425" wrap="square" tIns="91425"/>
          <a:lstStyle>
            <a:lvl1pPr indent="-355600" lvl="0" marL="457200" marR="0" rtl="0" algn="l">
              <a:lnSpc>
                <a:spcPct val="90000"/>
              </a:lnSpc>
              <a:spcBef>
                <a:spcPts val="1800"/>
              </a:spcBef>
              <a:spcAft>
                <a:spcPts val="0"/>
              </a:spcAft>
              <a:buClr>
                <a:schemeClr val="dk1"/>
              </a:buClr>
              <a:buSzPts val="2000"/>
              <a:buFont typeface="Arial"/>
              <a:buChar char="•"/>
              <a:defRPr b="0" i="0" sz="2000" u="none" cap="none" strike="noStrike">
                <a:solidFill>
                  <a:schemeClr val="dk1"/>
                </a:solidFill>
                <a:latin typeface="Palatino Linotype"/>
                <a:ea typeface="Palatino Linotype"/>
                <a:cs typeface="Palatino Linotype"/>
                <a:sym typeface="Palatino Linotype"/>
              </a:defRPr>
            </a:lvl1pPr>
            <a:lvl2pPr indent="-342900" lvl="1" marL="914400" marR="0" rtl="0" algn="l">
              <a:lnSpc>
                <a:spcPct val="90000"/>
              </a:lnSpc>
              <a:spcBef>
                <a:spcPts val="800"/>
              </a:spcBef>
              <a:spcAft>
                <a:spcPts val="0"/>
              </a:spcAft>
              <a:buClr>
                <a:schemeClr val="dk1"/>
              </a:buClr>
              <a:buSzPts val="1800"/>
              <a:buFont typeface="Arial"/>
              <a:buChar char="–"/>
              <a:defRPr b="0" i="0" sz="1800" u="none" cap="none" strike="noStrike">
                <a:solidFill>
                  <a:schemeClr val="dk1"/>
                </a:solidFill>
                <a:latin typeface="Palatino Linotype"/>
                <a:ea typeface="Palatino Linotype"/>
                <a:cs typeface="Palatino Linotype"/>
                <a:sym typeface="Palatino Linotype"/>
              </a:defRPr>
            </a:lvl2pPr>
            <a:lvl3pPr indent="-330200" lvl="2" marL="1371600" marR="0" rtl="0" algn="l">
              <a:lnSpc>
                <a:spcPct val="90000"/>
              </a:lnSpc>
              <a:spcBef>
                <a:spcPts val="600"/>
              </a:spcBef>
              <a:spcAft>
                <a:spcPts val="0"/>
              </a:spcAft>
              <a:buClr>
                <a:schemeClr val="dk1"/>
              </a:buClr>
              <a:buSzPts val="1600"/>
              <a:buFont typeface="Arial"/>
              <a:buChar char="•"/>
              <a:defRPr b="0" i="0" sz="1600" u="none" cap="none" strike="noStrike">
                <a:solidFill>
                  <a:schemeClr val="dk1"/>
                </a:solidFill>
                <a:latin typeface="Palatino Linotype"/>
                <a:ea typeface="Palatino Linotype"/>
                <a:cs typeface="Palatino Linotype"/>
                <a:sym typeface="Palatino Linotype"/>
              </a:defRPr>
            </a:lvl3pPr>
            <a:lvl4pPr indent="-317500" lvl="3" marL="18288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4pPr>
            <a:lvl5pPr indent="-317500" lvl="4" marL="22860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5pPr>
            <a:lvl6pPr indent="-317500" lvl="5" marL="27432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6pPr>
            <a:lvl7pPr indent="-317500" lvl="6" marL="32004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7pPr>
            <a:lvl8pPr indent="-317500" lvl="7" marL="36576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8pPr>
            <a:lvl9pPr indent="-317500" lvl="8" marL="41148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9pPr>
          </a:lstStyle>
          <a:p/>
        </p:txBody>
      </p:sp>
      <p:sp>
        <p:nvSpPr>
          <p:cNvPr id="24" name="Shape 24"/>
          <p:cNvSpPr txBox="1"/>
          <p:nvPr>
            <p:ph idx="11" type="ftr"/>
          </p:nvPr>
        </p:nvSpPr>
        <p:spPr>
          <a:xfrm>
            <a:off x="1517950" y="6172200"/>
            <a:ext cx="6862462" cy="273049"/>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1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25" name="Shape 25"/>
          <p:cNvSpPr txBox="1"/>
          <p:nvPr>
            <p:ph idx="10" type="dt"/>
          </p:nvPr>
        </p:nvSpPr>
        <p:spPr>
          <a:xfrm>
            <a:off x="8609012" y="6172200"/>
            <a:ext cx="1320059" cy="273049"/>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0" i="0" sz="11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26" name="Shape 26"/>
          <p:cNvSpPr txBox="1"/>
          <p:nvPr>
            <p:ph idx="12" type="sldNum"/>
          </p:nvPr>
        </p:nvSpPr>
        <p:spPr>
          <a:xfrm>
            <a:off x="10133012" y="6172200"/>
            <a:ext cx="990601" cy="273049"/>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1pPr>
            <a:lvl2pPr indent="0" lvl="1"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2pPr>
            <a:lvl3pPr indent="0" lvl="2"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3pPr>
            <a:lvl4pPr indent="0" lvl="3"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4pPr>
            <a:lvl5pPr indent="0" lvl="4"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5pPr>
            <a:lvl6pPr indent="0" lvl="5"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6pPr>
            <a:lvl7pPr indent="0" lvl="6"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7pPr>
            <a:lvl8pPr indent="0" lvl="7"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8pPr>
            <a:lvl9pPr indent="0" lvl="8"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27" name="Shape 27"/>
        <p:cNvGrpSpPr/>
        <p:nvPr/>
      </p:nvGrpSpPr>
      <p:grpSpPr>
        <a:xfrm>
          <a:off x="0" y="0"/>
          <a:ext cx="0" cy="0"/>
          <a:chOff x="0" y="0"/>
          <a:chExt cx="0" cy="0"/>
        </a:xfrm>
      </p:grpSpPr>
      <p:sp>
        <p:nvSpPr>
          <p:cNvPr id="28" name="Shape 28"/>
          <p:cNvSpPr txBox="1"/>
          <p:nvPr>
            <p:ph type="title"/>
          </p:nvPr>
        </p:nvSpPr>
        <p:spPr>
          <a:xfrm>
            <a:off x="1522414" y="533400"/>
            <a:ext cx="9601200" cy="1143000"/>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3200"/>
              <a:buFont typeface="Palatino Linotype"/>
              <a:buNone/>
              <a:defRPr b="0" i="0" sz="3200" u="none" cap="none" strike="noStrike">
                <a:solidFill>
                  <a:schemeClr val="dk1"/>
                </a:solidFill>
                <a:latin typeface="Palatino Linotype"/>
                <a:ea typeface="Palatino Linotype"/>
                <a:cs typeface="Palatino Linotype"/>
                <a:sym typeface="Palatino Linotyp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9" name="Shape 29"/>
          <p:cNvSpPr txBox="1"/>
          <p:nvPr>
            <p:ph idx="1" type="body"/>
          </p:nvPr>
        </p:nvSpPr>
        <p:spPr>
          <a:xfrm>
            <a:off x="1522414" y="1828800"/>
            <a:ext cx="4645152" cy="4191000"/>
          </a:xfrm>
          <a:prstGeom prst="rect">
            <a:avLst/>
          </a:prstGeom>
          <a:noFill/>
          <a:ln>
            <a:noFill/>
          </a:ln>
        </p:spPr>
        <p:txBody>
          <a:bodyPr anchorCtr="0" anchor="t" bIns="91425" lIns="91425" spcFirstLastPara="1" rIns="91425" wrap="square" tIns="91425"/>
          <a:lstStyle>
            <a:lvl1pPr indent="-355600" lvl="0" marL="457200" marR="0" rtl="0" algn="l">
              <a:lnSpc>
                <a:spcPct val="90000"/>
              </a:lnSpc>
              <a:spcBef>
                <a:spcPts val="1800"/>
              </a:spcBef>
              <a:spcAft>
                <a:spcPts val="0"/>
              </a:spcAft>
              <a:buClr>
                <a:schemeClr val="dk1"/>
              </a:buClr>
              <a:buSzPts val="2000"/>
              <a:buFont typeface="Arial"/>
              <a:buChar char="•"/>
              <a:defRPr b="0" i="0" sz="2000" u="none" cap="none" strike="noStrike">
                <a:solidFill>
                  <a:schemeClr val="dk1"/>
                </a:solidFill>
                <a:latin typeface="Palatino Linotype"/>
                <a:ea typeface="Palatino Linotype"/>
                <a:cs typeface="Palatino Linotype"/>
                <a:sym typeface="Palatino Linotype"/>
              </a:defRPr>
            </a:lvl1pPr>
            <a:lvl2pPr indent="-342900" lvl="1" marL="914400" marR="0" rtl="0" algn="l">
              <a:lnSpc>
                <a:spcPct val="90000"/>
              </a:lnSpc>
              <a:spcBef>
                <a:spcPts val="800"/>
              </a:spcBef>
              <a:spcAft>
                <a:spcPts val="0"/>
              </a:spcAft>
              <a:buClr>
                <a:schemeClr val="dk1"/>
              </a:buClr>
              <a:buSzPts val="1800"/>
              <a:buFont typeface="Arial"/>
              <a:buChar char="–"/>
              <a:defRPr b="0" i="0" sz="1800" u="none" cap="none" strike="noStrike">
                <a:solidFill>
                  <a:schemeClr val="dk1"/>
                </a:solidFill>
                <a:latin typeface="Palatino Linotype"/>
                <a:ea typeface="Palatino Linotype"/>
                <a:cs typeface="Palatino Linotype"/>
                <a:sym typeface="Palatino Linotype"/>
              </a:defRPr>
            </a:lvl2pPr>
            <a:lvl3pPr indent="-330200" lvl="2" marL="1371600" marR="0" rtl="0" algn="l">
              <a:lnSpc>
                <a:spcPct val="90000"/>
              </a:lnSpc>
              <a:spcBef>
                <a:spcPts val="600"/>
              </a:spcBef>
              <a:spcAft>
                <a:spcPts val="0"/>
              </a:spcAft>
              <a:buClr>
                <a:schemeClr val="dk1"/>
              </a:buClr>
              <a:buSzPts val="1600"/>
              <a:buFont typeface="Arial"/>
              <a:buChar char="•"/>
              <a:defRPr b="0" i="0" sz="1600" u="none" cap="none" strike="noStrike">
                <a:solidFill>
                  <a:schemeClr val="dk1"/>
                </a:solidFill>
                <a:latin typeface="Palatino Linotype"/>
                <a:ea typeface="Palatino Linotype"/>
                <a:cs typeface="Palatino Linotype"/>
                <a:sym typeface="Palatino Linotype"/>
              </a:defRPr>
            </a:lvl3pPr>
            <a:lvl4pPr indent="-317500" lvl="3" marL="18288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4pPr>
            <a:lvl5pPr indent="-317500" lvl="4" marL="22860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5pPr>
            <a:lvl6pPr indent="-317500" lvl="5" marL="27432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6pPr>
            <a:lvl7pPr indent="-317500" lvl="6" marL="32004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7pPr>
            <a:lvl8pPr indent="-317500" lvl="7" marL="36576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8pPr>
            <a:lvl9pPr indent="-317500" lvl="8" marL="41148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9pPr>
          </a:lstStyle>
          <a:p/>
        </p:txBody>
      </p:sp>
      <p:sp>
        <p:nvSpPr>
          <p:cNvPr id="30" name="Shape 30"/>
          <p:cNvSpPr txBox="1"/>
          <p:nvPr>
            <p:ph idx="2" type="body"/>
          </p:nvPr>
        </p:nvSpPr>
        <p:spPr>
          <a:xfrm>
            <a:off x="6475412" y="1828800"/>
            <a:ext cx="4648201" cy="4191000"/>
          </a:xfrm>
          <a:prstGeom prst="rect">
            <a:avLst/>
          </a:prstGeom>
          <a:noFill/>
          <a:ln>
            <a:noFill/>
          </a:ln>
        </p:spPr>
        <p:txBody>
          <a:bodyPr anchorCtr="0" anchor="t" bIns="91425" lIns="91425" spcFirstLastPara="1" rIns="91425" wrap="square" tIns="91425"/>
          <a:lstStyle>
            <a:lvl1pPr indent="-355600" lvl="0" marL="457200" marR="0" rtl="0" algn="l">
              <a:lnSpc>
                <a:spcPct val="90000"/>
              </a:lnSpc>
              <a:spcBef>
                <a:spcPts val="1800"/>
              </a:spcBef>
              <a:spcAft>
                <a:spcPts val="0"/>
              </a:spcAft>
              <a:buClr>
                <a:schemeClr val="dk1"/>
              </a:buClr>
              <a:buSzPts val="2000"/>
              <a:buFont typeface="Arial"/>
              <a:buChar char="•"/>
              <a:defRPr b="0" i="0" sz="2000" u="none" cap="none" strike="noStrike">
                <a:solidFill>
                  <a:schemeClr val="dk1"/>
                </a:solidFill>
                <a:latin typeface="Palatino Linotype"/>
                <a:ea typeface="Palatino Linotype"/>
                <a:cs typeface="Palatino Linotype"/>
                <a:sym typeface="Palatino Linotype"/>
              </a:defRPr>
            </a:lvl1pPr>
            <a:lvl2pPr indent="-342900" lvl="1" marL="914400" marR="0" rtl="0" algn="l">
              <a:lnSpc>
                <a:spcPct val="90000"/>
              </a:lnSpc>
              <a:spcBef>
                <a:spcPts val="800"/>
              </a:spcBef>
              <a:spcAft>
                <a:spcPts val="0"/>
              </a:spcAft>
              <a:buClr>
                <a:schemeClr val="dk1"/>
              </a:buClr>
              <a:buSzPts val="1800"/>
              <a:buFont typeface="Arial"/>
              <a:buChar char="–"/>
              <a:defRPr b="0" i="0" sz="1800" u="none" cap="none" strike="noStrike">
                <a:solidFill>
                  <a:schemeClr val="dk1"/>
                </a:solidFill>
                <a:latin typeface="Palatino Linotype"/>
                <a:ea typeface="Palatino Linotype"/>
                <a:cs typeface="Palatino Linotype"/>
                <a:sym typeface="Palatino Linotype"/>
              </a:defRPr>
            </a:lvl2pPr>
            <a:lvl3pPr indent="-330200" lvl="2" marL="1371600" marR="0" rtl="0" algn="l">
              <a:lnSpc>
                <a:spcPct val="90000"/>
              </a:lnSpc>
              <a:spcBef>
                <a:spcPts val="600"/>
              </a:spcBef>
              <a:spcAft>
                <a:spcPts val="0"/>
              </a:spcAft>
              <a:buClr>
                <a:schemeClr val="dk1"/>
              </a:buClr>
              <a:buSzPts val="1600"/>
              <a:buFont typeface="Arial"/>
              <a:buChar char="•"/>
              <a:defRPr b="0" i="0" sz="1600" u="none" cap="none" strike="noStrike">
                <a:solidFill>
                  <a:schemeClr val="dk1"/>
                </a:solidFill>
                <a:latin typeface="Palatino Linotype"/>
                <a:ea typeface="Palatino Linotype"/>
                <a:cs typeface="Palatino Linotype"/>
                <a:sym typeface="Palatino Linotype"/>
              </a:defRPr>
            </a:lvl3pPr>
            <a:lvl4pPr indent="-317500" lvl="3" marL="18288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4pPr>
            <a:lvl5pPr indent="-317500" lvl="4" marL="22860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5pPr>
            <a:lvl6pPr indent="-317500" lvl="5" marL="27432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6pPr>
            <a:lvl7pPr indent="-317500" lvl="6" marL="32004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7pPr>
            <a:lvl8pPr indent="-317500" lvl="7" marL="36576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8pPr>
            <a:lvl9pPr indent="-317500" lvl="8" marL="41148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9pPr>
          </a:lstStyle>
          <a:p/>
        </p:txBody>
      </p:sp>
      <p:sp>
        <p:nvSpPr>
          <p:cNvPr id="31" name="Shape 31"/>
          <p:cNvSpPr txBox="1"/>
          <p:nvPr>
            <p:ph idx="11" type="ftr"/>
          </p:nvPr>
        </p:nvSpPr>
        <p:spPr>
          <a:xfrm>
            <a:off x="1517950" y="6172200"/>
            <a:ext cx="6862462" cy="273049"/>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1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32" name="Shape 32"/>
          <p:cNvSpPr txBox="1"/>
          <p:nvPr>
            <p:ph idx="10" type="dt"/>
          </p:nvPr>
        </p:nvSpPr>
        <p:spPr>
          <a:xfrm>
            <a:off x="8609012" y="6172200"/>
            <a:ext cx="1320059" cy="273049"/>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0" i="0" sz="11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33" name="Shape 33"/>
          <p:cNvSpPr txBox="1"/>
          <p:nvPr>
            <p:ph idx="12" type="sldNum"/>
          </p:nvPr>
        </p:nvSpPr>
        <p:spPr>
          <a:xfrm>
            <a:off x="10133012" y="6172200"/>
            <a:ext cx="990601" cy="273049"/>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1pPr>
            <a:lvl2pPr indent="0" lvl="1"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2pPr>
            <a:lvl3pPr indent="0" lvl="2"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3pPr>
            <a:lvl4pPr indent="0" lvl="3"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4pPr>
            <a:lvl5pPr indent="0" lvl="4"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5pPr>
            <a:lvl6pPr indent="0" lvl="5"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6pPr>
            <a:lvl7pPr indent="0" lvl="6"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7pPr>
            <a:lvl8pPr indent="0" lvl="7"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8pPr>
            <a:lvl9pPr indent="0" lvl="8"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blipFill rotWithShape="1">
          <a:blip r:embed="rId2">
            <a:alphaModFix/>
          </a:blip>
          <a:stretch>
            <a:fillRect b="0" l="0" r="0" t="0"/>
          </a:stretch>
        </a:blipFill>
      </p:bgPr>
    </p:bg>
    <p:spTree>
      <p:nvGrpSpPr>
        <p:cNvPr id="34" name="Shape 34"/>
        <p:cNvGrpSpPr/>
        <p:nvPr/>
      </p:nvGrpSpPr>
      <p:grpSpPr>
        <a:xfrm>
          <a:off x="0" y="0"/>
          <a:ext cx="0" cy="0"/>
          <a:chOff x="0" y="0"/>
          <a:chExt cx="0" cy="0"/>
        </a:xfrm>
      </p:grpSpPr>
      <p:sp>
        <p:nvSpPr>
          <p:cNvPr id="35" name="Shape 35"/>
          <p:cNvSpPr txBox="1"/>
          <p:nvPr>
            <p:ph type="title"/>
          </p:nvPr>
        </p:nvSpPr>
        <p:spPr>
          <a:xfrm>
            <a:off x="1522414" y="2514601"/>
            <a:ext cx="9144000" cy="2819400"/>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6600"/>
              <a:buFont typeface="Palatino Linotype"/>
              <a:buNone/>
              <a:defRPr b="0" i="0" sz="6600" u="none" cap="none" strike="noStrike">
                <a:solidFill>
                  <a:schemeClr val="dk1"/>
                </a:solidFill>
                <a:latin typeface="Palatino Linotype"/>
                <a:ea typeface="Palatino Linotype"/>
                <a:cs typeface="Palatino Linotype"/>
                <a:sym typeface="Palatino Linotyp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6" name="Shape 36"/>
          <p:cNvSpPr txBox="1"/>
          <p:nvPr>
            <p:ph idx="1" type="body"/>
          </p:nvPr>
        </p:nvSpPr>
        <p:spPr>
          <a:xfrm>
            <a:off x="1522413" y="990600"/>
            <a:ext cx="8229600" cy="1143000"/>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0"/>
              </a:spcBef>
              <a:spcAft>
                <a:spcPts val="0"/>
              </a:spcAft>
              <a:buClr>
                <a:schemeClr val="dk1"/>
              </a:buClr>
              <a:buSzPts val="2400"/>
              <a:buFont typeface="Arial"/>
              <a:buNone/>
              <a:defRPr b="0" i="0" sz="2400" u="none" cap="none" strike="noStrike">
                <a:solidFill>
                  <a:schemeClr val="dk1"/>
                </a:solidFill>
                <a:latin typeface="Palatino Linotype"/>
                <a:ea typeface="Palatino Linotype"/>
                <a:cs typeface="Palatino Linotype"/>
                <a:sym typeface="Palatino Linotype"/>
              </a:defRPr>
            </a:lvl1pPr>
            <a:lvl2pPr indent="-228600" lvl="1" marL="9144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Palatino Linotype"/>
                <a:ea typeface="Palatino Linotype"/>
                <a:cs typeface="Palatino Linotype"/>
                <a:sym typeface="Palatino Linotype"/>
              </a:defRPr>
            </a:lvl2pPr>
            <a:lvl3pPr indent="-228600" lvl="2" marL="1371600" marR="0" rtl="0" algn="l">
              <a:lnSpc>
                <a:spcPct val="90000"/>
              </a:lnSpc>
              <a:spcBef>
                <a:spcPts val="600"/>
              </a:spcBef>
              <a:spcAft>
                <a:spcPts val="0"/>
              </a:spcAft>
              <a:buClr>
                <a:srgbClr val="888888"/>
              </a:buClr>
              <a:buSzPts val="1600"/>
              <a:buFont typeface="Arial"/>
              <a:buNone/>
              <a:defRPr b="0" i="0" sz="1600" u="none" cap="none" strike="noStrike">
                <a:solidFill>
                  <a:srgbClr val="888888"/>
                </a:solidFill>
                <a:latin typeface="Palatino Linotype"/>
                <a:ea typeface="Palatino Linotype"/>
                <a:cs typeface="Palatino Linotype"/>
                <a:sym typeface="Palatino Linotype"/>
              </a:defRPr>
            </a:lvl3pPr>
            <a:lvl4pPr indent="-228600" lvl="3" marL="1828800" marR="0" rtl="0" algn="l">
              <a:lnSpc>
                <a:spcPct val="90000"/>
              </a:lnSpc>
              <a:spcBef>
                <a:spcPts val="600"/>
              </a:spcBef>
              <a:spcAft>
                <a:spcPts val="0"/>
              </a:spcAft>
              <a:buClr>
                <a:srgbClr val="888888"/>
              </a:buClr>
              <a:buSzPts val="1400"/>
              <a:buFont typeface="Arial"/>
              <a:buNone/>
              <a:defRPr b="0" i="0" sz="1400" u="none" cap="none" strike="noStrike">
                <a:solidFill>
                  <a:srgbClr val="888888"/>
                </a:solidFill>
                <a:latin typeface="Palatino Linotype"/>
                <a:ea typeface="Palatino Linotype"/>
                <a:cs typeface="Palatino Linotype"/>
                <a:sym typeface="Palatino Linotype"/>
              </a:defRPr>
            </a:lvl4pPr>
            <a:lvl5pPr indent="-228600" lvl="4" marL="2286000" marR="0" rtl="0" algn="l">
              <a:lnSpc>
                <a:spcPct val="90000"/>
              </a:lnSpc>
              <a:spcBef>
                <a:spcPts val="600"/>
              </a:spcBef>
              <a:spcAft>
                <a:spcPts val="0"/>
              </a:spcAft>
              <a:buClr>
                <a:srgbClr val="888888"/>
              </a:buClr>
              <a:buSzPts val="1400"/>
              <a:buFont typeface="Arial"/>
              <a:buNone/>
              <a:defRPr b="0" i="0" sz="1400" u="none" cap="none" strike="noStrike">
                <a:solidFill>
                  <a:srgbClr val="888888"/>
                </a:solidFill>
                <a:latin typeface="Palatino Linotype"/>
                <a:ea typeface="Palatino Linotype"/>
                <a:cs typeface="Palatino Linotype"/>
                <a:sym typeface="Palatino Linotype"/>
              </a:defRPr>
            </a:lvl5pPr>
            <a:lvl6pPr indent="-228600" lvl="5" marL="2743200" marR="0" rtl="0" algn="l">
              <a:lnSpc>
                <a:spcPct val="90000"/>
              </a:lnSpc>
              <a:spcBef>
                <a:spcPts val="600"/>
              </a:spcBef>
              <a:spcAft>
                <a:spcPts val="0"/>
              </a:spcAft>
              <a:buClr>
                <a:srgbClr val="888888"/>
              </a:buClr>
              <a:buSzPts val="1400"/>
              <a:buFont typeface="Arial"/>
              <a:buNone/>
              <a:defRPr b="0" i="0" sz="1400" u="none" cap="none" strike="noStrike">
                <a:solidFill>
                  <a:srgbClr val="888888"/>
                </a:solidFill>
                <a:latin typeface="Palatino Linotype"/>
                <a:ea typeface="Palatino Linotype"/>
                <a:cs typeface="Palatino Linotype"/>
                <a:sym typeface="Palatino Linotype"/>
              </a:defRPr>
            </a:lvl6pPr>
            <a:lvl7pPr indent="-228600" lvl="6" marL="3200400" marR="0" rtl="0" algn="l">
              <a:lnSpc>
                <a:spcPct val="90000"/>
              </a:lnSpc>
              <a:spcBef>
                <a:spcPts val="600"/>
              </a:spcBef>
              <a:spcAft>
                <a:spcPts val="0"/>
              </a:spcAft>
              <a:buClr>
                <a:srgbClr val="888888"/>
              </a:buClr>
              <a:buSzPts val="1400"/>
              <a:buFont typeface="Arial"/>
              <a:buNone/>
              <a:defRPr b="0" i="0" sz="1400" u="none" cap="none" strike="noStrike">
                <a:solidFill>
                  <a:srgbClr val="888888"/>
                </a:solidFill>
                <a:latin typeface="Palatino Linotype"/>
                <a:ea typeface="Palatino Linotype"/>
                <a:cs typeface="Palatino Linotype"/>
                <a:sym typeface="Palatino Linotype"/>
              </a:defRPr>
            </a:lvl7pPr>
            <a:lvl8pPr indent="-228600" lvl="7" marL="3657600" marR="0" rtl="0" algn="l">
              <a:lnSpc>
                <a:spcPct val="90000"/>
              </a:lnSpc>
              <a:spcBef>
                <a:spcPts val="600"/>
              </a:spcBef>
              <a:spcAft>
                <a:spcPts val="0"/>
              </a:spcAft>
              <a:buClr>
                <a:srgbClr val="888888"/>
              </a:buClr>
              <a:buSzPts val="1400"/>
              <a:buFont typeface="Arial"/>
              <a:buNone/>
              <a:defRPr b="0" i="0" sz="1400" u="none" cap="none" strike="noStrike">
                <a:solidFill>
                  <a:srgbClr val="888888"/>
                </a:solidFill>
                <a:latin typeface="Palatino Linotype"/>
                <a:ea typeface="Palatino Linotype"/>
                <a:cs typeface="Palatino Linotype"/>
                <a:sym typeface="Palatino Linotype"/>
              </a:defRPr>
            </a:lvl8pPr>
            <a:lvl9pPr indent="-228600" lvl="8" marL="4114800" marR="0" rtl="0" algn="l">
              <a:lnSpc>
                <a:spcPct val="90000"/>
              </a:lnSpc>
              <a:spcBef>
                <a:spcPts val="600"/>
              </a:spcBef>
              <a:spcAft>
                <a:spcPts val="0"/>
              </a:spcAft>
              <a:buClr>
                <a:srgbClr val="888888"/>
              </a:buClr>
              <a:buSzPts val="1400"/>
              <a:buFont typeface="Arial"/>
              <a:buNone/>
              <a:defRPr b="0" i="0" sz="1400" u="none" cap="none" strike="noStrike">
                <a:solidFill>
                  <a:srgbClr val="888888"/>
                </a:solidFill>
                <a:latin typeface="Palatino Linotype"/>
                <a:ea typeface="Palatino Linotype"/>
                <a:cs typeface="Palatino Linotype"/>
                <a:sym typeface="Palatino Linotype"/>
              </a:defRPr>
            </a:lvl9pPr>
          </a:lstStyle>
          <a:p/>
        </p:txBody>
      </p:sp>
      <p:sp>
        <p:nvSpPr>
          <p:cNvPr id="37" name="Shape 37"/>
          <p:cNvSpPr txBox="1"/>
          <p:nvPr>
            <p:ph idx="11" type="ftr"/>
          </p:nvPr>
        </p:nvSpPr>
        <p:spPr>
          <a:xfrm>
            <a:off x="1517950" y="6172200"/>
            <a:ext cx="6862462" cy="273049"/>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1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38" name="Shape 38"/>
          <p:cNvSpPr txBox="1"/>
          <p:nvPr>
            <p:ph idx="10" type="dt"/>
          </p:nvPr>
        </p:nvSpPr>
        <p:spPr>
          <a:xfrm>
            <a:off x="8609012" y="6172200"/>
            <a:ext cx="1320059" cy="273049"/>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0" i="0" sz="11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39" name="Shape 39"/>
          <p:cNvSpPr txBox="1"/>
          <p:nvPr>
            <p:ph idx="12" type="sldNum"/>
          </p:nvPr>
        </p:nvSpPr>
        <p:spPr>
          <a:xfrm>
            <a:off x="10133012" y="6172200"/>
            <a:ext cx="990601" cy="273049"/>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1pPr>
            <a:lvl2pPr indent="0" lvl="1"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2pPr>
            <a:lvl3pPr indent="0" lvl="2"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3pPr>
            <a:lvl4pPr indent="0" lvl="3"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4pPr>
            <a:lvl5pPr indent="0" lvl="4"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5pPr>
            <a:lvl6pPr indent="0" lvl="5"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6pPr>
            <a:lvl7pPr indent="0" lvl="6"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7pPr>
            <a:lvl8pPr indent="0" lvl="7"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8pPr>
            <a:lvl9pPr indent="0" lvl="8"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0" name="Shape 40"/>
        <p:cNvGrpSpPr/>
        <p:nvPr/>
      </p:nvGrpSpPr>
      <p:grpSpPr>
        <a:xfrm>
          <a:off x="0" y="0"/>
          <a:ext cx="0" cy="0"/>
          <a:chOff x="0" y="0"/>
          <a:chExt cx="0" cy="0"/>
        </a:xfrm>
      </p:grpSpPr>
      <p:sp>
        <p:nvSpPr>
          <p:cNvPr id="41" name="Shape 41"/>
          <p:cNvSpPr txBox="1"/>
          <p:nvPr>
            <p:ph type="title"/>
          </p:nvPr>
        </p:nvSpPr>
        <p:spPr>
          <a:xfrm>
            <a:off x="1522414" y="533400"/>
            <a:ext cx="9601200" cy="1143000"/>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3200"/>
              <a:buFont typeface="Palatino Linotype"/>
              <a:buNone/>
              <a:defRPr b="0" i="0" sz="3200" u="none" cap="none" strike="noStrike">
                <a:solidFill>
                  <a:schemeClr val="dk1"/>
                </a:solidFill>
                <a:latin typeface="Palatino Linotype"/>
                <a:ea typeface="Palatino Linotype"/>
                <a:cs typeface="Palatino Linotype"/>
                <a:sym typeface="Palatino Linotyp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2" name="Shape 42"/>
          <p:cNvSpPr txBox="1"/>
          <p:nvPr>
            <p:ph idx="1" type="body"/>
          </p:nvPr>
        </p:nvSpPr>
        <p:spPr>
          <a:xfrm>
            <a:off x="1522414" y="1828800"/>
            <a:ext cx="4645152" cy="762000"/>
          </a:xfrm>
          <a:prstGeom prst="rect">
            <a:avLst/>
          </a:prstGeom>
          <a:noFill/>
          <a:ln>
            <a:noFill/>
          </a:ln>
        </p:spPr>
        <p:txBody>
          <a:bodyPr anchorCtr="0" anchor="ctr" bIns="91425" lIns="91425" spcFirstLastPara="1" rIns="91425" wrap="square" tIns="91425"/>
          <a:lstStyle>
            <a:lvl1pPr indent="-228600" lvl="0" marL="457200" marR="0" rtl="0" algn="l">
              <a:lnSpc>
                <a:spcPct val="90000"/>
              </a:lnSpc>
              <a:spcBef>
                <a:spcPts val="0"/>
              </a:spcBef>
              <a:spcAft>
                <a:spcPts val="0"/>
              </a:spcAft>
              <a:buClr>
                <a:schemeClr val="dk1"/>
              </a:buClr>
              <a:buSzPts val="2400"/>
              <a:buFont typeface="Arial"/>
              <a:buNone/>
              <a:defRPr b="0" i="0" sz="2400" u="none" cap="none" strike="noStrike">
                <a:solidFill>
                  <a:schemeClr val="dk1"/>
                </a:solidFill>
                <a:latin typeface="Palatino Linotype"/>
                <a:ea typeface="Palatino Linotype"/>
                <a:cs typeface="Palatino Linotype"/>
                <a:sym typeface="Palatino Linotype"/>
              </a:defRPr>
            </a:lvl1pPr>
            <a:lvl2pPr indent="-228600" lvl="1" marL="914400" marR="0" rtl="0" algn="l">
              <a:lnSpc>
                <a:spcPct val="90000"/>
              </a:lnSpc>
              <a:spcBef>
                <a:spcPts val="800"/>
              </a:spcBef>
              <a:spcAft>
                <a:spcPts val="0"/>
              </a:spcAft>
              <a:buClr>
                <a:schemeClr val="dk1"/>
              </a:buClr>
              <a:buSzPts val="2000"/>
              <a:buFont typeface="Arial"/>
              <a:buNone/>
              <a:defRPr b="1" i="0" sz="2000" u="none" cap="none" strike="noStrike">
                <a:solidFill>
                  <a:schemeClr val="dk1"/>
                </a:solidFill>
                <a:latin typeface="Palatino Linotype"/>
                <a:ea typeface="Palatino Linotype"/>
                <a:cs typeface="Palatino Linotype"/>
                <a:sym typeface="Palatino Linotype"/>
              </a:defRPr>
            </a:lvl2pPr>
            <a:lvl3pPr indent="-228600" lvl="2" marL="1371600" marR="0" rtl="0" algn="l">
              <a:lnSpc>
                <a:spcPct val="90000"/>
              </a:lnSpc>
              <a:spcBef>
                <a:spcPts val="600"/>
              </a:spcBef>
              <a:spcAft>
                <a:spcPts val="0"/>
              </a:spcAft>
              <a:buClr>
                <a:schemeClr val="dk1"/>
              </a:buClr>
              <a:buSzPts val="1800"/>
              <a:buFont typeface="Arial"/>
              <a:buNone/>
              <a:defRPr b="1" i="0" sz="1800" u="none" cap="none" strike="noStrike">
                <a:solidFill>
                  <a:schemeClr val="dk1"/>
                </a:solidFill>
                <a:latin typeface="Palatino Linotype"/>
                <a:ea typeface="Palatino Linotype"/>
                <a:cs typeface="Palatino Linotype"/>
                <a:sym typeface="Palatino Linotype"/>
              </a:defRPr>
            </a:lvl3pPr>
            <a:lvl4pPr indent="-228600" lvl="3" marL="1828800" marR="0" rtl="0" algn="l">
              <a:lnSpc>
                <a:spcPct val="90000"/>
              </a:lnSpc>
              <a:spcBef>
                <a:spcPts val="600"/>
              </a:spcBef>
              <a:spcAft>
                <a:spcPts val="0"/>
              </a:spcAft>
              <a:buClr>
                <a:schemeClr val="dk1"/>
              </a:buClr>
              <a:buSzPts val="1600"/>
              <a:buFont typeface="Arial"/>
              <a:buNone/>
              <a:defRPr b="1" i="0" sz="1600" u="none" cap="none" strike="noStrike">
                <a:solidFill>
                  <a:schemeClr val="dk1"/>
                </a:solidFill>
                <a:latin typeface="Palatino Linotype"/>
                <a:ea typeface="Palatino Linotype"/>
                <a:cs typeface="Palatino Linotype"/>
                <a:sym typeface="Palatino Linotype"/>
              </a:defRPr>
            </a:lvl4pPr>
            <a:lvl5pPr indent="-228600" lvl="4" marL="2286000" marR="0" rtl="0" algn="l">
              <a:lnSpc>
                <a:spcPct val="90000"/>
              </a:lnSpc>
              <a:spcBef>
                <a:spcPts val="600"/>
              </a:spcBef>
              <a:spcAft>
                <a:spcPts val="0"/>
              </a:spcAft>
              <a:buClr>
                <a:schemeClr val="dk1"/>
              </a:buClr>
              <a:buSzPts val="1600"/>
              <a:buFont typeface="Arial"/>
              <a:buNone/>
              <a:defRPr b="1" i="0" sz="1600" u="none" cap="none" strike="noStrike">
                <a:solidFill>
                  <a:schemeClr val="dk1"/>
                </a:solidFill>
                <a:latin typeface="Palatino Linotype"/>
                <a:ea typeface="Palatino Linotype"/>
                <a:cs typeface="Palatino Linotype"/>
                <a:sym typeface="Palatino Linotype"/>
              </a:defRPr>
            </a:lvl5pPr>
            <a:lvl6pPr indent="-228600" lvl="5" marL="2743200" marR="0" rtl="0" algn="l">
              <a:lnSpc>
                <a:spcPct val="90000"/>
              </a:lnSpc>
              <a:spcBef>
                <a:spcPts val="600"/>
              </a:spcBef>
              <a:spcAft>
                <a:spcPts val="0"/>
              </a:spcAft>
              <a:buClr>
                <a:schemeClr val="dk1"/>
              </a:buClr>
              <a:buSzPts val="1600"/>
              <a:buFont typeface="Arial"/>
              <a:buNone/>
              <a:defRPr b="1" i="0" sz="1600" u="none" cap="none" strike="noStrike">
                <a:solidFill>
                  <a:schemeClr val="dk1"/>
                </a:solidFill>
                <a:latin typeface="Palatino Linotype"/>
                <a:ea typeface="Palatino Linotype"/>
                <a:cs typeface="Palatino Linotype"/>
                <a:sym typeface="Palatino Linotype"/>
              </a:defRPr>
            </a:lvl6pPr>
            <a:lvl7pPr indent="-228600" lvl="6" marL="3200400" marR="0" rtl="0" algn="l">
              <a:lnSpc>
                <a:spcPct val="90000"/>
              </a:lnSpc>
              <a:spcBef>
                <a:spcPts val="600"/>
              </a:spcBef>
              <a:spcAft>
                <a:spcPts val="0"/>
              </a:spcAft>
              <a:buClr>
                <a:schemeClr val="dk1"/>
              </a:buClr>
              <a:buSzPts val="1600"/>
              <a:buFont typeface="Arial"/>
              <a:buNone/>
              <a:defRPr b="1" i="0" sz="1600" u="none" cap="none" strike="noStrike">
                <a:solidFill>
                  <a:schemeClr val="dk1"/>
                </a:solidFill>
                <a:latin typeface="Palatino Linotype"/>
                <a:ea typeface="Palatino Linotype"/>
                <a:cs typeface="Palatino Linotype"/>
                <a:sym typeface="Palatino Linotype"/>
              </a:defRPr>
            </a:lvl7pPr>
            <a:lvl8pPr indent="-228600" lvl="7" marL="3657600" marR="0" rtl="0" algn="l">
              <a:lnSpc>
                <a:spcPct val="90000"/>
              </a:lnSpc>
              <a:spcBef>
                <a:spcPts val="600"/>
              </a:spcBef>
              <a:spcAft>
                <a:spcPts val="0"/>
              </a:spcAft>
              <a:buClr>
                <a:schemeClr val="dk1"/>
              </a:buClr>
              <a:buSzPts val="1600"/>
              <a:buFont typeface="Arial"/>
              <a:buNone/>
              <a:defRPr b="1" i="0" sz="1600" u="none" cap="none" strike="noStrike">
                <a:solidFill>
                  <a:schemeClr val="dk1"/>
                </a:solidFill>
                <a:latin typeface="Palatino Linotype"/>
                <a:ea typeface="Palatino Linotype"/>
                <a:cs typeface="Palatino Linotype"/>
                <a:sym typeface="Palatino Linotype"/>
              </a:defRPr>
            </a:lvl8pPr>
            <a:lvl9pPr indent="-228600" lvl="8" marL="4114800" marR="0" rtl="0" algn="l">
              <a:lnSpc>
                <a:spcPct val="90000"/>
              </a:lnSpc>
              <a:spcBef>
                <a:spcPts val="600"/>
              </a:spcBef>
              <a:spcAft>
                <a:spcPts val="0"/>
              </a:spcAft>
              <a:buClr>
                <a:schemeClr val="dk1"/>
              </a:buClr>
              <a:buSzPts val="1600"/>
              <a:buFont typeface="Arial"/>
              <a:buNone/>
              <a:defRPr b="1" i="0" sz="1600" u="none" cap="none" strike="noStrike">
                <a:solidFill>
                  <a:schemeClr val="dk1"/>
                </a:solidFill>
                <a:latin typeface="Palatino Linotype"/>
                <a:ea typeface="Palatino Linotype"/>
                <a:cs typeface="Palatino Linotype"/>
                <a:sym typeface="Palatino Linotype"/>
              </a:defRPr>
            </a:lvl9pPr>
          </a:lstStyle>
          <a:p/>
        </p:txBody>
      </p:sp>
      <p:sp>
        <p:nvSpPr>
          <p:cNvPr id="43" name="Shape 43"/>
          <p:cNvSpPr txBox="1"/>
          <p:nvPr>
            <p:ph idx="2" type="body"/>
          </p:nvPr>
        </p:nvSpPr>
        <p:spPr>
          <a:xfrm>
            <a:off x="1522414" y="2667000"/>
            <a:ext cx="4645152" cy="3352800"/>
          </a:xfrm>
          <a:prstGeom prst="rect">
            <a:avLst/>
          </a:prstGeom>
          <a:noFill/>
          <a:ln>
            <a:noFill/>
          </a:ln>
        </p:spPr>
        <p:txBody>
          <a:bodyPr anchorCtr="0" anchor="t" bIns="91425" lIns="91425" spcFirstLastPara="1" rIns="91425" wrap="square" tIns="91425"/>
          <a:lstStyle>
            <a:lvl1pPr indent="-355600" lvl="0" marL="457200" marR="0" rtl="0" algn="l">
              <a:lnSpc>
                <a:spcPct val="90000"/>
              </a:lnSpc>
              <a:spcBef>
                <a:spcPts val="1800"/>
              </a:spcBef>
              <a:spcAft>
                <a:spcPts val="0"/>
              </a:spcAft>
              <a:buClr>
                <a:schemeClr val="dk1"/>
              </a:buClr>
              <a:buSzPts val="2000"/>
              <a:buFont typeface="Arial"/>
              <a:buChar char="•"/>
              <a:defRPr b="0" i="0" sz="2000" u="none" cap="none" strike="noStrike">
                <a:solidFill>
                  <a:schemeClr val="dk1"/>
                </a:solidFill>
                <a:latin typeface="Palatino Linotype"/>
                <a:ea typeface="Palatino Linotype"/>
                <a:cs typeface="Palatino Linotype"/>
                <a:sym typeface="Palatino Linotype"/>
              </a:defRPr>
            </a:lvl1pPr>
            <a:lvl2pPr indent="-342900" lvl="1" marL="914400" marR="0" rtl="0" algn="l">
              <a:lnSpc>
                <a:spcPct val="90000"/>
              </a:lnSpc>
              <a:spcBef>
                <a:spcPts val="800"/>
              </a:spcBef>
              <a:spcAft>
                <a:spcPts val="0"/>
              </a:spcAft>
              <a:buClr>
                <a:schemeClr val="dk1"/>
              </a:buClr>
              <a:buSzPts val="1800"/>
              <a:buFont typeface="Arial"/>
              <a:buChar char="–"/>
              <a:defRPr b="0" i="0" sz="1800" u="none" cap="none" strike="noStrike">
                <a:solidFill>
                  <a:schemeClr val="dk1"/>
                </a:solidFill>
                <a:latin typeface="Palatino Linotype"/>
                <a:ea typeface="Palatino Linotype"/>
                <a:cs typeface="Palatino Linotype"/>
                <a:sym typeface="Palatino Linotype"/>
              </a:defRPr>
            </a:lvl2pPr>
            <a:lvl3pPr indent="-330200" lvl="2" marL="1371600" marR="0" rtl="0" algn="l">
              <a:lnSpc>
                <a:spcPct val="90000"/>
              </a:lnSpc>
              <a:spcBef>
                <a:spcPts val="600"/>
              </a:spcBef>
              <a:spcAft>
                <a:spcPts val="0"/>
              </a:spcAft>
              <a:buClr>
                <a:schemeClr val="dk1"/>
              </a:buClr>
              <a:buSzPts val="1600"/>
              <a:buFont typeface="Arial"/>
              <a:buChar char="•"/>
              <a:defRPr b="0" i="0" sz="1600" u="none" cap="none" strike="noStrike">
                <a:solidFill>
                  <a:schemeClr val="dk1"/>
                </a:solidFill>
                <a:latin typeface="Palatino Linotype"/>
                <a:ea typeface="Palatino Linotype"/>
                <a:cs typeface="Palatino Linotype"/>
                <a:sym typeface="Palatino Linotype"/>
              </a:defRPr>
            </a:lvl3pPr>
            <a:lvl4pPr indent="-317500" lvl="3" marL="18288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4pPr>
            <a:lvl5pPr indent="-317500" lvl="4" marL="22860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5pPr>
            <a:lvl6pPr indent="-317500" lvl="5" marL="27432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6pPr>
            <a:lvl7pPr indent="-317500" lvl="6" marL="32004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7pPr>
            <a:lvl8pPr indent="-317500" lvl="7" marL="36576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8pPr>
            <a:lvl9pPr indent="-317500" lvl="8" marL="41148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9pPr>
          </a:lstStyle>
          <a:p/>
        </p:txBody>
      </p:sp>
      <p:sp>
        <p:nvSpPr>
          <p:cNvPr id="44" name="Shape 44"/>
          <p:cNvSpPr txBox="1"/>
          <p:nvPr>
            <p:ph idx="3" type="body"/>
          </p:nvPr>
        </p:nvSpPr>
        <p:spPr>
          <a:xfrm>
            <a:off x="6478462" y="1828800"/>
            <a:ext cx="4645152" cy="762000"/>
          </a:xfrm>
          <a:prstGeom prst="rect">
            <a:avLst/>
          </a:prstGeom>
          <a:noFill/>
          <a:ln>
            <a:noFill/>
          </a:ln>
        </p:spPr>
        <p:txBody>
          <a:bodyPr anchorCtr="0" anchor="ctr" bIns="91425" lIns="91425" spcFirstLastPara="1" rIns="91425" wrap="square" tIns="91425"/>
          <a:lstStyle>
            <a:lvl1pPr indent="-228600" lvl="0" marL="457200" marR="0" rtl="0" algn="l">
              <a:lnSpc>
                <a:spcPct val="90000"/>
              </a:lnSpc>
              <a:spcBef>
                <a:spcPts val="0"/>
              </a:spcBef>
              <a:spcAft>
                <a:spcPts val="0"/>
              </a:spcAft>
              <a:buClr>
                <a:schemeClr val="dk1"/>
              </a:buClr>
              <a:buSzPts val="2400"/>
              <a:buFont typeface="Arial"/>
              <a:buNone/>
              <a:defRPr b="0" i="0" sz="2400" u="none" cap="none" strike="noStrike">
                <a:solidFill>
                  <a:schemeClr val="dk1"/>
                </a:solidFill>
                <a:latin typeface="Palatino Linotype"/>
                <a:ea typeface="Palatino Linotype"/>
                <a:cs typeface="Palatino Linotype"/>
                <a:sym typeface="Palatino Linotype"/>
              </a:defRPr>
            </a:lvl1pPr>
            <a:lvl2pPr indent="-228600" lvl="1" marL="914400" marR="0" rtl="0" algn="l">
              <a:lnSpc>
                <a:spcPct val="90000"/>
              </a:lnSpc>
              <a:spcBef>
                <a:spcPts val="800"/>
              </a:spcBef>
              <a:spcAft>
                <a:spcPts val="0"/>
              </a:spcAft>
              <a:buClr>
                <a:schemeClr val="dk1"/>
              </a:buClr>
              <a:buSzPts val="2000"/>
              <a:buFont typeface="Arial"/>
              <a:buNone/>
              <a:defRPr b="1" i="0" sz="2000" u="none" cap="none" strike="noStrike">
                <a:solidFill>
                  <a:schemeClr val="dk1"/>
                </a:solidFill>
                <a:latin typeface="Palatino Linotype"/>
                <a:ea typeface="Palatino Linotype"/>
                <a:cs typeface="Palatino Linotype"/>
                <a:sym typeface="Palatino Linotype"/>
              </a:defRPr>
            </a:lvl2pPr>
            <a:lvl3pPr indent="-228600" lvl="2" marL="1371600" marR="0" rtl="0" algn="l">
              <a:lnSpc>
                <a:spcPct val="90000"/>
              </a:lnSpc>
              <a:spcBef>
                <a:spcPts val="600"/>
              </a:spcBef>
              <a:spcAft>
                <a:spcPts val="0"/>
              </a:spcAft>
              <a:buClr>
                <a:schemeClr val="dk1"/>
              </a:buClr>
              <a:buSzPts val="1800"/>
              <a:buFont typeface="Arial"/>
              <a:buNone/>
              <a:defRPr b="1" i="0" sz="1800" u="none" cap="none" strike="noStrike">
                <a:solidFill>
                  <a:schemeClr val="dk1"/>
                </a:solidFill>
                <a:latin typeface="Palatino Linotype"/>
                <a:ea typeface="Palatino Linotype"/>
                <a:cs typeface="Palatino Linotype"/>
                <a:sym typeface="Palatino Linotype"/>
              </a:defRPr>
            </a:lvl3pPr>
            <a:lvl4pPr indent="-228600" lvl="3" marL="1828800" marR="0" rtl="0" algn="l">
              <a:lnSpc>
                <a:spcPct val="90000"/>
              </a:lnSpc>
              <a:spcBef>
                <a:spcPts val="600"/>
              </a:spcBef>
              <a:spcAft>
                <a:spcPts val="0"/>
              </a:spcAft>
              <a:buClr>
                <a:schemeClr val="dk1"/>
              </a:buClr>
              <a:buSzPts val="1600"/>
              <a:buFont typeface="Arial"/>
              <a:buNone/>
              <a:defRPr b="1" i="0" sz="1600" u="none" cap="none" strike="noStrike">
                <a:solidFill>
                  <a:schemeClr val="dk1"/>
                </a:solidFill>
                <a:latin typeface="Palatino Linotype"/>
                <a:ea typeface="Palatino Linotype"/>
                <a:cs typeface="Palatino Linotype"/>
                <a:sym typeface="Palatino Linotype"/>
              </a:defRPr>
            </a:lvl4pPr>
            <a:lvl5pPr indent="-228600" lvl="4" marL="2286000" marR="0" rtl="0" algn="l">
              <a:lnSpc>
                <a:spcPct val="90000"/>
              </a:lnSpc>
              <a:spcBef>
                <a:spcPts val="600"/>
              </a:spcBef>
              <a:spcAft>
                <a:spcPts val="0"/>
              </a:spcAft>
              <a:buClr>
                <a:schemeClr val="dk1"/>
              </a:buClr>
              <a:buSzPts val="1600"/>
              <a:buFont typeface="Arial"/>
              <a:buNone/>
              <a:defRPr b="1" i="0" sz="1600" u="none" cap="none" strike="noStrike">
                <a:solidFill>
                  <a:schemeClr val="dk1"/>
                </a:solidFill>
                <a:latin typeface="Palatino Linotype"/>
                <a:ea typeface="Palatino Linotype"/>
                <a:cs typeface="Palatino Linotype"/>
                <a:sym typeface="Palatino Linotype"/>
              </a:defRPr>
            </a:lvl5pPr>
            <a:lvl6pPr indent="-228600" lvl="5" marL="2743200" marR="0" rtl="0" algn="l">
              <a:lnSpc>
                <a:spcPct val="90000"/>
              </a:lnSpc>
              <a:spcBef>
                <a:spcPts val="600"/>
              </a:spcBef>
              <a:spcAft>
                <a:spcPts val="0"/>
              </a:spcAft>
              <a:buClr>
                <a:schemeClr val="dk1"/>
              </a:buClr>
              <a:buSzPts val="1600"/>
              <a:buFont typeface="Arial"/>
              <a:buNone/>
              <a:defRPr b="1" i="0" sz="1600" u="none" cap="none" strike="noStrike">
                <a:solidFill>
                  <a:schemeClr val="dk1"/>
                </a:solidFill>
                <a:latin typeface="Palatino Linotype"/>
                <a:ea typeface="Palatino Linotype"/>
                <a:cs typeface="Palatino Linotype"/>
                <a:sym typeface="Palatino Linotype"/>
              </a:defRPr>
            </a:lvl6pPr>
            <a:lvl7pPr indent="-228600" lvl="6" marL="3200400" marR="0" rtl="0" algn="l">
              <a:lnSpc>
                <a:spcPct val="90000"/>
              </a:lnSpc>
              <a:spcBef>
                <a:spcPts val="600"/>
              </a:spcBef>
              <a:spcAft>
                <a:spcPts val="0"/>
              </a:spcAft>
              <a:buClr>
                <a:schemeClr val="dk1"/>
              </a:buClr>
              <a:buSzPts val="1600"/>
              <a:buFont typeface="Arial"/>
              <a:buNone/>
              <a:defRPr b="1" i="0" sz="1600" u="none" cap="none" strike="noStrike">
                <a:solidFill>
                  <a:schemeClr val="dk1"/>
                </a:solidFill>
                <a:latin typeface="Palatino Linotype"/>
                <a:ea typeface="Palatino Linotype"/>
                <a:cs typeface="Palatino Linotype"/>
                <a:sym typeface="Palatino Linotype"/>
              </a:defRPr>
            </a:lvl7pPr>
            <a:lvl8pPr indent="-228600" lvl="7" marL="3657600" marR="0" rtl="0" algn="l">
              <a:lnSpc>
                <a:spcPct val="90000"/>
              </a:lnSpc>
              <a:spcBef>
                <a:spcPts val="600"/>
              </a:spcBef>
              <a:spcAft>
                <a:spcPts val="0"/>
              </a:spcAft>
              <a:buClr>
                <a:schemeClr val="dk1"/>
              </a:buClr>
              <a:buSzPts val="1600"/>
              <a:buFont typeface="Arial"/>
              <a:buNone/>
              <a:defRPr b="1" i="0" sz="1600" u="none" cap="none" strike="noStrike">
                <a:solidFill>
                  <a:schemeClr val="dk1"/>
                </a:solidFill>
                <a:latin typeface="Palatino Linotype"/>
                <a:ea typeface="Palatino Linotype"/>
                <a:cs typeface="Palatino Linotype"/>
                <a:sym typeface="Palatino Linotype"/>
              </a:defRPr>
            </a:lvl8pPr>
            <a:lvl9pPr indent="-228600" lvl="8" marL="4114800" marR="0" rtl="0" algn="l">
              <a:lnSpc>
                <a:spcPct val="90000"/>
              </a:lnSpc>
              <a:spcBef>
                <a:spcPts val="600"/>
              </a:spcBef>
              <a:spcAft>
                <a:spcPts val="0"/>
              </a:spcAft>
              <a:buClr>
                <a:schemeClr val="dk1"/>
              </a:buClr>
              <a:buSzPts val="1600"/>
              <a:buFont typeface="Arial"/>
              <a:buNone/>
              <a:defRPr b="1" i="0" sz="1600" u="none" cap="none" strike="noStrike">
                <a:solidFill>
                  <a:schemeClr val="dk1"/>
                </a:solidFill>
                <a:latin typeface="Palatino Linotype"/>
                <a:ea typeface="Palatino Linotype"/>
                <a:cs typeface="Palatino Linotype"/>
                <a:sym typeface="Palatino Linotype"/>
              </a:defRPr>
            </a:lvl9pPr>
          </a:lstStyle>
          <a:p/>
        </p:txBody>
      </p:sp>
      <p:sp>
        <p:nvSpPr>
          <p:cNvPr id="45" name="Shape 45"/>
          <p:cNvSpPr txBox="1"/>
          <p:nvPr>
            <p:ph idx="4" type="body"/>
          </p:nvPr>
        </p:nvSpPr>
        <p:spPr>
          <a:xfrm>
            <a:off x="6478462" y="2667000"/>
            <a:ext cx="4645152" cy="3352800"/>
          </a:xfrm>
          <a:prstGeom prst="rect">
            <a:avLst/>
          </a:prstGeom>
          <a:noFill/>
          <a:ln>
            <a:noFill/>
          </a:ln>
        </p:spPr>
        <p:txBody>
          <a:bodyPr anchorCtr="0" anchor="t" bIns="91425" lIns="91425" spcFirstLastPara="1" rIns="91425" wrap="square" tIns="91425"/>
          <a:lstStyle>
            <a:lvl1pPr indent="-355600" lvl="0" marL="457200" marR="0" rtl="0" algn="l">
              <a:lnSpc>
                <a:spcPct val="90000"/>
              </a:lnSpc>
              <a:spcBef>
                <a:spcPts val="1800"/>
              </a:spcBef>
              <a:spcAft>
                <a:spcPts val="0"/>
              </a:spcAft>
              <a:buClr>
                <a:schemeClr val="dk1"/>
              </a:buClr>
              <a:buSzPts val="2000"/>
              <a:buFont typeface="Arial"/>
              <a:buChar char="•"/>
              <a:defRPr b="0" i="0" sz="2000" u="none" cap="none" strike="noStrike">
                <a:solidFill>
                  <a:schemeClr val="dk1"/>
                </a:solidFill>
                <a:latin typeface="Palatino Linotype"/>
                <a:ea typeface="Palatino Linotype"/>
                <a:cs typeface="Palatino Linotype"/>
                <a:sym typeface="Palatino Linotype"/>
              </a:defRPr>
            </a:lvl1pPr>
            <a:lvl2pPr indent="-342900" lvl="1" marL="914400" marR="0" rtl="0" algn="l">
              <a:lnSpc>
                <a:spcPct val="90000"/>
              </a:lnSpc>
              <a:spcBef>
                <a:spcPts val="800"/>
              </a:spcBef>
              <a:spcAft>
                <a:spcPts val="0"/>
              </a:spcAft>
              <a:buClr>
                <a:schemeClr val="dk1"/>
              </a:buClr>
              <a:buSzPts val="1800"/>
              <a:buFont typeface="Arial"/>
              <a:buChar char="–"/>
              <a:defRPr b="0" i="0" sz="1800" u="none" cap="none" strike="noStrike">
                <a:solidFill>
                  <a:schemeClr val="dk1"/>
                </a:solidFill>
                <a:latin typeface="Palatino Linotype"/>
                <a:ea typeface="Palatino Linotype"/>
                <a:cs typeface="Palatino Linotype"/>
                <a:sym typeface="Palatino Linotype"/>
              </a:defRPr>
            </a:lvl2pPr>
            <a:lvl3pPr indent="-330200" lvl="2" marL="1371600" marR="0" rtl="0" algn="l">
              <a:lnSpc>
                <a:spcPct val="90000"/>
              </a:lnSpc>
              <a:spcBef>
                <a:spcPts val="600"/>
              </a:spcBef>
              <a:spcAft>
                <a:spcPts val="0"/>
              </a:spcAft>
              <a:buClr>
                <a:schemeClr val="dk1"/>
              </a:buClr>
              <a:buSzPts val="1600"/>
              <a:buFont typeface="Arial"/>
              <a:buChar char="•"/>
              <a:defRPr b="0" i="0" sz="1600" u="none" cap="none" strike="noStrike">
                <a:solidFill>
                  <a:schemeClr val="dk1"/>
                </a:solidFill>
                <a:latin typeface="Palatino Linotype"/>
                <a:ea typeface="Palatino Linotype"/>
                <a:cs typeface="Palatino Linotype"/>
                <a:sym typeface="Palatino Linotype"/>
              </a:defRPr>
            </a:lvl3pPr>
            <a:lvl4pPr indent="-317500" lvl="3" marL="18288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4pPr>
            <a:lvl5pPr indent="-317500" lvl="4" marL="22860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5pPr>
            <a:lvl6pPr indent="-317500" lvl="5" marL="27432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6pPr>
            <a:lvl7pPr indent="-317500" lvl="6" marL="32004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7pPr>
            <a:lvl8pPr indent="-317500" lvl="7" marL="36576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8pPr>
            <a:lvl9pPr indent="-317500" lvl="8" marL="41148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9pPr>
          </a:lstStyle>
          <a:p/>
        </p:txBody>
      </p:sp>
      <p:sp>
        <p:nvSpPr>
          <p:cNvPr id="46" name="Shape 46"/>
          <p:cNvSpPr txBox="1"/>
          <p:nvPr>
            <p:ph idx="11" type="ftr"/>
          </p:nvPr>
        </p:nvSpPr>
        <p:spPr>
          <a:xfrm>
            <a:off x="1517950" y="6172200"/>
            <a:ext cx="6862462" cy="273049"/>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1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47" name="Shape 47"/>
          <p:cNvSpPr txBox="1"/>
          <p:nvPr>
            <p:ph idx="10" type="dt"/>
          </p:nvPr>
        </p:nvSpPr>
        <p:spPr>
          <a:xfrm>
            <a:off x="8609012" y="6172200"/>
            <a:ext cx="1320059" cy="273049"/>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0" i="0" sz="11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48" name="Shape 48"/>
          <p:cNvSpPr txBox="1"/>
          <p:nvPr>
            <p:ph idx="12" type="sldNum"/>
          </p:nvPr>
        </p:nvSpPr>
        <p:spPr>
          <a:xfrm>
            <a:off x="10133012" y="6172200"/>
            <a:ext cx="990601" cy="273049"/>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1pPr>
            <a:lvl2pPr indent="0" lvl="1"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2pPr>
            <a:lvl3pPr indent="0" lvl="2"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3pPr>
            <a:lvl4pPr indent="0" lvl="3"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4pPr>
            <a:lvl5pPr indent="0" lvl="4"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5pPr>
            <a:lvl6pPr indent="0" lvl="5"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6pPr>
            <a:lvl7pPr indent="0" lvl="6"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7pPr>
            <a:lvl8pPr indent="0" lvl="7"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8pPr>
            <a:lvl9pPr indent="0" lvl="8"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9" name="Shape 49"/>
        <p:cNvGrpSpPr/>
        <p:nvPr/>
      </p:nvGrpSpPr>
      <p:grpSpPr>
        <a:xfrm>
          <a:off x="0" y="0"/>
          <a:ext cx="0" cy="0"/>
          <a:chOff x="0" y="0"/>
          <a:chExt cx="0" cy="0"/>
        </a:xfrm>
      </p:grpSpPr>
      <p:sp>
        <p:nvSpPr>
          <p:cNvPr id="50" name="Shape 50"/>
          <p:cNvSpPr txBox="1"/>
          <p:nvPr>
            <p:ph type="title"/>
          </p:nvPr>
        </p:nvSpPr>
        <p:spPr>
          <a:xfrm>
            <a:off x="1522414" y="533400"/>
            <a:ext cx="9601200" cy="1143000"/>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3200"/>
              <a:buFont typeface="Palatino Linotype"/>
              <a:buNone/>
              <a:defRPr b="0" i="0" sz="3200" u="none" cap="none" strike="noStrike">
                <a:solidFill>
                  <a:schemeClr val="dk1"/>
                </a:solidFill>
                <a:latin typeface="Palatino Linotype"/>
                <a:ea typeface="Palatino Linotype"/>
                <a:cs typeface="Palatino Linotype"/>
                <a:sym typeface="Palatino Linotyp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1" name="Shape 51"/>
          <p:cNvSpPr txBox="1"/>
          <p:nvPr>
            <p:ph idx="11" type="ftr"/>
          </p:nvPr>
        </p:nvSpPr>
        <p:spPr>
          <a:xfrm>
            <a:off x="1517950" y="6172200"/>
            <a:ext cx="6862462" cy="273049"/>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1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52" name="Shape 52"/>
          <p:cNvSpPr txBox="1"/>
          <p:nvPr>
            <p:ph idx="10" type="dt"/>
          </p:nvPr>
        </p:nvSpPr>
        <p:spPr>
          <a:xfrm>
            <a:off x="8609012" y="6172200"/>
            <a:ext cx="1320059" cy="273049"/>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0" i="0" sz="11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53" name="Shape 53"/>
          <p:cNvSpPr txBox="1"/>
          <p:nvPr>
            <p:ph idx="12" type="sldNum"/>
          </p:nvPr>
        </p:nvSpPr>
        <p:spPr>
          <a:xfrm>
            <a:off x="10133012" y="6172200"/>
            <a:ext cx="990601" cy="273049"/>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1pPr>
            <a:lvl2pPr indent="0" lvl="1"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2pPr>
            <a:lvl3pPr indent="0" lvl="2"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3pPr>
            <a:lvl4pPr indent="0" lvl="3"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4pPr>
            <a:lvl5pPr indent="0" lvl="4"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5pPr>
            <a:lvl6pPr indent="0" lvl="5"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6pPr>
            <a:lvl7pPr indent="0" lvl="6"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7pPr>
            <a:lvl8pPr indent="0" lvl="7"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8pPr>
            <a:lvl9pPr indent="0" lvl="8"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bg>
      <p:bgPr>
        <a:blipFill rotWithShape="1">
          <a:blip r:embed="rId2">
            <a:alphaModFix/>
          </a:blip>
          <a:stretch>
            <a:fillRect b="0" l="0" r="0" t="0"/>
          </a:stretch>
        </a:blipFill>
      </p:bgPr>
    </p:bg>
    <p:spTree>
      <p:nvGrpSpPr>
        <p:cNvPr id="54" name="Shape 54"/>
        <p:cNvGrpSpPr/>
        <p:nvPr/>
      </p:nvGrpSpPr>
      <p:grpSpPr>
        <a:xfrm>
          <a:off x="0" y="0"/>
          <a:ext cx="0" cy="0"/>
          <a:chOff x="0" y="0"/>
          <a:chExt cx="0" cy="0"/>
        </a:xfrm>
      </p:grpSpPr>
      <p:sp>
        <p:nvSpPr>
          <p:cNvPr id="55" name="Shape 55"/>
          <p:cNvSpPr txBox="1"/>
          <p:nvPr>
            <p:ph idx="11" type="ftr"/>
          </p:nvPr>
        </p:nvSpPr>
        <p:spPr>
          <a:xfrm>
            <a:off x="1517950" y="6172200"/>
            <a:ext cx="6862462" cy="273049"/>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1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56" name="Shape 56"/>
          <p:cNvSpPr txBox="1"/>
          <p:nvPr>
            <p:ph idx="10" type="dt"/>
          </p:nvPr>
        </p:nvSpPr>
        <p:spPr>
          <a:xfrm>
            <a:off x="8609012" y="6172200"/>
            <a:ext cx="1320059" cy="273049"/>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0" i="0" sz="11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57" name="Shape 57"/>
          <p:cNvSpPr txBox="1"/>
          <p:nvPr>
            <p:ph idx="12" type="sldNum"/>
          </p:nvPr>
        </p:nvSpPr>
        <p:spPr>
          <a:xfrm>
            <a:off x="10133012" y="6172200"/>
            <a:ext cx="990601" cy="273049"/>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1pPr>
            <a:lvl2pPr indent="0" lvl="1"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2pPr>
            <a:lvl3pPr indent="0" lvl="2"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3pPr>
            <a:lvl4pPr indent="0" lvl="3"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4pPr>
            <a:lvl5pPr indent="0" lvl="4"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5pPr>
            <a:lvl6pPr indent="0" lvl="5"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6pPr>
            <a:lvl7pPr indent="0" lvl="6"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7pPr>
            <a:lvl8pPr indent="0" lvl="7"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8pPr>
            <a:lvl9pPr indent="0" lvl="8"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bg>
      <p:bgPr>
        <a:blipFill rotWithShape="1">
          <a:blip r:embed="rId2">
            <a:alphaModFix/>
          </a:blip>
          <a:stretch>
            <a:fillRect b="0" l="0" r="0" t="0"/>
          </a:stretch>
        </a:blipFill>
      </p:bgPr>
    </p:bg>
    <p:spTree>
      <p:nvGrpSpPr>
        <p:cNvPr id="58" name="Shape 58"/>
        <p:cNvGrpSpPr/>
        <p:nvPr/>
      </p:nvGrpSpPr>
      <p:grpSpPr>
        <a:xfrm>
          <a:off x="0" y="0"/>
          <a:ext cx="0" cy="0"/>
          <a:chOff x="0" y="0"/>
          <a:chExt cx="0" cy="0"/>
        </a:xfrm>
      </p:grpSpPr>
      <p:sp>
        <p:nvSpPr>
          <p:cNvPr id="59" name="Shape 59"/>
          <p:cNvSpPr txBox="1"/>
          <p:nvPr>
            <p:ph type="title"/>
          </p:nvPr>
        </p:nvSpPr>
        <p:spPr>
          <a:xfrm>
            <a:off x="836613" y="2590800"/>
            <a:ext cx="3276599" cy="1924050"/>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3200"/>
              <a:buFont typeface="Palatino Linotype"/>
              <a:buNone/>
              <a:defRPr b="0" i="0" sz="3200" u="none" cap="none" strike="noStrike">
                <a:solidFill>
                  <a:schemeClr val="dk1"/>
                </a:solidFill>
                <a:latin typeface="Palatino Linotype"/>
                <a:ea typeface="Palatino Linotype"/>
                <a:cs typeface="Palatino Linotype"/>
                <a:sym typeface="Palatino Linotyp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0" name="Shape 60"/>
          <p:cNvSpPr txBox="1"/>
          <p:nvPr>
            <p:ph idx="1" type="body"/>
          </p:nvPr>
        </p:nvSpPr>
        <p:spPr>
          <a:xfrm>
            <a:off x="836613" y="4648200"/>
            <a:ext cx="3276599" cy="1371600"/>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600"/>
              </a:spcBef>
              <a:spcAft>
                <a:spcPts val="0"/>
              </a:spcAft>
              <a:buClr>
                <a:schemeClr val="dk1"/>
              </a:buClr>
              <a:buSzPts val="1600"/>
              <a:buFont typeface="Arial"/>
              <a:buNone/>
              <a:defRPr b="0" i="0" sz="1600" u="none" cap="none" strike="noStrike">
                <a:solidFill>
                  <a:schemeClr val="dk1"/>
                </a:solidFill>
                <a:latin typeface="Palatino Linotype"/>
                <a:ea typeface="Palatino Linotype"/>
                <a:cs typeface="Palatino Linotype"/>
                <a:sym typeface="Palatino Linotype"/>
              </a:defRPr>
            </a:lvl1pPr>
            <a:lvl2pPr indent="-228600" lvl="1" marL="9144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Palatino Linotype"/>
                <a:ea typeface="Palatino Linotype"/>
                <a:cs typeface="Palatino Linotype"/>
                <a:sym typeface="Palatino Linotype"/>
              </a:defRPr>
            </a:lvl2pPr>
            <a:lvl3pPr indent="-228600" lvl="2" marL="1371600" marR="0" rtl="0" algn="l">
              <a:lnSpc>
                <a:spcPct val="90000"/>
              </a:lnSpc>
              <a:spcBef>
                <a:spcPts val="600"/>
              </a:spcBef>
              <a:spcAft>
                <a:spcPts val="0"/>
              </a:spcAft>
              <a:buClr>
                <a:schemeClr val="dk1"/>
              </a:buClr>
              <a:buSzPts val="1000"/>
              <a:buFont typeface="Arial"/>
              <a:buNone/>
              <a:defRPr b="0" i="0" sz="1000" u="none" cap="none" strike="noStrike">
                <a:solidFill>
                  <a:schemeClr val="dk1"/>
                </a:solidFill>
                <a:latin typeface="Palatino Linotype"/>
                <a:ea typeface="Palatino Linotype"/>
                <a:cs typeface="Palatino Linotype"/>
                <a:sym typeface="Palatino Linotype"/>
              </a:defRPr>
            </a:lvl3pPr>
            <a:lvl4pPr indent="-228600" lvl="3" marL="1828800" marR="0" rtl="0" algn="l">
              <a:lnSpc>
                <a:spcPct val="90000"/>
              </a:lnSpc>
              <a:spcBef>
                <a:spcPts val="600"/>
              </a:spcBef>
              <a:spcAft>
                <a:spcPts val="0"/>
              </a:spcAft>
              <a:buClr>
                <a:schemeClr val="dk1"/>
              </a:buClr>
              <a:buSzPts val="900"/>
              <a:buFont typeface="Arial"/>
              <a:buNone/>
              <a:defRPr b="0" i="0" sz="900" u="none" cap="none" strike="noStrike">
                <a:solidFill>
                  <a:schemeClr val="dk1"/>
                </a:solidFill>
                <a:latin typeface="Palatino Linotype"/>
                <a:ea typeface="Palatino Linotype"/>
                <a:cs typeface="Palatino Linotype"/>
                <a:sym typeface="Palatino Linotype"/>
              </a:defRPr>
            </a:lvl4pPr>
            <a:lvl5pPr indent="-228600" lvl="4" marL="2286000" marR="0" rtl="0" algn="l">
              <a:lnSpc>
                <a:spcPct val="90000"/>
              </a:lnSpc>
              <a:spcBef>
                <a:spcPts val="600"/>
              </a:spcBef>
              <a:spcAft>
                <a:spcPts val="0"/>
              </a:spcAft>
              <a:buClr>
                <a:schemeClr val="dk1"/>
              </a:buClr>
              <a:buSzPts val="900"/>
              <a:buFont typeface="Arial"/>
              <a:buNone/>
              <a:defRPr b="0" i="0" sz="900" u="none" cap="none" strike="noStrike">
                <a:solidFill>
                  <a:schemeClr val="dk1"/>
                </a:solidFill>
                <a:latin typeface="Palatino Linotype"/>
                <a:ea typeface="Palatino Linotype"/>
                <a:cs typeface="Palatino Linotype"/>
                <a:sym typeface="Palatino Linotype"/>
              </a:defRPr>
            </a:lvl5pPr>
            <a:lvl6pPr indent="-228600" lvl="5" marL="2743200" marR="0" rtl="0" algn="l">
              <a:lnSpc>
                <a:spcPct val="90000"/>
              </a:lnSpc>
              <a:spcBef>
                <a:spcPts val="600"/>
              </a:spcBef>
              <a:spcAft>
                <a:spcPts val="0"/>
              </a:spcAft>
              <a:buClr>
                <a:schemeClr val="dk1"/>
              </a:buClr>
              <a:buSzPts val="900"/>
              <a:buFont typeface="Arial"/>
              <a:buNone/>
              <a:defRPr b="0" i="0" sz="900" u="none" cap="none" strike="noStrike">
                <a:solidFill>
                  <a:schemeClr val="dk1"/>
                </a:solidFill>
                <a:latin typeface="Palatino Linotype"/>
                <a:ea typeface="Palatino Linotype"/>
                <a:cs typeface="Palatino Linotype"/>
                <a:sym typeface="Palatino Linotype"/>
              </a:defRPr>
            </a:lvl6pPr>
            <a:lvl7pPr indent="-228600" lvl="6" marL="3200400" marR="0" rtl="0" algn="l">
              <a:lnSpc>
                <a:spcPct val="90000"/>
              </a:lnSpc>
              <a:spcBef>
                <a:spcPts val="600"/>
              </a:spcBef>
              <a:spcAft>
                <a:spcPts val="0"/>
              </a:spcAft>
              <a:buClr>
                <a:schemeClr val="dk1"/>
              </a:buClr>
              <a:buSzPts val="900"/>
              <a:buFont typeface="Arial"/>
              <a:buNone/>
              <a:defRPr b="0" i="0" sz="900" u="none" cap="none" strike="noStrike">
                <a:solidFill>
                  <a:schemeClr val="dk1"/>
                </a:solidFill>
                <a:latin typeface="Palatino Linotype"/>
                <a:ea typeface="Palatino Linotype"/>
                <a:cs typeface="Palatino Linotype"/>
                <a:sym typeface="Palatino Linotype"/>
              </a:defRPr>
            </a:lvl7pPr>
            <a:lvl8pPr indent="-228600" lvl="7" marL="3657600" marR="0" rtl="0" algn="l">
              <a:lnSpc>
                <a:spcPct val="90000"/>
              </a:lnSpc>
              <a:spcBef>
                <a:spcPts val="600"/>
              </a:spcBef>
              <a:spcAft>
                <a:spcPts val="0"/>
              </a:spcAft>
              <a:buClr>
                <a:schemeClr val="dk1"/>
              </a:buClr>
              <a:buSzPts val="900"/>
              <a:buFont typeface="Arial"/>
              <a:buNone/>
              <a:defRPr b="0" i="0" sz="900" u="none" cap="none" strike="noStrike">
                <a:solidFill>
                  <a:schemeClr val="dk1"/>
                </a:solidFill>
                <a:latin typeface="Palatino Linotype"/>
                <a:ea typeface="Palatino Linotype"/>
                <a:cs typeface="Palatino Linotype"/>
                <a:sym typeface="Palatino Linotype"/>
              </a:defRPr>
            </a:lvl8pPr>
            <a:lvl9pPr indent="-228600" lvl="8" marL="4114800" marR="0" rtl="0" algn="l">
              <a:lnSpc>
                <a:spcPct val="90000"/>
              </a:lnSpc>
              <a:spcBef>
                <a:spcPts val="600"/>
              </a:spcBef>
              <a:spcAft>
                <a:spcPts val="0"/>
              </a:spcAft>
              <a:buClr>
                <a:schemeClr val="dk1"/>
              </a:buClr>
              <a:buSzPts val="900"/>
              <a:buFont typeface="Arial"/>
              <a:buNone/>
              <a:defRPr b="0" i="0" sz="900" u="none" cap="none" strike="noStrike">
                <a:solidFill>
                  <a:schemeClr val="dk1"/>
                </a:solidFill>
                <a:latin typeface="Palatino Linotype"/>
                <a:ea typeface="Palatino Linotype"/>
                <a:cs typeface="Palatino Linotype"/>
                <a:sym typeface="Palatino Linotype"/>
              </a:defRPr>
            </a:lvl9pPr>
          </a:lstStyle>
          <a:p/>
        </p:txBody>
      </p:sp>
      <p:sp>
        <p:nvSpPr>
          <p:cNvPr id="61" name="Shape 61"/>
          <p:cNvSpPr txBox="1"/>
          <p:nvPr>
            <p:ph idx="2" type="body"/>
          </p:nvPr>
        </p:nvSpPr>
        <p:spPr>
          <a:xfrm>
            <a:off x="5180012" y="838200"/>
            <a:ext cx="6172201" cy="5181600"/>
          </a:xfrm>
          <a:prstGeom prst="rect">
            <a:avLst/>
          </a:prstGeom>
          <a:noFill/>
          <a:ln>
            <a:noFill/>
          </a:ln>
        </p:spPr>
        <p:txBody>
          <a:bodyPr anchorCtr="0" anchor="t" bIns="91425" lIns="91425" spcFirstLastPara="1" rIns="91425" wrap="square" tIns="91425"/>
          <a:lstStyle>
            <a:lvl1pPr indent="-355600" lvl="0" marL="457200" marR="0" rtl="0" algn="l">
              <a:lnSpc>
                <a:spcPct val="90000"/>
              </a:lnSpc>
              <a:spcBef>
                <a:spcPts val="1800"/>
              </a:spcBef>
              <a:spcAft>
                <a:spcPts val="0"/>
              </a:spcAft>
              <a:buClr>
                <a:schemeClr val="dk1"/>
              </a:buClr>
              <a:buSzPts val="2000"/>
              <a:buFont typeface="Arial"/>
              <a:buChar char="•"/>
              <a:defRPr b="0" i="0" sz="2000" u="none" cap="none" strike="noStrike">
                <a:solidFill>
                  <a:schemeClr val="dk1"/>
                </a:solidFill>
                <a:latin typeface="Palatino Linotype"/>
                <a:ea typeface="Palatino Linotype"/>
                <a:cs typeface="Palatino Linotype"/>
                <a:sym typeface="Palatino Linotype"/>
              </a:defRPr>
            </a:lvl1pPr>
            <a:lvl2pPr indent="-342900" lvl="1" marL="914400" marR="0" rtl="0" algn="l">
              <a:lnSpc>
                <a:spcPct val="90000"/>
              </a:lnSpc>
              <a:spcBef>
                <a:spcPts val="800"/>
              </a:spcBef>
              <a:spcAft>
                <a:spcPts val="0"/>
              </a:spcAft>
              <a:buClr>
                <a:schemeClr val="dk1"/>
              </a:buClr>
              <a:buSzPts val="1800"/>
              <a:buFont typeface="Arial"/>
              <a:buChar char="–"/>
              <a:defRPr b="0" i="0" sz="1800" u="none" cap="none" strike="noStrike">
                <a:solidFill>
                  <a:schemeClr val="dk1"/>
                </a:solidFill>
                <a:latin typeface="Palatino Linotype"/>
                <a:ea typeface="Palatino Linotype"/>
                <a:cs typeface="Palatino Linotype"/>
                <a:sym typeface="Palatino Linotype"/>
              </a:defRPr>
            </a:lvl2pPr>
            <a:lvl3pPr indent="-330200" lvl="2" marL="1371600" marR="0" rtl="0" algn="l">
              <a:lnSpc>
                <a:spcPct val="90000"/>
              </a:lnSpc>
              <a:spcBef>
                <a:spcPts val="600"/>
              </a:spcBef>
              <a:spcAft>
                <a:spcPts val="0"/>
              </a:spcAft>
              <a:buClr>
                <a:schemeClr val="dk1"/>
              </a:buClr>
              <a:buSzPts val="1600"/>
              <a:buFont typeface="Arial"/>
              <a:buChar char="•"/>
              <a:defRPr b="0" i="0" sz="1600" u="none" cap="none" strike="noStrike">
                <a:solidFill>
                  <a:schemeClr val="dk1"/>
                </a:solidFill>
                <a:latin typeface="Palatino Linotype"/>
                <a:ea typeface="Palatino Linotype"/>
                <a:cs typeface="Palatino Linotype"/>
                <a:sym typeface="Palatino Linotype"/>
              </a:defRPr>
            </a:lvl3pPr>
            <a:lvl4pPr indent="-317500" lvl="3" marL="18288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4pPr>
            <a:lvl5pPr indent="-317500" lvl="4" marL="22860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5pPr>
            <a:lvl6pPr indent="-317500" lvl="5" marL="27432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6pPr>
            <a:lvl7pPr indent="-317500" lvl="6" marL="32004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7pPr>
            <a:lvl8pPr indent="-317500" lvl="7" marL="36576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8pPr>
            <a:lvl9pPr indent="-317500" lvl="8" marL="41148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9pPr>
          </a:lstStyle>
          <a:p/>
        </p:txBody>
      </p:sp>
      <p:sp>
        <p:nvSpPr>
          <p:cNvPr id="62" name="Shape 62"/>
          <p:cNvSpPr txBox="1"/>
          <p:nvPr>
            <p:ph idx="11" type="ftr"/>
          </p:nvPr>
        </p:nvSpPr>
        <p:spPr>
          <a:xfrm>
            <a:off x="1517950" y="6172200"/>
            <a:ext cx="6862462" cy="273049"/>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1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63" name="Shape 63"/>
          <p:cNvSpPr txBox="1"/>
          <p:nvPr>
            <p:ph idx="10" type="dt"/>
          </p:nvPr>
        </p:nvSpPr>
        <p:spPr>
          <a:xfrm>
            <a:off x="8609012" y="6172200"/>
            <a:ext cx="1320059" cy="273049"/>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0" i="0" sz="11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64" name="Shape 64"/>
          <p:cNvSpPr txBox="1"/>
          <p:nvPr>
            <p:ph idx="12" type="sldNum"/>
          </p:nvPr>
        </p:nvSpPr>
        <p:spPr>
          <a:xfrm>
            <a:off x="10133012" y="6172200"/>
            <a:ext cx="990601" cy="273049"/>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1pPr>
            <a:lvl2pPr indent="0" lvl="1"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2pPr>
            <a:lvl3pPr indent="0" lvl="2"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3pPr>
            <a:lvl4pPr indent="0" lvl="3"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4pPr>
            <a:lvl5pPr indent="0" lvl="4"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5pPr>
            <a:lvl6pPr indent="0" lvl="5"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6pPr>
            <a:lvl7pPr indent="0" lvl="6"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7pPr>
            <a:lvl8pPr indent="0" lvl="7"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8pPr>
            <a:lvl9pPr indent="0" lvl="8"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bg>
      <p:bgPr>
        <a:blipFill rotWithShape="1">
          <a:blip r:embed="rId2">
            <a:alphaModFix/>
          </a:blip>
          <a:stretch>
            <a:fillRect b="0" l="0" r="0" t="0"/>
          </a:stretch>
        </a:blipFill>
      </p:bgPr>
    </p:bg>
    <p:spTree>
      <p:nvGrpSpPr>
        <p:cNvPr id="65" name="Shape 65"/>
        <p:cNvGrpSpPr/>
        <p:nvPr/>
      </p:nvGrpSpPr>
      <p:grpSpPr>
        <a:xfrm>
          <a:off x="0" y="0"/>
          <a:ext cx="0" cy="0"/>
          <a:chOff x="0" y="0"/>
          <a:chExt cx="0" cy="0"/>
        </a:xfrm>
      </p:grpSpPr>
      <p:sp>
        <p:nvSpPr>
          <p:cNvPr id="66" name="Shape 66"/>
          <p:cNvSpPr txBox="1"/>
          <p:nvPr>
            <p:ph type="title"/>
          </p:nvPr>
        </p:nvSpPr>
        <p:spPr>
          <a:xfrm>
            <a:off x="836613" y="2590800"/>
            <a:ext cx="3276599" cy="1924050"/>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3200"/>
              <a:buFont typeface="Palatino Linotype"/>
              <a:buNone/>
              <a:defRPr b="0" i="0" sz="3200" u="none" cap="none" strike="noStrike">
                <a:solidFill>
                  <a:schemeClr val="dk1"/>
                </a:solidFill>
                <a:latin typeface="Palatino Linotype"/>
                <a:ea typeface="Palatino Linotype"/>
                <a:cs typeface="Palatino Linotype"/>
                <a:sym typeface="Palatino Linotyp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7" name="Shape 67"/>
          <p:cNvSpPr txBox="1"/>
          <p:nvPr>
            <p:ph idx="1" type="body"/>
          </p:nvPr>
        </p:nvSpPr>
        <p:spPr>
          <a:xfrm>
            <a:off x="836613" y="4648200"/>
            <a:ext cx="3276599" cy="1371600"/>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600"/>
              </a:spcBef>
              <a:spcAft>
                <a:spcPts val="0"/>
              </a:spcAft>
              <a:buClr>
                <a:schemeClr val="dk1"/>
              </a:buClr>
              <a:buSzPts val="1600"/>
              <a:buFont typeface="Arial"/>
              <a:buNone/>
              <a:defRPr b="0" i="0" sz="1600" u="none" cap="none" strike="noStrike">
                <a:solidFill>
                  <a:schemeClr val="dk1"/>
                </a:solidFill>
                <a:latin typeface="Palatino Linotype"/>
                <a:ea typeface="Palatino Linotype"/>
                <a:cs typeface="Palatino Linotype"/>
                <a:sym typeface="Palatino Linotype"/>
              </a:defRPr>
            </a:lvl1pPr>
            <a:lvl2pPr indent="-228600" lvl="1" marL="9144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Palatino Linotype"/>
                <a:ea typeface="Palatino Linotype"/>
                <a:cs typeface="Palatino Linotype"/>
                <a:sym typeface="Palatino Linotype"/>
              </a:defRPr>
            </a:lvl2pPr>
            <a:lvl3pPr indent="-228600" lvl="2" marL="1371600" marR="0" rtl="0" algn="l">
              <a:lnSpc>
                <a:spcPct val="90000"/>
              </a:lnSpc>
              <a:spcBef>
                <a:spcPts val="600"/>
              </a:spcBef>
              <a:spcAft>
                <a:spcPts val="0"/>
              </a:spcAft>
              <a:buClr>
                <a:schemeClr val="dk1"/>
              </a:buClr>
              <a:buSzPts val="1000"/>
              <a:buFont typeface="Arial"/>
              <a:buNone/>
              <a:defRPr b="0" i="0" sz="1000" u="none" cap="none" strike="noStrike">
                <a:solidFill>
                  <a:schemeClr val="dk1"/>
                </a:solidFill>
                <a:latin typeface="Palatino Linotype"/>
                <a:ea typeface="Palatino Linotype"/>
                <a:cs typeface="Palatino Linotype"/>
                <a:sym typeface="Palatino Linotype"/>
              </a:defRPr>
            </a:lvl3pPr>
            <a:lvl4pPr indent="-228600" lvl="3" marL="1828800" marR="0" rtl="0" algn="l">
              <a:lnSpc>
                <a:spcPct val="90000"/>
              </a:lnSpc>
              <a:spcBef>
                <a:spcPts val="600"/>
              </a:spcBef>
              <a:spcAft>
                <a:spcPts val="0"/>
              </a:spcAft>
              <a:buClr>
                <a:schemeClr val="dk1"/>
              </a:buClr>
              <a:buSzPts val="900"/>
              <a:buFont typeface="Arial"/>
              <a:buNone/>
              <a:defRPr b="0" i="0" sz="900" u="none" cap="none" strike="noStrike">
                <a:solidFill>
                  <a:schemeClr val="dk1"/>
                </a:solidFill>
                <a:latin typeface="Palatino Linotype"/>
                <a:ea typeface="Palatino Linotype"/>
                <a:cs typeface="Palatino Linotype"/>
                <a:sym typeface="Palatino Linotype"/>
              </a:defRPr>
            </a:lvl4pPr>
            <a:lvl5pPr indent="-228600" lvl="4" marL="2286000" marR="0" rtl="0" algn="l">
              <a:lnSpc>
                <a:spcPct val="90000"/>
              </a:lnSpc>
              <a:spcBef>
                <a:spcPts val="600"/>
              </a:spcBef>
              <a:spcAft>
                <a:spcPts val="0"/>
              </a:spcAft>
              <a:buClr>
                <a:schemeClr val="dk1"/>
              </a:buClr>
              <a:buSzPts val="900"/>
              <a:buFont typeface="Arial"/>
              <a:buNone/>
              <a:defRPr b="0" i="0" sz="900" u="none" cap="none" strike="noStrike">
                <a:solidFill>
                  <a:schemeClr val="dk1"/>
                </a:solidFill>
                <a:latin typeface="Palatino Linotype"/>
                <a:ea typeface="Palatino Linotype"/>
                <a:cs typeface="Palatino Linotype"/>
                <a:sym typeface="Palatino Linotype"/>
              </a:defRPr>
            </a:lvl5pPr>
            <a:lvl6pPr indent="-228600" lvl="5" marL="2743200" marR="0" rtl="0" algn="l">
              <a:lnSpc>
                <a:spcPct val="90000"/>
              </a:lnSpc>
              <a:spcBef>
                <a:spcPts val="600"/>
              </a:spcBef>
              <a:spcAft>
                <a:spcPts val="0"/>
              </a:spcAft>
              <a:buClr>
                <a:schemeClr val="dk1"/>
              </a:buClr>
              <a:buSzPts val="900"/>
              <a:buFont typeface="Arial"/>
              <a:buNone/>
              <a:defRPr b="0" i="0" sz="900" u="none" cap="none" strike="noStrike">
                <a:solidFill>
                  <a:schemeClr val="dk1"/>
                </a:solidFill>
                <a:latin typeface="Palatino Linotype"/>
                <a:ea typeface="Palatino Linotype"/>
                <a:cs typeface="Palatino Linotype"/>
                <a:sym typeface="Palatino Linotype"/>
              </a:defRPr>
            </a:lvl6pPr>
            <a:lvl7pPr indent="-228600" lvl="6" marL="3200400" marR="0" rtl="0" algn="l">
              <a:lnSpc>
                <a:spcPct val="90000"/>
              </a:lnSpc>
              <a:spcBef>
                <a:spcPts val="600"/>
              </a:spcBef>
              <a:spcAft>
                <a:spcPts val="0"/>
              </a:spcAft>
              <a:buClr>
                <a:schemeClr val="dk1"/>
              </a:buClr>
              <a:buSzPts val="900"/>
              <a:buFont typeface="Arial"/>
              <a:buNone/>
              <a:defRPr b="0" i="0" sz="900" u="none" cap="none" strike="noStrike">
                <a:solidFill>
                  <a:schemeClr val="dk1"/>
                </a:solidFill>
                <a:latin typeface="Palatino Linotype"/>
                <a:ea typeface="Palatino Linotype"/>
                <a:cs typeface="Palatino Linotype"/>
                <a:sym typeface="Palatino Linotype"/>
              </a:defRPr>
            </a:lvl7pPr>
            <a:lvl8pPr indent="-228600" lvl="7" marL="3657600" marR="0" rtl="0" algn="l">
              <a:lnSpc>
                <a:spcPct val="90000"/>
              </a:lnSpc>
              <a:spcBef>
                <a:spcPts val="600"/>
              </a:spcBef>
              <a:spcAft>
                <a:spcPts val="0"/>
              </a:spcAft>
              <a:buClr>
                <a:schemeClr val="dk1"/>
              </a:buClr>
              <a:buSzPts val="900"/>
              <a:buFont typeface="Arial"/>
              <a:buNone/>
              <a:defRPr b="0" i="0" sz="900" u="none" cap="none" strike="noStrike">
                <a:solidFill>
                  <a:schemeClr val="dk1"/>
                </a:solidFill>
                <a:latin typeface="Palatino Linotype"/>
                <a:ea typeface="Palatino Linotype"/>
                <a:cs typeface="Palatino Linotype"/>
                <a:sym typeface="Palatino Linotype"/>
              </a:defRPr>
            </a:lvl8pPr>
            <a:lvl9pPr indent="-228600" lvl="8" marL="4114800" marR="0" rtl="0" algn="l">
              <a:lnSpc>
                <a:spcPct val="90000"/>
              </a:lnSpc>
              <a:spcBef>
                <a:spcPts val="600"/>
              </a:spcBef>
              <a:spcAft>
                <a:spcPts val="0"/>
              </a:spcAft>
              <a:buClr>
                <a:schemeClr val="dk1"/>
              </a:buClr>
              <a:buSzPts val="900"/>
              <a:buFont typeface="Arial"/>
              <a:buNone/>
              <a:defRPr b="0" i="0" sz="900" u="none" cap="none" strike="noStrike">
                <a:solidFill>
                  <a:schemeClr val="dk1"/>
                </a:solidFill>
                <a:latin typeface="Palatino Linotype"/>
                <a:ea typeface="Palatino Linotype"/>
                <a:cs typeface="Palatino Linotype"/>
                <a:sym typeface="Palatino Linotype"/>
              </a:defRPr>
            </a:lvl9pPr>
          </a:lstStyle>
          <a:p/>
        </p:txBody>
      </p:sp>
      <p:sp>
        <p:nvSpPr>
          <p:cNvPr id="68" name="Shape 68"/>
          <p:cNvSpPr/>
          <p:nvPr>
            <p:ph idx="2" type="pic"/>
          </p:nvPr>
        </p:nvSpPr>
        <p:spPr>
          <a:xfrm>
            <a:off x="5484812" y="836610"/>
            <a:ext cx="5867401" cy="5183190"/>
          </a:xfrm>
          <a:prstGeom prst="rect">
            <a:avLst/>
          </a:prstGeom>
          <a:solidFill>
            <a:schemeClr val="lt2"/>
          </a:solidFill>
          <a:ln>
            <a:noFill/>
          </a:ln>
        </p:spPr>
        <p:txBody>
          <a:bodyPr anchorCtr="0" anchor="t" bIns="91425" lIns="91425" spcFirstLastPara="1" rIns="91425" wrap="square" tIns="91425"/>
          <a:lstStyle>
            <a:lvl1pPr lvl="0" marR="0" rtl="0" algn="ctr">
              <a:lnSpc>
                <a:spcPct val="90000"/>
              </a:lnSpc>
              <a:spcBef>
                <a:spcPts val="1800"/>
              </a:spcBef>
              <a:spcAft>
                <a:spcPts val="0"/>
              </a:spcAft>
              <a:buClr>
                <a:schemeClr val="dk1"/>
              </a:buClr>
              <a:buSzPts val="2400"/>
              <a:buFont typeface="Arial"/>
              <a:buNone/>
              <a:defRPr b="0" i="0" sz="2400" u="none" cap="none" strike="noStrike">
                <a:solidFill>
                  <a:schemeClr val="dk1"/>
                </a:solidFill>
                <a:latin typeface="Palatino Linotype"/>
                <a:ea typeface="Palatino Linotype"/>
                <a:cs typeface="Palatino Linotype"/>
                <a:sym typeface="Palatino Linotype"/>
              </a:defRPr>
            </a:lvl1pPr>
            <a:lvl2pPr lvl="1" marR="0" rtl="0" algn="l">
              <a:lnSpc>
                <a:spcPct val="90000"/>
              </a:lnSpc>
              <a:spcBef>
                <a:spcPts val="800"/>
              </a:spcBef>
              <a:spcAft>
                <a:spcPts val="0"/>
              </a:spcAft>
              <a:buClr>
                <a:schemeClr val="dk1"/>
              </a:buClr>
              <a:buSzPts val="2800"/>
              <a:buFont typeface="Arial"/>
              <a:buNone/>
              <a:defRPr b="0" i="0" sz="2800" u="none" cap="none" strike="noStrike">
                <a:solidFill>
                  <a:schemeClr val="dk1"/>
                </a:solidFill>
                <a:latin typeface="Palatino Linotype"/>
                <a:ea typeface="Palatino Linotype"/>
                <a:cs typeface="Palatino Linotype"/>
                <a:sym typeface="Palatino Linotype"/>
              </a:defRPr>
            </a:lvl2pPr>
            <a:lvl3pPr lvl="2" marR="0" rtl="0" algn="l">
              <a:lnSpc>
                <a:spcPct val="90000"/>
              </a:lnSpc>
              <a:spcBef>
                <a:spcPts val="600"/>
              </a:spcBef>
              <a:spcAft>
                <a:spcPts val="0"/>
              </a:spcAft>
              <a:buClr>
                <a:schemeClr val="dk1"/>
              </a:buClr>
              <a:buSzPts val="2400"/>
              <a:buFont typeface="Arial"/>
              <a:buNone/>
              <a:defRPr b="0" i="0" sz="2400" u="none" cap="none" strike="noStrike">
                <a:solidFill>
                  <a:schemeClr val="dk1"/>
                </a:solidFill>
                <a:latin typeface="Palatino Linotype"/>
                <a:ea typeface="Palatino Linotype"/>
                <a:cs typeface="Palatino Linotype"/>
                <a:sym typeface="Palatino Linotype"/>
              </a:defRPr>
            </a:lvl3pPr>
            <a:lvl4pPr lvl="3" marR="0" rtl="0" algn="l">
              <a:lnSpc>
                <a:spcPct val="90000"/>
              </a:lnSpc>
              <a:spcBef>
                <a:spcPts val="600"/>
              </a:spcBef>
              <a:spcAft>
                <a:spcPts val="0"/>
              </a:spcAft>
              <a:buClr>
                <a:schemeClr val="dk1"/>
              </a:buClr>
              <a:buSzPts val="2000"/>
              <a:buFont typeface="Arial"/>
              <a:buNone/>
              <a:defRPr b="0" i="0" sz="2000" u="none" cap="none" strike="noStrike">
                <a:solidFill>
                  <a:schemeClr val="dk1"/>
                </a:solidFill>
                <a:latin typeface="Palatino Linotype"/>
                <a:ea typeface="Palatino Linotype"/>
                <a:cs typeface="Palatino Linotype"/>
                <a:sym typeface="Palatino Linotype"/>
              </a:defRPr>
            </a:lvl4pPr>
            <a:lvl5pPr lvl="4" marR="0" rtl="0" algn="l">
              <a:lnSpc>
                <a:spcPct val="90000"/>
              </a:lnSpc>
              <a:spcBef>
                <a:spcPts val="600"/>
              </a:spcBef>
              <a:spcAft>
                <a:spcPts val="0"/>
              </a:spcAft>
              <a:buClr>
                <a:schemeClr val="dk1"/>
              </a:buClr>
              <a:buSzPts val="2000"/>
              <a:buFont typeface="Arial"/>
              <a:buNone/>
              <a:defRPr b="0" i="0" sz="2000" u="none" cap="none" strike="noStrike">
                <a:solidFill>
                  <a:schemeClr val="dk1"/>
                </a:solidFill>
                <a:latin typeface="Palatino Linotype"/>
                <a:ea typeface="Palatino Linotype"/>
                <a:cs typeface="Palatino Linotype"/>
                <a:sym typeface="Palatino Linotype"/>
              </a:defRPr>
            </a:lvl5pPr>
            <a:lvl6pPr lvl="5" marR="0" rtl="0" algn="l">
              <a:lnSpc>
                <a:spcPct val="90000"/>
              </a:lnSpc>
              <a:spcBef>
                <a:spcPts val="600"/>
              </a:spcBef>
              <a:spcAft>
                <a:spcPts val="0"/>
              </a:spcAft>
              <a:buClr>
                <a:schemeClr val="dk1"/>
              </a:buClr>
              <a:buSzPts val="2000"/>
              <a:buFont typeface="Arial"/>
              <a:buNone/>
              <a:defRPr b="0" i="0" sz="2000" u="none" cap="none" strike="noStrike">
                <a:solidFill>
                  <a:schemeClr val="dk1"/>
                </a:solidFill>
                <a:latin typeface="Palatino Linotype"/>
                <a:ea typeface="Palatino Linotype"/>
                <a:cs typeface="Palatino Linotype"/>
                <a:sym typeface="Palatino Linotype"/>
              </a:defRPr>
            </a:lvl6pPr>
            <a:lvl7pPr lvl="6" marR="0" rtl="0" algn="l">
              <a:lnSpc>
                <a:spcPct val="90000"/>
              </a:lnSpc>
              <a:spcBef>
                <a:spcPts val="600"/>
              </a:spcBef>
              <a:spcAft>
                <a:spcPts val="0"/>
              </a:spcAft>
              <a:buClr>
                <a:schemeClr val="dk1"/>
              </a:buClr>
              <a:buSzPts val="2000"/>
              <a:buFont typeface="Arial"/>
              <a:buNone/>
              <a:defRPr b="0" i="0" sz="2000" u="none" cap="none" strike="noStrike">
                <a:solidFill>
                  <a:schemeClr val="dk1"/>
                </a:solidFill>
                <a:latin typeface="Palatino Linotype"/>
                <a:ea typeface="Palatino Linotype"/>
                <a:cs typeface="Palatino Linotype"/>
                <a:sym typeface="Palatino Linotype"/>
              </a:defRPr>
            </a:lvl7pPr>
            <a:lvl8pPr lvl="7" marR="0" rtl="0" algn="l">
              <a:lnSpc>
                <a:spcPct val="90000"/>
              </a:lnSpc>
              <a:spcBef>
                <a:spcPts val="600"/>
              </a:spcBef>
              <a:spcAft>
                <a:spcPts val="0"/>
              </a:spcAft>
              <a:buClr>
                <a:schemeClr val="dk1"/>
              </a:buClr>
              <a:buSzPts val="2000"/>
              <a:buFont typeface="Arial"/>
              <a:buNone/>
              <a:defRPr b="0" i="0" sz="2000" u="none" cap="none" strike="noStrike">
                <a:solidFill>
                  <a:schemeClr val="dk1"/>
                </a:solidFill>
                <a:latin typeface="Palatino Linotype"/>
                <a:ea typeface="Palatino Linotype"/>
                <a:cs typeface="Palatino Linotype"/>
                <a:sym typeface="Palatino Linotype"/>
              </a:defRPr>
            </a:lvl8pPr>
            <a:lvl9pPr lvl="8" marR="0" rtl="0" algn="l">
              <a:lnSpc>
                <a:spcPct val="90000"/>
              </a:lnSpc>
              <a:spcBef>
                <a:spcPts val="600"/>
              </a:spcBef>
              <a:spcAft>
                <a:spcPts val="0"/>
              </a:spcAft>
              <a:buClr>
                <a:schemeClr val="dk1"/>
              </a:buClr>
              <a:buSzPts val="2000"/>
              <a:buFont typeface="Arial"/>
              <a:buNone/>
              <a:defRPr b="0" i="0" sz="2000" u="none" cap="none" strike="noStrike">
                <a:solidFill>
                  <a:schemeClr val="dk1"/>
                </a:solidFill>
                <a:latin typeface="Palatino Linotype"/>
                <a:ea typeface="Palatino Linotype"/>
                <a:cs typeface="Palatino Linotype"/>
                <a:sym typeface="Palatino Linotype"/>
              </a:defRPr>
            </a:lvl9pPr>
          </a:lstStyle>
          <a:p/>
        </p:txBody>
      </p:sp>
      <p:pic>
        <p:nvPicPr>
          <p:cNvPr descr="An empty placeholder to add an image. Click on the placeholder and select the image that you wish to add" id="69" name="Shape 69"/>
          <p:cNvPicPr preferRelativeResize="0"/>
          <p:nvPr/>
        </p:nvPicPr>
        <p:blipFill rotWithShape="1">
          <a:blip r:embed="rId3">
            <a:alphaModFix/>
          </a:blip>
          <a:srcRect b="0" l="0" r="0" t="0"/>
          <a:stretch/>
        </p:blipFill>
        <p:spPr>
          <a:xfrm>
            <a:off x="5103812" y="458787"/>
            <a:ext cx="6626225" cy="5938837"/>
          </a:xfrm>
          <a:prstGeom prst="rect">
            <a:avLst/>
          </a:prstGeom>
          <a:noFill/>
          <a:ln>
            <a:noFill/>
          </a:ln>
          <a:effectLst>
            <a:outerShdw blurRad="292100" rotWithShape="0" algn="ctr">
              <a:srgbClr val="000000">
                <a:alpha val="35686"/>
              </a:srgbClr>
            </a:outerShdw>
          </a:effectLst>
        </p:spPr>
      </p:pic>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6.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0" l="0" r="0" t="0"/>
          </a:stretch>
        </a:blipFill>
      </p:bgPr>
    </p:bg>
    <p:spTree>
      <p:nvGrpSpPr>
        <p:cNvPr id="9" name="Shape 9"/>
        <p:cNvGrpSpPr/>
        <p:nvPr/>
      </p:nvGrpSpPr>
      <p:grpSpPr>
        <a:xfrm>
          <a:off x="0" y="0"/>
          <a:ext cx="0" cy="0"/>
          <a:chOff x="0" y="0"/>
          <a:chExt cx="0" cy="0"/>
        </a:xfrm>
      </p:grpSpPr>
      <p:sp>
        <p:nvSpPr>
          <p:cNvPr id="10" name="Shape 10"/>
          <p:cNvSpPr txBox="1"/>
          <p:nvPr>
            <p:ph type="title"/>
          </p:nvPr>
        </p:nvSpPr>
        <p:spPr>
          <a:xfrm>
            <a:off x="1522414" y="533400"/>
            <a:ext cx="9601200" cy="1143000"/>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3200"/>
              <a:buFont typeface="Palatino Linotype"/>
              <a:buNone/>
              <a:defRPr b="0" i="0" sz="3200" u="none" cap="none" strike="noStrike">
                <a:solidFill>
                  <a:schemeClr val="dk1"/>
                </a:solidFill>
                <a:latin typeface="Palatino Linotype"/>
                <a:ea typeface="Palatino Linotype"/>
                <a:cs typeface="Palatino Linotype"/>
                <a:sym typeface="Palatino Linotyp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Shape 11"/>
          <p:cNvSpPr txBox="1"/>
          <p:nvPr>
            <p:ph idx="1" type="body"/>
          </p:nvPr>
        </p:nvSpPr>
        <p:spPr>
          <a:xfrm>
            <a:off x="1522414" y="1828800"/>
            <a:ext cx="9601200" cy="4191000"/>
          </a:xfrm>
          <a:prstGeom prst="rect">
            <a:avLst/>
          </a:prstGeom>
          <a:noFill/>
          <a:ln>
            <a:noFill/>
          </a:ln>
        </p:spPr>
        <p:txBody>
          <a:bodyPr anchorCtr="0" anchor="t" bIns="91425" lIns="91425" spcFirstLastPara="1" rIns="91425" wrap="square" tIns="91425"/>
          <a:lstStyle>
            <a:lvl1pPr indent="-355600" lvl="0" marL="457200" marR="0" rtl="0" algn="l">
              <a:lnSpc>
                <a:spcPct val="90000"/>
              </a:lnSpc>
              <a:spcBef>
                <a:spcPts val="1800"/>
              </a:spcBef>
              <a:spcAft>
                <a:spcPts val="0"/>
              </a:spcAft>
              <a:buClr>
                <a:schemeClr val="dk1"/>
              </a:buClr>
              <a:buSzPts val="2000"/>
              <a:buFont typeface="Arial"/>
              <a:buChar char="•"/>
              <a:defRPr b="0" i="0" sz="2000" u="none" cap="none" strike="noStrike">
                <a:solidFill>
                  <a:schemeClr val="dk1"/>
                </a:solidFill>
                <a:latin typeface="Palatino Linotype"/>
                <a:ea typeface="Palatino Linotype"/>
                <a:cs typeface="Palatino Linotype"/>
                <a:sym typeface="Palatino Linotype"/>
              </a:defRPr>
            </a:lvl1pPr>
            <a:lvl2pPr indent="-342900" lvl="1" marL="914400" marR="0" rtl="0" algn="l">
              <a:lnSpc>
                <a:spcPct val="90000"/>
              </a:lnSpc>
              <a:spcBef>
                <a:spcPts val="800"/>
              </a:spcBef>
              <a:spcAft>
                <a:spcPts val="0"/>
              </a:spcAft>
              <a:buClr>
                <a:schemeClr val="dk1"/>
              </a:buClr>
              <a:buSzPts val="1800"/>
              <a:buFont typeface="Arial"/>
              <a:buChar char="–"/>
              <a:defRPr b="0" i="0" sz="1800" u="none" cap="none" strike="noStrike">
                <a:solidFill>
                  <a:schemeClr val="dk1"/>
                </a:solidFill>
                <a:latin typeface="Palatino Linotype"/>
                <a:ea typeface="Palatino Linotype"/>
                <a:cs typeface="Palatino Linotype"/>
                <a:sym typeface="Palatino Linotype"/>
              </a:defRPr>
            </a:lvl2pPr>
            <a:lvl3pPr indent="-330200" lvl="2" marL="1371600" marR="0" rtl="0" algn="l">
              <a:lnSpc>
                <a:spcPct val="90000"/>
              </a:lnSpc>
              <a:spcBef>
                <a:spcPts val="600"/>
              </a:spcBef>
              <a:spcAft>
                <a:spcPts val="0"/>
              </a:spcAft>
              <a:buClr>
                <a:schemeClr val="dk1"/>
              </a:buClr>
              <a:buSzPts val="1600"/>
              <a:buFont typeface="Arial"/>
              <a:buChar char="•"/>
              <a:defRPr b="0" i="0" sz="1600" u="none" cap="none" strike="noStrike">
                <a:solidFill>
                  <a:schemeClr val="dk1"/>
                </a:solidFill>
                <a:latin typeface="Palatino Linotype"/>
                <a:ea typeface="Palatino Linotype"/>
                <a:cs typeface="Palatino Linotype"/>
                <a:sym typeface="Palatino Linotype"/>
              </a:defRPr>
            </a:lvl3pPr>
            <a:lvl4pPr indent="-317500" lvl="3" marL="18288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4pPr>
            <a:lvl5pPr indent="-317500" lvl="4" marL="22860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5pPr>
            <a:lvl6pPr indent="-317500" lvl="5" marL="27432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6pPr>
            <a:lvl7pPr indent="-317500" lvl="6" marL="32004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7pPr>
            <a:lvl8pPr indent="-317500" lvl="7" marL="36576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8pPr>
            <a:lvl9pPr indent="-317500" lvl="8" marL="4114800" marR="0" rtl="0" algn="l">
              <a:lnSpc>
                <a:spcPct val="90000"/>
              </a:lnSpc>
              <a:spcBef>
                <a:spcPts val="600"/>
              </a:spcBef>
              <a:spcAft>
                <a:spcPts val="0"/>
              </a:spcAft>
              <a:buClr>
                <a:schemeClr val="dk1"/>
              </a:buClr>
              <a:buSzPts val="1400"/>
              <a:buFont typeface="Arial"/>
              <a:buChar char="•"/>
              <a:defRPr b="0" i="0" sz="1400" u="none" cap="none" strike="noStrike">
                <a:solidFill>
                  <a:schemeClr val="dk1"/>
                </a:solidFill>
                <a:latin typeface="Palatino Linotype"/>
                <a:ea typeface="Palatino Linotype"/>
                <a:cs typeface="Palatino Linotype"/>
                <a:sym typeface="Palatino Linotype"/>
              </a:defRPr>
            </a:lvl9pPr>
          </a:lstStyle>
          <a:p/>
        </p:txBody>
      </p:sp>
      <p:sp>
        <p:nvSpPr>
          <p:cNvPr id="12" name="Shape 12"/>
          <p:cNvSpPr txBox="1"/>
          <p:nvPr>
            <p:ph idx="11" type="ftr"/>
          </p:nvPr>
        </p:nvSpPr>
        <p:spPr>
          <a:xfrm>
            <a:off x="1517950" y="6172200"/>
            <a:ext cx="6862462" cy="273049"/>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1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13" name="Shape 13"/>
          <p:cNvSpPr txBox="1"/>
          <p:nvPr>
            <p:ph idx="10" type="dt"/>
          </p:nvPr>
        </p:nvSpPr>
        <p:spPr>
          <a:xfrm>
            <a:off x="8609012" y="6172200"/>
            <a:ext cx="1320059" cy="273049"/>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0" i="0" sz="1100" u="none" cap="none" strike="noStrike">
                <a:solidFill>
                  <a:schemeClr val="dk1"/>
                </a:solidFill>
                <a:latin typeface="Palatino Linotype"/>
                <a:ea typeface="Palatino Linotype"/>
                <a:cs typeface="Palatino Linotype"/>
                <a:sym typeface="Palatino Linotype"/>
              </a:defRPr>
            </a:lvl1pPr>
            <a:lvl2pPr lvl="1"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2pPr>
            <a:lvl3pPr lvl="2"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3pPr>
            <a:lvl4pPr lvl="3"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4pPr>
            <a:lvl5pPr lvl="4"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5pPr>
            <a:lvl6pPr lvl="5"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6pPr>
            <a:lvl7pPr lvl="6"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7pPr>
            <a:lvl8pPr lvl="7"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8pPr>
            <a:lvl9pPr lvl="8" marR="0" rtl="0" algn="l">
              <a:spcBef>
                <a:spcPts val="0"/>
              </a:spcBef>
              <a:spcAft>
                <a:spcPts val="0"/>
              </a:spcAft>
              <a:buSzPts val="1400"/>
              <a:buNone/>
              <a:defRPr b="0" i="0" sz="1800" u="none" cap="none" strike="noStrike">
                <a:solidFill>
                  <a:schemeClr val="dk1"/>
                </a:solidFill>
                <a:latin typeface="Palatino Linotype"/>
                <a:ea typeface="Palatino Linotype"/>
                <a:cs typeface="Palatino Linotype"/>
                <a:sym typeface="Palatino Linotype"/>
              </a:defRPr>
            </a:lvl9pPr>
          </a:lstStyle>
          <a:p/>
        </p:txBody>
      </p:sp>
      <p:sp>
        <p:nvSpPr>
          <p:cNvPr id="14" name="Shape 14"/>
          <p:cNvSpPr txBox="1"/>
          <p:nvPr>
            <p:ph idx="12" type="sldNum"/>
          </p:nvPr>
        </p:nvSpPr>
        <p:spPr>
          <a:xfrm>
            <a:off x="10133012" y="6172200"/>
            <a:ext cx="990601" cy="273049"/>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1pPr>
            <a:lvl2pPr indent="0" lvl="1"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2pPr>
            <a:lvl3pPr indent="0" lvl="2"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3pPr>
            <a:lvl4pPr indent="0" lvl="3"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4pPr>
            <a:lvl5pPr indent="0" lvl="4"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5pPr>
            <a:lvl6pPr indent="0" lvl="5"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6pPr>
            <a:lvl7pPr indent="0" lvl="6"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7pPr>
            <a:lvl8pPr indent="0" lvl="7"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8pPr>
            <a:lvl9pPr indent="0" lvl="8" marL="0" marR="0" rtl="0" algn="r">
              <a:spcBef>
                <a:spcPts val="0"/>
              </a:spcBef>
              <a:buNone/>
              <a:defRPr b="0" i="0" sz="1100" u="none" cap="none" strike="noStrike">
                <a:solidFill>
                  <a:schemeClr val="dk1"/>
                </a:solidFill>
                <a:latin typeface="Palatino Linotype"/>
                <a:ea typeface="Palatino Linotype"/>
                <a:cs typeface="Palatino Linotype"/>
                <a:sym typeface="Palatino Linotype"/>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transition spd="med">
    <p:fade/>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7.xml"/><Relationship Id="rId3" Type="http://schemas.openxmlformats.org/officeDocument/2006/relationships/image" Target="../media/image2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 Id="rId3"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1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5.xml"/><Relationship Id="rId3" Type="http://schemas.openxmlformats.org/officeDocument/2006/relationships/image" Target="../media/image1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 Id="rId3" Type="http://schemas.openxmlformats.org/officeDocument/2006/relationships/hyperlink" Target="http://ezproxy.lib.usf.edu/login?url=http://search.ebscohost.com/login.aspx?direct=true&amp;scope=site&amp;db=nlebk&amp;db=nlabk&amp;AN=964176"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1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hyperlink" Target="mailto:cdunleavy@mail.usf.edu"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2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sp>
        <p:nvSpPr>
          <p:cNvPr id="87" name="Shape 87"/>
          <p:cNvSpPr txBox="1"/>
          <p:nvPr>
            <p:ph type="ctrTitle"/>
          </p:nvPr>
        </p:nvSpPr>
        <p:spPr>
          <a:xfrm>
            <a:off x="1337250" y="1063075"/>
            <a:ext cx="8712000" cy="2452500"/>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1"/>
              </a:buClr>
              <a:buSzPts val="4800"/>
              <a:buFont typeface="Palatino Linotype"/>
              <a:buNone/>
            </a:pPr>
            <a:r>
              <a:rPr lang="en-US" sz="3600">
                <a:solidFill>
                  <a:schemeClr val="accent4"/>
                </a:solidFill>
                <a:latin typeface="Arial"/>
                <a:ea typeface="Arial"/>
                <a:cs typeface="Arial"/>
                <a:sym typeface="Arial"/>
              </a:rPr>
              <a:t>$a</a:t>
            </a:r>
            <a:r>
              <a:rPr lang="en-US" sz="3600">
                <a:solidFill>
                  <a:srgbClr val="1C4587"/>
                </a:solidFill>
                <a:latin typeface="Arial"/>
                <a:ea typeface="Arial"/>
                <a:cs typeface="Arial"/>
                <a:sym typeface="Arial"/>
              </a:rPr>
              <a:t> </a:t>
            </a:r>
            <a:r>
              <a:rPr i="0" lang="en-US" sz="3600" u="none" cap="none" strike="noStrike">
                <a:solidFill>
                  <a:schemeClr val="dk1"/>
                </a:solidFill>
                <a:latin typeface="Arial"/>
                <a:ea typeface="Arial"/>
                <a:cs typeface="Arial"/>
                <a:sym typeface="Arial"/>
              </a:rPr>
              <a:t>Report on Data Review &amp; Communication During Florida</a:t>
            </a:r>
            <a:r>
              <a:rPr lang="en-US" sz="3600">
                <a:latin typeface="Arial"/>
                <a:ea typeface="Arial"/>
                <a:cs typeface="Arial"/>
                <a:sym typeface="Arial"/>
              </a:rPr>
              <a:t>’s Public</a:t>
            </a:r>
            <a:r>
              <a:rPr i="0" lang="en-US" sz="3600" u="none" cap="none" strike="noStrike">
                <a:solidFill>
                  <a:schemeClr val="dk1"/>
                </a:solidFill>
                <a:latin typeface="Arial"/>
                <a:ea typeface="Arial"/>
                <a:cs typeface="Arial"/>
                <a:sym typeface="Arial"/>
              </a:rPr>
              <a:t> Academic Libraries’ Catalog Migration / </a:t>
            </a:r>
            <a:r>
              <a:rPr i="0" lang="en-US" sz="3600" u="none" cap="none" strike="noStrike">
                <a:solidFill>
                  <a:schemeClr val="accent4"/>
                </a:solidFill>
                <a:latin typeface="Arial"/>
                <a:ea typeface="Arial"/>
                <a:cs typeface="Arial"/>
                <a:sym typeface="Arial"/>
              </a:rPr>
              <a:t>$c</a:t>
            </a:r>
            <a:r>
              <a:rPr i="0" lang="en-US" sz="3600" u="none" cap="none" strike="noStrike">
                <a:solidFill>
                  <a:schemeClr val="dk1"/>
                </a:solidFill>
                <a:latin typeface="Arial"/>
                <a:ea typeface="Arial"/>
                <a:cs typeface="Arial"/>
                <a:sym typeface="Arial"/>
              </a:rPr>
              <a:t> Christine Dunleavy </a:t>
            </a:r>
            <a:endParaRPr sz="3600">
              <a:latin typeface="Arial"/>
              <a:ea typeface="Arial"/>
              <a:cs typeface="Arial"/>
              <a:sym typeface="Arial"/>
            </a:endParaRPr>
          </a:p>
        </p:txBody>
      </p:sp>
      <p:sp>
        <p:nvSpPr>
          <p:cNvPr id="88" name="Shape 88"/>
          <p:cNvSpPr txBox="1"/>
          <p:nvPr>
            <p:ph idx="1" type="subTitle"/>
          </p:nvPr>
        </p:nvSpPr>
        <p:spPr>
          <a:xfrm>
            <a:off x="1337250" y="3940675"/>
            <a:ext cx="8865000" cy="1950900"/>
          </a:xfrm>
          <a:prstGeom prst="rect">
            <a:avLst/>
          </a:prstGeom>
          <a:noFill/>
          <a:ln>
            <a:noFill/>
          </a:ln>
        </p:spPr>
        <p:txBody>
          <a:bodyPr anchorCtr="0" anchor="t" bIns="45700" lIns="91425" spcFirstLastPara="1" rIns="91425" wrap="square" tIns="45700">
            <a:noAutofit/>
          </a:bodyPr>
          <a:lstStyle/>
          <a:p>
            <a:pPr indent="0" lvl="0" marL="0" marR="0" rtl="0" algn="l">
              <a:lnSpc>
                <a:spcPct val="80000"/>
              </a:lnSpc>
              <a:spcBef>
                <a:spcPts val="0"/>
              </a:spcBef>
              <a:spcAft>
                <a:spcPts val="0"/>
              </a:spcAft>
              <a:buClr>
                <a:schemeClr val="dk1"/>
              </a:buClr>
              <a:buSzPts val="2400"/>
              <a:buFont typeface="Arial"/>
              <a:buNone/>
            </a:pPr>
            <a:r>
              <a:rPr i="0" lang="en-US" sz="3000" u="none" cap="none" strike="noStrike">
                <a:solidFill>
                  <a:schemeClr val="dk1"/>
                </a:solidFill>
                <a:latin typeface="Times New Roman"/>
                <a:ea typeface="Times New Roman"/>
                <a:cs typeface="Times New Roman"/>
                <a:sym typeface="Times New Roman"/>
              </a:rPr>
              <a:t>Library Operations Manager</a:t>
            </a:r>
            <a:br>
              <a:rPr i="0" lang="en-US" sz="3000" u="none" cap="none" strike="noStrike">
                <a:solidFill>
                  <a:schemeClr val="dk1"/>
                </a:solidFill>
                <a:latin typeface="Times New Roman"/>
                <a:ea typeface="Times New Roman"/>
                <a:cs typeface="Times New Roman"/>
                <a:sym typeface="Times New Roman"/>
              </a:rPr>
            </a:br>
            <a:r>
              <a:rPr i="0" lang="en-US" sz="3000" u="none" cap="none" strike="noStrike">
                <a:solidFill>
                  <a:schemeClr val="dk1"/>
                </a:solidFill>
                <a:latin typeface="Times New Roman"/>
                <a:ea typeface="Times New Roman"/>
                <a:cs typeface="Times New Roman"/>
                <a:sym typeface="Times New Roman"/>
              </a:rPr>
              <a:t>Collection Development and Technical Services </a:t>
            </a:r>
            <a:endParaRPr i="0" sz="3000" u="none" cap="none" strike="noStrike">
              <a:solidFill>
                <a:schemeClr val="dk1"/>
              </a:solidFill>
              <a:latin typeface="Times New Roman"/>
              <a:ea typeface="Times New Roman"/>
              <a:cs typeface="Times New Roman"/>
              <a:sym typeface="Times New Roman"/>
            </a:endParaRPr>
          </a:p>
          <a:p>
            <a:pPr indent="0" lvl="0" marL="0" marR="0" rtl="0" algn="l">
              <a:lnSpc>
                <a:spcPct val="80000"/>
              </a:lnSpc>
              <a:spcBef>
                <a:spcPts val="0"/>
              </a:spcBef>
              <a:spcAft>
                <a:spcPts val="0"/>
              </a:spcAft>
              <a:buClr>
                <a:schemeClr val="dk1"/>
              </a:buClr>
              <a:buSzPts val="2400"/>
              <a:buFont typeface="Arial"/>
              <a:buNone/>
            </a:pPr>
            <a:r>
              <a:rPr i="0" lang="en-US" sz="3000" u="none" cap="none" strike="noStrike">
                <a:solidFill>
                  <a:schemeClr val="dk1"/>
                </a:solidFill>
                <a:latin typeface="Times New Roman"/>
                <a:ea typeface="Times New Roman"/>
                <a:cs typeface="Times New Roman"/>
                <a:sym typeface="Times New Roman"/>
              </a:rPr>
              <a:t>University of South Florida St. Petersburg</a:t>
            </a:r>
            <a:endParaRPr i="0" sz="3000" u="none" cap="none" strike="noStrike">
              <a:solidFill>
                <a:schemeClr val="dk1"/>
              </a:solidFill>
              <a:latin typeface="Times New Roman"/>
              <a:ea typeface="Times New Roman"/>
              <a:cs typeface="Times New Roman"/>
              <a:sym typeface="Times New Roman"/>
            </a:endParaRPr>
          </a:p>
          <a:p>
            <a:pPr indent="0" lvl="0" marL="0" marR="0" rtl="0" algn="l">
              <a:lnSpc>
                <a:spcPct val="80000"/>
              </a:lnSpc>
              <a:spcBef>
                <a:spcPts val="0"/>
              </a:spcBef>
              <a:spcAft>
                <a:spcPts val="0"/>
              </a:spcAft>
              <a:buClr>
                <a:schemeClr val="dk1"/>
              </a:buClr>
              <a:buSzPts val="2400"/>
              <a:buFont typeface="Arial"/>
              <a:buNone/>
            </a:pPr>
            <a:r>
              <a:rPr lang="en-US" sz="3000">
                <a:latin typeface="Times New Roman"/>
                <a:ea typeface="Times New Roman"/>
                <a:cs typeface="Times New Roman"/>
                <a:sym typeface="Times New Roman"/>
              </a:rPr>
              <a:t>February 10, 2018</a:t>
            </a:r>
            <a:endParaRPr sz="3000">
              <a:latin typeface="Times New Roman"/>
              <a:ea typeface="Times New Roman"/>
              <a:cs typeface="Times New Roman"/>
              <a:sym typeface="Times New Roman"/>
            </a:endParaRPr>
          </a:p>
          <a:p>
            <a:pPr indent="0" lvl="0" marL="0" marR="0" rtl="0" algn="l">
              <a:lnSpc>
                <a:spcPct val="80000"/>
              </a:lnSpc>
              <a:spcBef>
                <a:spcPts val="0"/>
              </a:spcBef>
              <a:spcAft>
                <a:spcPts val="0"/>
              </a:spcAft>
              <a:buClr>
                <a:schemeClr val="dk1"/>
              </a:buClr>
              <a:buSzPts val="2400"/>
              <a:buFont typeface="Arial"/>
              <a:buNone/>
            </a:pPr>
            <a:r>
              <a:t/>
            </a:r>
            <a:endParaRPr b="0" i="0" sz="2400" u="none" cap="none" strike="noStrike">
              <a:solidFill>
                <a:schemeClr val="dk1"/>
              </a:solidFill>
              <a:latin typeface="Palatino Linotype"/>
              <a:ea typeface="Palatino Linotype"/>
              <a:cs typeface="Palatino Linotype"/>
              <a:sym typeface="Palatino Linotype"/>
            </a:endParaRP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Shape 151"/>
          <p:cNvSpPr txBox="1"/>
          <p:nvPr>
            <p:ph type="title"/>
          </p:nvPr>
        </p:nvSpPr>
        <p:spPr>
          <a:xfrm>
            <a:off x="1855225" y="1359300"/>
            <a:ext cx="9498900" cy="4686000"/>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1"/>
              </a:buClr>
              <a:buSzPts val="3200"/>
              <a:buFont typeface="Palatino Linotype"/>
              <a:buNone/>
            </a:pPr>
            <a:r>
              <a:rPr lang="en-US" sz="3000">
                <a:latin typeface="Times New Roman"/>
                <a:ea typeface="Times New Roman"/>
                <a:cs typeface="Times New Roman"/>
                <a:sym typeface="Times New Roman"/>
              </a:rPr>
              <a:t>Implementation will not occur in July 2018 as planned, and review work except for local catalog data remediation, or FALSCs review of Innovative’s work is halted.</a:t>
            </a:r>
            <a:endParaRPr sz="3000">
              <a:latin typeface="Times New Roman"/>
              <a:ea typeface="Times New Roman"/>
              <a:cs typeface="Times New Roman"/>
              <a:sym typeface="Times New Roman"/>
            </a:endParaRPr>
          </a:p>
          <a:p>
            <a:pPr indent="0" lvl="0" marL="0" marR="0" rtl="0" algn="l">
              <a:lnSpc>
                <a:spcPct val="90000"/>
              </a:lnSpc>
              <a:spcBef>
                <a:spcPts val="0"/>
              </a:spcBef>
              <a:spcAft>
                <a:spcPts val="0"/>
              </a:spcAft>
              <a:buClr>
                <a:schemeClr val="dk1"/>
              </a:buClr>
              <a:buSzPts val="3200"/>
              <a:buFont typeface="Palatino Linotype"/>
              <a:buNone/>
            </a:pPr>
            <a:r>
              <a:t/>
            </a:r>
            <a:endParaRPr sz="3000">
              <a:latin typeface="Times New Roman"/>
              <a:ea typeface="Times New Roman"/>
              <a:cs typeface="Times New Roman"/>
              <a:sym typeface="Times New Roman"/>
            </a:endParaRPr>
          </a:p>
          <a:p>
            <a:pPr indent="0" lvl="0" marL="0" marR="0" rtl="0" algn="l">
              <a:lnSpc>
                <a:spcPct val="90000"/>
              </a:lnSpc>
              <a:spcBef>
                <a:spcPts val="0"/>
              </a:spcBef>
              <a:spcAft>
                <a:spcPts val="0"/>
              </a:spcAft>
              <a:buClr>
                <a:schemeClr val="dk1"/>
              </a:buClr>
              <a:buSzPts val="3200"/>
              <a:buFont typeface="Palatino Linotype"/>
              <a:buNone/>
            </a:pPr>
            <a:r>
              <a:rPr lang="en-US" sz="3000">
                <a:latin typeface="Times New Roman"/>
                <a:ea typeface="Times New Roman"/>
                <a:cs typeface="Times New Roman"/>
                <a:sym typeface="Times New Roman"/>
              </a:rPr>
              <a:t>Sixty-two out of 102 unresolved issues identified by FALSC are currently being worked on by FALSC and Innovative.</a:t>
            </a:r>
            <a:endParaRPr sz="3000">
              <a:latin typeface="Times New Roman"/>
              <a:ea typeface="Times New Roman"/>
              <a:cs typeface="Times New Roman"/>
              <a:sym typeface="Times New Roman"/>
            </a:endParaRPr>
          </a:p>
          <a:p>
            <a:pPr indent="0" lvl="0" marL="0" marR="0" rtl="0" algn="l">
              <a:lnSpc>
                <a:spcPct val="90000"/>
              </a:lnSpc>
              <a:spcBef>
                <a:spcPts val="0"/>
              </a:spcBef>
              <a:spcAft>
                <a:spcPts val="0"/>
              </a:spcAft>
              <a:buClr>
                <a:schemeClr val="dk1"/>
              </a:buClr>
              <a:buSzPts val="3200"/>
              <a:buFont typeface="Palatino Linotype"/>
              <a:buNone/>
            </a:pPr>
            <a:r>
              <a:t/>
            </a:r>
            <a:endParaRPr sz="3000">
              <a:latin typeface="Times New Roman"/>
              <a:ea typeface="Times New Roman"/>
              <a:cs typeface="Times New Roman"/>
              <a:sym typeface="Times New Roman"/>
            </a:endParaRPr>
          </a:p>
          <a:p>
            <a:pPr indent="0" lvl="0" marL="0" marR="0" rtl="0" algn="l">
              <a:lnSpc>
                <a:spcPct val="90000"/>
              </a:lnSpc>
              <a:spcBef>
                <a:spcPts val="0"/>
              </a:spcBef>
              <a:spcAft>
                <a:spcPts val="0"/>
              </a:spcAft>
              <a:buClr>
                <a:schemeClr val="dk1"/>
              </a:buClr>
              <a:buSzPts val="3200"/>
              <a:buFont typeface="Palatino Linotype"/>
              <a:buNone/>
            </a:pPr>
            <a:r>
              <a:rPr lang="en-US" sz="3000">
                <a:latin typeface="Times New Roman"/>
                <a:ea typeface="Times New Roman"/>
                <a:cs typeface="Times New Roman"/>
                <a:sym typeface="Times New Roman"/>
              </a:rPr>
              <a:t>Preventing loss of data is a main focus of the Cataloging/Authorities Working Group.</a:t>
            </a:r>
            <a:r>
              <a:rPr i="0" lang="en-US" sz="3000" u="none" cap="none" strike="noStrike">
                <a:solidFill>
                  <a:schemeClr val="dk1"/>
                </a:solidFill>
                <a:latin typeface="Times New Roman"/>
                <a:ea typeface="Times New Roman"/>
                <a:cs typeface="Times New Roman"/>
                <a:sym typeface="Times New Roman"/>
              </a:rPr>
              <a:t>	</a:t>
            </a:r>
            <a:endParaRPr i="0" sz="3000" u="none" cap="none" strike="noStrike">
              <a:solidFill>
                <a:schemeClr val="dk1"/>
              </a:solidFill>
              <a:latin typeface="Times New Roman"/>
              <a:ea typeface="Times New Roman"/>
              <a:cs typeface="Times New Roman"/>
              <a:sym typeface="Times New Roman"/>
            </a:endParaRPr>
          </a:p>
          <a:p>
            <a:pPr indent="0" lvl="0" marL="0" marR="0" rtl="0" algn="l">
              <a:lnSpc>
                <a:spcPct val="90000"/>
              </a:lnSpc>
              <a:spcBef>
                <a:spcPts val="0"/>
              </a:spcBef>
              <a:spcAft>
                <a:spcPts val="0"/>
              </a:spcAft>
              <a:buClr>
                <a:schemeClr val="dk1"/>
              </a:buClr>
              <a:buSzPts val="3200"/>
              <a:buFont typeface="Palatino Linotype"/>
              <a:buNone/>
            </a:pPr>
            <a:r>
              <a:t/>
            </a:r>
            <a:endParaRPr sz="3000">
              <a:latin typeface="Times New Roman"/>
              <a:ea typeface="Times New Roman"/>
              <a:cs typeface="Times New Roman"/>
              <a:sym typeface="Times New Roman"/>
            </a:endParaRPr>
          </a:p>
        </p:txBody>
      </p:sp>
      <p:sp>
        <p:nvSpPr>
          <p:cNvPr id="152" name="Shape 152"/>
          <p:cNvSpPr txBox="1"/>
          <p:nvPr/>
        </p:nvSpPr>
        <p:spPr>
          <a:xfrm>
            <a:off x="729575" y="650575"/>
            <a:ext cx="9705300" cy="13713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US" sz="3000"/>
              <a:t>Where we stand today</a:t>
            </a:r>
            <a:endParaRPr b="1" sz="3000"/>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 name="Shape 157"/>
        <p:cNvGrpSpPr/>
        <p:nvPr/>
      </p:nvGrpSpPr>
      <p:grpSpPr>
        <a:xfrm>
          <a:off x="0" y="0"/>
          <a:ext cx="0" cy="0"/>
          <a:chOff x="0" y="0"/>
          <a:chExt cx="0" cy="0"/>
        </a:xfrm>
      </p:grpSpPr>
      <p:sp>
        <p:nvSpPr>
          <p:cNvPr id="158" name="Shape 158"/>
          <p:cNvSpPr txBox="1"/>
          <p:nvPr>
            <p:ph type="title"/>
          </p:nvPr>
        </p:nvSpPr>
        <p:spPr>
          <a:xfrm>
            <a:off x="3791013" y="1667600"/>
            <a:ext cx="4606800" cy="22512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US" sz="3600">
                <a:latin typeface="Arial"/>
                <a:ea typeface="Arial"/>
                <a:cs typeface="Arial"/>
                <a:sym typeface="Arial"/>
              </a:rPr>
              <a:t>The Work</a:t>
            </a:r>
            <a:endParaRPr sz="3600">
              <a:latin typeface="Arial"/>
              <a:ea typeface="Arial"/>
              <a:cs typeface="Arial"/>
              <a:sym typeface="Arial"/>
            </a:endParaRPr>
          </a:p>
          <a:p>
            <a:pPr indent="0" lvl="0" marL="0" rtl="0">
              <a:spcBef>
                <a:spcPts val="0"/>
              </a:spcBef>
              <a:spcAft>
                <a:spcPts val="0"/>
              </a:spcAft>
              <a:buNone/>
            </a:pPr>
            <a:r>
              <a:t/>
            </a:r>
            <a:endParaRPr sz="3600">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Shape 164"/>
          <p:cNvSpPr txBox="1"/>
          <p:nvPr>
            <p:ph type="title"/>
          </p:nvPr>
        </p:nvSpPr>
        <p:spPr>
          <a:xfrm>
            <a:off x="1793500" y="1563375"/>
            <a:ext cx="9519000" cy="4920000"/>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1"/>
              </a:buClr>
              <a:buSzPts val="3200"/>
              <a:buFont typeface="Palatino Linotype"/>
              <a:buNone/>
            </a:pPr>
            <a:r>
              <a:rPr lang="en-US" sz="2800">
                <a:latin typeface="Times New Roman"/>
                <a:ea typeface="Times New Roman"/>
                <a:cs typeface="Times New Roman"/>
                <a:sym typeface="Times New Roman"/>
              </a:rPr>
              <a:t>Holdings’ and item records had to be considered differently.</a:t>
            </a:r>
            <a:endParaRPr sz="2800">
              <a:latin typeface="Times New Roman"/>
              <a:ea typeface="Times New Roman"/>
              <a:cs typeface="Times New Roman"/>
              <a:sym typeface="Times New Roman"/>
            </a:endParaRPr>
          </a:p>
          <a:p>
            <a:pPr indent="0" lvl="0" marL="0" marR="0" rtl="0" algn="l">
              <a:lnSpc>
                <a:spcPct val="90000"/>
              </a:lnSpc>
              <a:spcBef>
                <a:spcPts val="0"/>
              </a:spcBef>
              <a:spcAft>
                <a:spcPts val="0"/>
              </a:spcAft>
              <a:buClr>
                <a:schemeClr val="dk1"/>
              </a:buClr>
              <a:buSzPts val="3200"/>
              <a:buFont typeface="Palatino Linotype"/>
              <a:buNone/>
            </a:pPr>
            <a:r>
              <a:t/>
            </a:r>
            <a:endParaRPr sz="2800">
              <a:latin typeface="Times New Roman"/>
              <a:ea typeface="Times New Roman"/>
              <a:cs typeface="Times New Roman"/>
              <a:sym typeface="Times New Roman"/>
            </a:endParaRPr>
          </a:p>
          <a:p>
            <a:pPr indent="0" lvl="0" marL="0" marR="0" rtl="0" algn="l">
              <a:lnSpc>
                <a:spcPct val="90000"/>
              </a:lnSpc>
              <a:spcBef>
                <a:spcPts val="0"/>
              </a:spcBef>
              <a:spcAft>
                <a:spcPts val="0"/>
              </a:spcAft>
              <a:buClr>
                <a:schemeClr val="dk1"/>
              </a:buClr>
              <a:buSzPts val="3200"/>
              <a:buFont typeface="Palatino Linotype"/>
              <a:buNone/>
            </a:pPr>
            <a:r>
              <a:rPr lang="en-US" sz="2800">
                <a:latin typeface="Times New Roman"/>
                <a:ea typeface="Times New Roman"/>
                <a:cs typeface="Times New Roman"/>
                <a:sym typeface="Times New Roman"/>
              </a:rPr>
              <a:t>Innovative’s records don’t need holdings records; but they need location information in the bibliographic record for faceting (or scope) to display. </a:t>
            </a:r>
            <a:br>
              <a:rPr lang="en-US" sz="2800">
                <a:latin typeface="Times New Roman"/>
                <a:ea typeface="Times New Roman"/>
                <a:cs typeface="Times New Roman"/>
                <a:sym typeface="Times New Roman"/>
              </a:rPr>
            </a:br>
            <a:br>
              <a:rPr lang="en-US" sz="2800">
                <a:latin typeface="Times New Roman"/>
                <a:ea typeface="Times New Roman"/>
                <a:cs typeface="Times New Roman"/>
                <a:sym typeface="Times New Roman"/>
              </a:rPr>
            </a:br>
            <a:r>
              <a:rPr lang="en-US" sz="2800">
                <a:latin typeface="Times New Roman"/>
                <a:ea typeface="Times New Roman"/>
                <a:cs typeface="Times New Roman"/>
                <a:sym typeface="Times New Roman"/>
              </a:rPr>
              <a:t>Many institutions initiated retrospective item creation projects (e.g.: microfilm) since Aleph’s bibliographic functionality relied on holding records, and not item records (as much). Barcode data is not required Innovative’s item records. But creating those items at the point of migration was not an option.</a:t>
            </a:r>
            <a:endParaRPr sz="2800">
              <a:latin typeface="Times New Roman"/>
              <a:ea typeface="Times New Roman"/>
              <a:cs typeface="Times New Roman"/>
              <a:sym typeface="Times New Roman"/>
            </a:endParaRPr>
          </a:p>
        </p:txBody>
      </p:sp>
      <p:sp>
        <p:nvSpPr>
          <p:cNvPr id="165" name="Shape 165"/>
          <p:cNvSpPr txBox="1"/>
          <p:nvPr/>
        </p:nvSpPr>
        <p:spPr>
          <a:xfrm>
            <a:off x="583650" y="521125"/>
            <a:ext cx="9788700" cy="11421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b="1" lang="en-US" sz="3000"/>
              <a:t>Construction of holdings and items are not the same in both systems</a:t>
            </a:r>
            <a:endParaRPr b="1" sz="3000"/>
          </a:p>
        </p:txBody>
      </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sp>
        <p:nvSpPr>
          <p:cNvPr id="171" name="Shape 171"/>
          <p:cNvSpPr txBox="1"/>
          <p:nvPr>
            <p:ph type="title"/>
          </p:nvPr>
        </p:nvSpPr>
        <p:spPr>
          <a:xfrm>
            <a:off x="1478125" y="574000"/>
            <a:ext cx="9501900" cy="16764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US">
                <a:latin typeface="Arial"/>
                <a:ea typeface="Arial"/>
                <a:cs typeface="Arial"/>
                <a:sym typeface="Arial"/>
              </a:rPr>
              <a:t>[Aleph cataloging. Holdings record]</a:t>
            </a:r>
            <a:br>
              <a:rPr lang="en-US">
                <a:latin typeface="Arial"/>
                <a:ea typeface="Arial"/>
                <a:cs typeface="Arial"/>
                <a:sym typeface="Arial"/>
              </a:rPr>
            </a:br>
            <a:r>
              <a:rPr lang="en-US">
                <a:latin typeface="Arial"/>
                <a:ea typeface="Arial"/>
                <a:cs typeface="Arial"/>
                <a:sym typeface="Arial"/>
              </a:rPr>
              <a:t>All bibliographic records have a holdings record in Aleph</a:t>
            </a:r>
            <a:endParaRPr>
              <a:latin typeface="Arial"/>
              <a:ea typeface="Arial"/>
              <a:cs typeface="Arial"/>
              <a:sym typeface="Arial"/>
            </a:endParaRPr>
          </a:p>
        </p:txBody>
      </p:sp>
      <p:sp>
        <p:nvSpPr>
          <p:cNvPr id="172" name="Shape 172"/>
          <p:cNvSpPr txBox="1"/>
          <p:nvPr>
            <p:ph idx="1" type="body"/>
          </p:nvPr>
        </p:nvSpPr>
        <p:spPr>
          <a:xfrm>
            <a:off x="1478125" y="2168100"/>
            <a:ext cx="9501900" cy="3656700"/>
          </a:xfrm>
          <a:prstGeom prst="rect">
            <a:avLst/>
          </a:prstGeom>
        </p:spPr>
        <p:txBody>
          <a:bodyPr anchorCtr="0" anchor="t" bIns="91425" lIns="91425" spcFirstLastPara="1" rIns="91425" wrap="square" tIns="91425">
            <a:noAutofit/>
          </a:bodyPr>
          <a:lstStyle/>
          <a:p>
            <a:pPr indent="0" lvl="0" marL="0" rtl="0">
              <a:spcBef>
                <a:spcPts val="1800"/>
              </a:spcBef>
              <a:spcAft>
                <a:spcPts val="0"/>
              </a:spcAft>
              <a:buNone/>
            </a:pPr>
            <a:r>
              <a:rPr lang="en-US" sz="3000">
                <a:latin typeface="Times New Roman"/>
                <a:ea typeface="Times New Roman"/>
                <a:cs typeface="Times New Roman"/>
                <a:sym typeface="Times New Roman"/>
              </a:rPr>
              <a:t>The call number is stored in the holdings record and that</a:t>
            </a:r>
            <a:r>
              <a:rPr lang="en-US" sz="3000">
                <a:latin typeface="Times New Roman"/>
                <a:ea typeface="Times New Roman"/>
                <a:cs typeface="Times New Roman"/>
                <a:sym typeface="Times New Roman"/>
              </a:rPr>
              <a:t> successfully migrated into Sierra’s item record.</a:t>
            </a:r>
            <a:endParaRPr sz="3000">
              <a:latin typeface="Times New Roman"/>
              <a:ea typeface="Times New Roman"/>
              <a:cs typeface="Times New Roman"/>
              <a:sym typeface="Times New Roman"/>
            </a:endParaRPr>
          </a:p>
        </p:txBody>
      </p:sp>
      <p:pic>
        <p:nvPicPr>
          <p:cNvPr id="173" name="Shape 173"/>
          <p:cNvPicPr preferRelativeResize="0"/>
          <p:nvPr/>
        </p:nvPicPr>
        <p:blipFill>
          <a:blip r:embed="rId3">
            <a:alphaModFix/>
          </a:blip>
          <a:stretch>
            <a:fillRect/>
          </a:stretch>
        </p:blipFill>
        <p:spPr>
          <a:xfrm>
            <a:off x="2007650" y="3715675"/>
            <a:ext cx="8256049" cy="22134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pic>
        <p:nvPicPr>
          <p:cNvPr id="179" name="Shape 179"/>
          <p:cNvPicPr preferRelativeResize="0"/>
          <p:nvPr/>
        </p:nvPicPr>
        <p:blipFill>
          <a:blip r:embed="rId3">
            <a:alphaModFix/>
          </a:blip>
          <a:stretch>
            <a:fillRect/>
          </a:stretch>
        </p:blipFill>
        <p:spPr>
          <a:xfrm>
            <a:off x="2502150" y="427725"/>
            <a:ext cx="8441499" cy="5643749"/>
          </a:xfrm>
          <a:prstGeom prst="rect">
            <a:avLst/>
          </a:prstGeom>
          <a:noFill/>
          <a:ln>
            <a:noFill/>
          </a:ln>
        </p:spPr>
      </p:pic>
      <p:sp>
        <p:nvSpPr>
          <p:cNvPr id="180" name="Shape 180"/>
          <p:cNvSpPr txBox="1"/>
          <p:nvPr/>
        </p:nvSpPr>
        <p:spPr>
          <a:xfrm>
            <a:off x="396075" y="229300"/>
            <a:ext cx="2020200" cy="2478600"/>
          </a:xfrm>
          <a:prstGeom prst="rect">
            <a:avLst/>
          </a:prstGeom>
          <a:noFill/>
          <a:ln>
            <a:noFill/>
          </a:ln>
        </p:spPr>
        <p:txBody>
          <a:bodyPr anchorCtr="0" anchor="ctr" bIns="91425" lIns="91425" spcFirstLastPara="1" rIns="91425" wrap="square" tIns="91425">
            <a:noAutofit/>
          </a:bodyPr>
          <a:lstStyle/>
          <a:p>
            <a:pPr indent="0" lvl="0" marL="0" rtl="0">
              <a:lnSpc>
                <a:spcPct val="90000"/>
              </a:lnSpc>
              <a:spcBef>
                <a:spcPts val="0"/>
              </a:spcBef>
              <a:spcAft>
                <a:spcPts val="0"/>
              </a:spcAft>
              <a:buNone/>
            </a:pPr>
            <a:r>
              <a:rPr lang="en-US" sz="3200">
                <a:solidFill>
                  <a:schemeClr val="dk1"/>
                </a:solidFill>
              </a:rPr>
              <a:t>[Encore</a:t>
            </a:r>
            <a:br>
              <a:rPr lang="en-US" sz="3200">
                <a:solidFill>
                  <a:schemeClr val="dk1"/>
                </a:solidFill>
              </a:rPr>
            </a:br>
            <a:r>
              <a:rPr lang="en-US" sz="3200">
                <a:solidFill>
                  <a:schemeClr val="dk1"/>
                </a:solidFill>
              </a:rPr>
              <a:t> TEST]</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Shape 186"/>
          <p:cNvSpPr txBox="1"/>
          <p:nvPr>
            <p:ph type="title"/>
          </p:nvPr>
        </p:nvSpPr>
        <p:spPr>
          <a:xfrm>
            <a:off x="1522414" y="533400"/>
            <a:ext cx="9601200" cy="11430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US">
                <a:latin typeface="Arial"/>
                <a:ea typeface="Arial"/>
                <a:cs typeface="Arial"/>
                <a:sym typeface="Arial"/>
              </a:rPr>
              <a:t>[Aleph. OPAC view] This is how Primo displays the OPAC note and the 852 $z</a:t>
            </a:r>
            <a:endParaRPr>
              <a:latin typeface="Arial"/>
              <a:ea typeface="Arial"/>
              <a:cs typeface="Arial"/>
              <a:sym typeface="Arial"/>
            </a:endParaRPr>
          </a:p>
        </p:txBody>
      </p:sp>
      <p:sp>
        <p:nvSpPr>
          <p:cNvPr id="187" name="Shape 187"/>
          <p:cNvSpPr txBox="1"/>
          <p:nvPr>
            <p:ph idx="1" type="body"/>
          </p:nvPr>
        </p:nvSpPr>
        <p:spPr>
          <a:xfrm>
            <a:off x="1522414" y="1828800"/>
            <a:ext cx="9601200" cy="4191000"/>
          </a:xfrm>
          <a:prstGeom prst="rect">
            <a:avLst/>
          </a:prstGeom>
        </p:spPr>
        <p:txBody>
          <a:bodyPr anchorCtr="0" anchor="t" bIns="91425" lIns="91425" spcFirstLastPara="1" rIns="91425" wrap="square" tIns="91425">
            <a:noAutofit/>
          </a:bodyPr>
          <a:lstStyle/>
          <a:p>
            <a:pPr indent="0" lvl="0" marL="0" rtl="0">
              <a:spcBef>
                <a:spcPts val="1800"/>
              </a:spcBef>
              <a:spcAft>
                <a:spcPts val="0"/>
              </a:spcAft>
              <a:buNone/>
            </a:pPr>
            <a:r>
              <a:rPr lang="en-US" sz="3000">
                <a:latin typeface="Times New Roman"/>
                <a:ea typeface="Times New Roman"/>
                <a:cs typeface="Times New Roman"/>
                <a:sym typeface="Times New Roman"/>
              </a:rPr>
              <a:t>The course number for the textbook is stored in the holdings record</a:t>
            </a:r>
            <a:endParaRPr sz="3000">
              <a:latin typeface="Times New Roman"/>
              <a:ea typeface="Times New Roman"/>
              <a:cs typeface="Times New Roman"/>
              <a:sym typeface="Times New Roman"/>
            </a:endParaRPr>
          </a:p>
        </p:txBody>
      </p:sp>
      <p:pic>
        <p:nvPicPr>
          <p:cNvPr id="188" name="Shape 188"/>
          <p:cNvPicPr preferRelativeResize="0"/>
          <p:nvPr/>
        </p:nvPicPr>
        <p:blipFill>
          <a:blip r:embed="rId3">
            <a:alphaModFix/>
          </a:blip>
          <a:stretch>
            <a:fillRect/>
          </a:stretch>
        </p:blipFill>
        <p:spPr>
          <a:xfrm>
            <a:off x="1797550" y="3071350"/>
            <a:ext cx="9172825" cy="20914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 name="Shape 193"/>
        <p:cNvGrpSpPr/>
        <p:nvPr/>
      </p:nvGrpSpPr>
      <p:grpSpPr>
        <a:xfrm>
          <a:off x="0" y="0"/>
          <a:ext cx="0" cy="0"/>
          <a:chOff x="0" y="0"/>
          <a:chExt cx="0" cy="0"/>
        </a:xfrm>
      </p:grpSpPr>
      <p:sp>
        <p:nvSpPr>
          <p:cNvPr id="194" name="Shape 194"/>
          <p:cNvSpPr txBox="1"/>
          <p:nvPr>
            <p:ph type="title"/>
          </p:nvPr>
        </p:nvSpPr>
        <p:spPr>
          <a:xfrm>
            <a:off x="1412275" y="2486550"/>
            <a:ext cx="9601200" cy="18849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US">
                <a:latin typeface="Arial"/>
                <a:ea typeface="Arial"/>
                <a:cs typeface="Arial"/>
                <a:sym typeface="Arial"/>
              </a:rPr>
              <a:t>[Aleph cataloging. Item record] In Aleph, the </a:t>
            </a:r>
            <a:r>
              <a:rPr b="1" lang="en-US">
                <a:latin typeface="Arial"/>
                <a:ea typeface="Arial"/>
                <a:cs typeface="Arial"/>
                <a:sym typeface="Arial"/>
              </a:rPr>
              <a:t>OPAC note</a:t>
            </a:r>
            <a:r>
              <a:rPr lang="en-US">
                <a:latin typeface="Arial"/>
                <a:ea typeface="Arial"/>
                <a:cs typeface="Arial"/>
                <a:sym typeface="Arial"/>
              </a:rPr>
              <a:t> displays on the first screen retrieved after entering a search.</a:t>
            </a:r>
            <a:br>
              <a:rPr lang="en-US"/>
            </a:br>
            <a:endParaRPr/>
          </a:p>
          <a:p>
            <a:pPr indent="0" lvl="0" marL="0" rtl="0">
              <a:spcBef>
                <a:spcPts val="0"/>
              </a:spcBef>
              <a:spcAft>
                <a:spcPts val="0"/>
              </a:spcAft>
              <a:buNone/>
            </a:pPr>
            <a:r>
              <a:rPr lang="en-US">
                <a:latin typeface="Times New Roman"/>
                <a:ea typeface="Times New Roman"/>
                <a:cs typeface="Times New Roman"/>
                <a:sym typeface="Times New Roman"/>
              </a:rPr>
              <a:t>We went back and added the textbook course note to the records in Aleph. And we’ve continued the practice.</a:t>
            </a:r>
            <a:endParaRPr>
              <a:latin typeface="Times New Roman"/>
              <a:ea typeface="Times New Roman"/>
              <a:cs typeface="Times New Roman"/>
              <a:sym typeface="Times New Roman"/>
            </a:endParaRPr>
          </a:p>
        </p:txBody>
      </p:sp>
      <p:sp>
        <p:nvSpPr>
          <p:cNvPr id="195" name="Shape 195"/>
          <p:cNvSpPr txBox="1"/>
          <p:nvPr>
            <p:ph idx="1" type="body"/>
          </p:nvPr>
        </p:nvSpPr>
        <p:spPr>
          <a:xfrm>
            <a:off x="1539500" y="3933725"/>
            <a:ext cx="9601200" cy="2132100"/>
          </a:xfrm>
          <a:prstGeom prst="rect">
            <a:avLst/>
          </a:prstGeom>
        </p:spPr>
        <p:txBody>
          <a:bodyPr anchorCtr="0" anchor="t" bIns="91425" lIns="91425" spcFirstLastPara="1" rIns="91425" wrap="square" tIns="91425">
            <a:noAutofit/>
          </a:bodyPr>
          <a:lstStyle/>
          <a:p>
            <a:pPr indent="0" lvl="0" marL="0" rtl="0">
              <a:spcBef>
                <a:spcPts val="1800"/>
              </a:spcBef>
              <a:spcAft>
                <a:spcPts val="0"/>
              </a:spcAft>
              <a:buNone/>
            </a:pPr>
            <a:r>
              <a:rPr lang="en-US"/>
              <a:t> </a:t>
            </a:r>
            <a:endParaRPr/>
          </a:p>
        </p:txBody>
      </p:sp>
      <p:pic>
        <p:nvPicPr>
          <p:cNvPr id="196" name="Shape 196"/>
          <p:cNvPicPr preferRelativeResize="0"/>
          <p:nvPr/>
        </p:nvPicPr>
        <p:blipFill>
          <a:blip r:embed="rId3">
            <a:alphaModFix/>
          </a:blip>
          <a:stretch>
            <a:fillRect/>
          </a:stretch>
        </p:blipFill>
        <p:spPr>
          <a:xfrm>
            <a:off x="1767962" y="5184875"/>
            <a:ext cx="8652900" cy="8809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0" name="Shape 200"/>
        <p:cNvGrpSpPr/>
        <p:nvPr/>
      </p:nvGrpSpPr>
      <p:grpSpPr>
        <a:xfrm>
          <a:off x="0" y="0"/>
          <a:ext cx="0" cy="0"/>
          <a:chOff x="0" y="0"/>
          <a:chExt cx="0" cy="0"/>
        </a:xfrm>
      </p:grpSpPr>
      <p:sp>
        <p:nvSpPr>
          <p:cNvPr id="201" name="Shape 201"/>
          <p:cNvSpPr txBox="1"/>
          <p:nvPr>
            <p:ph type="title"/>
          </p:nvPr>
        </p:nvSpPr>
        <p:spPr>
          <a:xfrm>
            <a:off x="590750" y="1086138"/>
            <a:ext cx="3261900" cy="4933200"/>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1"/>
              </a:buClr>
              <a:buSzPts val="3200"/>
              <a:buFont typeface="Palatino Linotype"/>
              <a:buNone/>
            </a:pPr>
            <a:r>
              <a:rPr lang="en-US">
                <a:latin typeface="Arial"/>
                <a:ea typeface="Arial"/>
                <a:cs typeface="Arial"/>
                <a:sym typeface="Arial"/>
              </a:rPr>
              <a:t>[Aleph. Discovery] This is the public view. The electronic book has an OPAC note “AMH 3270,” the course number for this textbook.</a:t>
            </a:r>
            <a:endParaRPr>
              <a:latin typeface="Arial"/>
              <a:ea typeface="Arial"/>
              <a:cs typeface="Arial"/>
              <a:sym typeface="Arial"/>
            </a:endParaRPr>
          </a:p>
        </p:txBody>
      </p:sp>
      <p:pic>
        <p:nvPicPr>
          <p:cNvPr id="202" name="Shape 202"/>
          <p:cNvPicPr preferRelativeResize="0"/>
          <p:nvPr/>
        </p:nvPicPr>
        <p:blipFill>
          <a:blip r:embed="rId3">
            <a:alphaModFix/>
          </a:blip>
          <a:stretch>
            <a:fillRect/>
          </a:stretch>
        </p:blipFill>
        <p:spPr>
          <a:xfrm>
            <a:off x="4113214" y="1086086"/>
            <a:ext cx="7830387" cy="4933324"/>
          </a:xfrm>
          <a:prstGeom prst="rect">
            <a:avLst/>
          </a:prstGeom>
          <a:noFill/>
          <a:ln>
            <a:noFill/>
          </a:ln>
        </p:spPr>
      </p:pic>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 name="Shape 207"/>
        <p:cNvGrpSpPr/>
        <p:nvPr/>
      </p:nvGrpSpPr>
      <p:grpSpPr>
        <a:xfrm>
          <a:off x="0" y="0"/>
          <a:ext cx="0" cy="0"/>
          <a:chOff x="0" y="0"/>
          <a:chExt cx="0" cy="0"/>
        </a:xfrm>
      </p:grpSpPr>
      <p:sp>
        <p:nvSpPr>
          <p:cNvPr id="208" name="Shape 208"/>
          <p:cNvSpPr txBox="1"/>
          <p:nvPr>
            <p:ph type="title"/>
          </p:nvPr>
        </p:nvSpPr>
        <p:spPr>
          <a:xfrm>
            <a:off x="3791013" y="1667600"/>
            <a:ext cx="4606800" cy="2251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US" sz="3600">
                <a:latin typeface="Arial"/>
                <a:ea typeface="Arial"/>
                <a:cs typeface="Arial"/>
                <a:sym typeface="Arial"/>
              </a:rPr>
              <a:t>The Work: Troubleshooting the Item Record’s Public Display</a:t>
            </a:r>
            <a:endParaRPr sz="3600">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2" name="Shape 212"/>
        <p:cNvGrpSpPr/>
        <p:nvPr/>
      </p:nvGrpSpPr>
      <p:grpSpPr>
        <a:xfrm>
          <a:off x="0" y="0"/>
          <a:ext cx="0" cy="0"/>
          <a:chOff x="0" y="0"/>
          <a:chExt cx="0" cy="0"/>
        </a:xfrm>
      </p:grpSpPr>
      <p:sp>
        <p:nvSpPr>
          <p:cNvPr id="213" name="Shape 213"/>
          <p:cNvSpPr txBox="1"/>
          <p:nvPr>
            <p:ph type="title"/>
          </p:nvPr>
        </p:nvSpPr>
        <p:spPr>
          <a:xfrm>
            <a:off x="562825" y="375200"/>
            <a:ext cx="3550500" cy="2313900"/>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1"/>
              </a:buClr>
              <a:buSzPts val="3200"/>
              <a:buFont typeface="Palatino Linotype"/>
              <a:buNone/>
            </a:pPr>
            <a:r>
              <a:rPr lang="en-US">
                <a:latin typeface="Arial"/>
                <a:ea typeface="Arial"/>
                <a:cs typeface="Arial"/>
                <a:sym typeface="Arial"/>
              </a:rPr>
              <a:t>If you deeply care about an issue, follow through, and see it through.</a:t>
            </a:r>
            <a:r>
              <a:rPr lang="en-US"/>
              <a:t> </a:t>
            </a:r>
            <a:endParaRPr/>
          </a:p>
        </p:txBody>
      </p:sp>
      <p:sp>
        <p:nvSpPr>
          <p:cNvPr id="214" name="Shape 214"/>
          <p:cNvSpPr txBox="1"/>
          <p:nvPr>
            <p:ph idx="1" type="body"/>
          </p:nvPr>
        </p:nvSpPr>
        <p:spPr>
          <a:xfrm>
            <a:off x="687875" y="2980825"/>
            <a:ext cx="3425400" cy="35262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600"/>
              <a:buFont typeface="Arial"/>
              <a:buNone/>
            </a:pPr>
            <a:r>
              <a:rPr lang="en-US" sz="2400">
                <a:latin typeface="Times New Roman"/>
                <a:ea typeface="Times New Roman"/>
                <a:cs typeface="Times New Roman"/>
                <a:sym typeface="Times New Roman"/>
              </a:rPr>
              <a:t>[Aleph item record] </a:t>
            </a:r>
            <a:endParaRPr sz="2400">
              <a:latin typeface="Times New Roman"/>
              <a:ea typeface="Times New Roman"/>
              <a:cs typeface="Times New Roman"/>
              <a:sym typeface="Times New Roman"/>
            </a:endParaRPr>
          </a:p>
          <a:p>
            <a:pPr indent="0" lvl="0" marL="0" marR="0" rtl="0" algn="l">
              <a:lnSpc>
                <a:spcPct val="90000"/>
              </a:lnSpc>
              <a:spcBef>
                <a:spcPts val="0"/>
              </a:spcBef>
              <a:spcAft>
                <a:spcPts val="0"/>
              </a:spcAft>
              <a:buClr>
                <a:schemeClr val="dk1"/>
              </a:buClr>
              <a:buSzPts val="1600"/>
              <a:buFont typeface="Arial"/>
              <a:buNone/>
            </a:pPr>
            <a:r>
              <a:rPr lang="en-US" sz="2400">
                <a:latin typeface="Times New Roman"/>
                <a:ea typeface="Times New Roman"/>
                <a:cs typeface="Times New Roman"/>
                <a:sym typeface="Times New Roman"/>
              </a:rPr>
              <a:t>It’s our historical practice to mark items with a status like “WD” (withdrawn) and suppress the item record. These showed in Encore. So each data load, I checked these. </a:t>
            </a:r>
            <a:endParaRPr i="0" sz="2400" u="none" cap="none" strike="noStrike">
              <a:solidFill>
                <a:schemeClr val="dk1"/>
              </a:solidFill>
              <a:latin typeface="Times New Roman"/>
              <a:ea typeface="Times New Roman"/>
              <a:cs typeface="Times New Roman"/>
              <a:sym typeface="Times New Roman"/>
            </a:endParaRPr>
          </a:p>
        </p:txBody>
      </p:sp>
      <p:pic>
        <p:nvPicPr>
          <p:cNvPr id="215" name="Shape 215"/>
          <p:cNvPicPr preferRelativeResize="0"/>
          <p:nvPr/>
        </p:nvPicPr>
        <p:blipFill>
          <a:blip r:embed="rId3">
            <a:alphaModFix/>
          </a:blip>
          <a:stretch>
            <a:fillRect/>
          </a:stretch>
        </p:blipFill>
        <p:spPr>
          <a:xfrm>
            <a:off x="5380750" y="0"/>
            <a:ext cx="5250075" cy="6507149"/>
          </a:xfrm>
          <a:prstGeom prst="rect">
            <a:avLst/>
          </a:prstGeom>
          <a:noFill/>
          <a:ln>
            <a:noFill/>
          </a:ln>
        </p:spPr>
      </p:pic>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sp>
        <p:nvSpPr>
          <p:cNvPr id="94" name="Shape 94"/>
          <p:cNvSpPr txBox="1"/>
          <p:nvPr>
            <p:ph type="title"/>
          </p:nvPr>
        </p:nvSpPr>
        <p:spPr>
          <a:xfrm>
            <a:off x="874800" y="458600"/>
            <a:ext cx="10068900" cy="2394900"/>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1"/>
              </a:buClr>
              <a:buSzPts val="6600"/>
              <a:buFont typeface="Palatino Linotype"/>
              <a:buNone/>
            </a:pPr>
            <a:r>
              <a:rPr lang="en-US" sz="3600">
                <a:latin typeface="Arial"/>
                <a:ea typeface="Arial"/>
                <a:cs typeface="Arial"/>
                <a:sym typeface="Arial"/>
              </a:rPr>
              <a:t>Florida Academic Library Services Cooperative (FALSC) contracted Innovative Interfaces Inc. to provide Florida’s public academic libraries with a new integrated library management system.	</a:t>
            </a:r>
            <a:endParaRPr sz="3600">
              <a:latin typeface="Arial"/>
              <a:ea typeface="Arial"/>
              <a:cs typeface="Arial"/>
              <a:sym typeface="Arial"/>
            </a:endParaRPr>
          </a:p>
        </p:txBody>
      </p:sp>
      <p:sp>
        <p:nvSpPr>
          <p:cNvPr id="95" name="Shape 95"/>
          <p:cNvSpPr txBox="1"/>
          <p:nvPr>
            <p:ph idx="1" type="body"/>
          </p:nvPr>
        </p:nvSpPr>
        <p:spPr>
          <a:xfrm>
            <a:off x="874800" y="3147600"/>
            <a:ext cx="10068900" cy="34602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400"/>
              <a:buFont typeface="Arial"/>
              <a:buNone/>
            </a:pPr>
            <a:r>
              <a:rPr lang="en-US" sz="3600">
                <a:latin typeface="Times New Roman"/>
                <a:ea typeface="Times New Roman"/>
                <a:cs typeface="Times New Roman"/>
                <a:sym typeface="Times New Roman"/>
              </a:rPr>
              <a:t>And since June 2016, working groups, librarians, information professionals, partners, researchers, library staff and administrators have been reviewing the data loaded onto test servers as data migrates from ExLibris’ Aleph (SFX) to Innovative’s Sierra/Encore Duet (EBSCO EDS) .</a:t>
            </a:r>
            <a:endParaRPr i="0" sz="3600" u="none" cap="none" strike="noStrike">
              <a:solidFill>
                <a:schemeClr val="dk1"/>
              </a:solidFill>
              <a:latin typeface="Times New Roman"/>
              <a:ea typeface="Times New Roman"/>
              <a:cs typeface="Times New Roman"/>
              <a:sym typeface="Times New Roman"/>
            </a:endParaRPr>
          </a:p>
        </p:txBody>
      </p:sp>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sp>
        <p:nvSpPr>
          <p:cNvPr id="221" name="Shape 221"/>
          <p:cNvSpPr txBox="1"/>
          <p:nvPr>
            <p:ph type="title"/>
          </p:nvPr>
        </p:nvSpPr>
        <p:spPr>
          <a:xfrm>
            <a:off x="1522414" y="533400"/>
            <a:ext cx="9601200" cy="11430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US">
                <a:latin typeface="Arial"/>
                <a:ea typeface="Arial"/>
                <a:cs typeface="Arial"/>
                <a:sym typeface="Arial"/>
              </a:rPr>
              <a:t>[Aleph holdings record]</a:t>
            </a:r>
            <a:endParaRPr>
              <a:latin typeface="Arial"/>
              <a:ea typeface="Arial"/>
              <a:cs typeface="Arial"/>
              <a:sym typeface="Arial"/>
            </a:endParaRPr>
          </a:p>
        </p:txBody>
      </p:sp>
      <p:pic>
        <p:nvPicPr>
          <p:cNvPr id="222" name="Shape 222"/>
          <p:cNvPicPr preferRelativeResize="0"/>
          <p:nvPr/>
        </p:nvPicPr>
        <p:blipFill>
          <a:blip r:embed="rId3">
            <a:alphaModFix/>
          </a:blip>
          <a:stretch>
            <a:fillRect/>
          </a:stretch>
        </p:blipFill>
        <p:spPr>
          <a:xfrm>
            <a:off x="2106082" y="1676400"/>
            <a:ext cx="7740800" cy="460902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 name="Shape 227"/>
        <p:cNvGrpSpPr/>
        <p:nvPr/>
      </p:nvGrpSpPr>
      <p:grpSpPr>
        <a:xfrm>
          <a:off x="0" y="0"/>
          <a:ext cx="0" cy="0"/>
          <a:chOff x="0" y="0"/>
          <a:chExt cx="0" cy="0"/>
        </a:xfrm>
      </p:grpSpPr>
      <p:sp>
        <p:nvSpPr>
          <p:cNvPr id="228" name="Shape 228"/>
          <p:cNvSpPr txBox="1"/>
          <p:nvPr>
            <p:ph type="title"/>
          </p:nvPr>
        </p:nvSpPr>
        <p:spPr>
          <a:xfrm>
            <a:off x="1114350" y="291800"/>
            <a:ext cx="9601200" cy="6549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US">
                <a:latin typeface="Arial"/>
                <a:ea typeface="Arial"/>
                <a:cs typeface="Arial"/>
                <a:sym typeface="Arial"/>
              </a:rPr>
              <a:t>[Sierra TEST]. Suppressed item record</a:t>
            </a:r>
            <a:endParaRPr>
              <a:latin typeface="Arial"/>
              <a:ea typeface="Arial"/>
              <a:cs typeface="Arial"/>
              <a:sym typeface="Arial"/>
            </a:endParaRPr>
          </a:p>
        </p:txBody>
      </p:sp>
      <p:pic>
        <p:nvPicPr>
          <p:cNvPr id="229" name="Shape 229"/>
          <p:cNvPicPr preferRelativeResize="0"/>
          <p:nvPr/>
        </p:nvPicPr>
        <p:blipFill>
          <a:blip r:embed="rId3">
            <a:alphaModFix/>
          </a:blip>
          <a:stretch>
            <a:fillRect/>
          </a:stretch>
        </p:blipFill>
        <p:spPr>
          <a:xfrm>
            <a:off x="1346537" y="1055125"/>
            <a:ext cx="9495750" cy="53413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4" name="Shape 234"/>
        <p:cNvGrpSpPr/>
        <p:nvPr/>
      </p:nvGrpSpPr>
      <p:grpSpPr>
        <a:xfrm>
          <a:off x="0" y="0"/>
          <a:ext cx="0" cy="0"/>
          <a:chOff x="0" y="0"/>
          <a:chExt cx="0" cy="0"/>
        </a:xfrm>
      </p:grpSpPr>
      <p:sp>
        <p:nvSpPr>
          <p:cNvPr id="235" name="Shape 235"/>
          <p:cNvSpPr txBox="1"/>
          <p:nvPr>
            <p:ph type="title"/>
          </p:nvPr>
        </p:nvSpPr>
        <p:spPr>
          <a:xfrm>
            <a:off x="3791013" y="1667600"/>
            <a:ext cx="4606800" cy="22512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US" sz="3600">
                <a:latin typeface="Arial"/>
                <a:ea typeface="Arial"/>
                <a:cs typeface="Arial"/>
                <a:sym typeface="Arial"/>
              </a:rPr>
              <a:t>The Work: Things that Really Helped</a:t>
            </a:r>
            <a:endParaRPr sz="3600">
              <a:latin typeface="Arial"/>
              <a:ea typeface="Arial"/>
              <a:cs typeface="Arial"/>
              <a:sym typeface="Arial"/>
            </a:endParaRPr>
          </a:p>
          <a:p>
            <a:pPr indent="0" lvl="0" marL="0" rtl="0">
              <a:spcBef>
                <a:spcPts val="0"/>
              </a:spcBef>
              <a:spcAft>
                <a:spcPts val="0"/>
              </a:spcAft>
              <a:buNone/>
            </a:pPr>
            <a:r>
              <a:t/>
            </a:r>
            <a:endParaRPr sz="3600">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 name="Shape 240"/>
        <p:cNvGrpSpPr/>
        <p:nvPr/>
      </p:nvGrpSpPr>
      <p:grpSpPr>
        <a:xfrm>
          <a:off x="0" y="0"/>
          <a:ext cx="0" cy="0"/>
          <a:chOff x="0" y="0"/>
          <a:chExt cx="0" cy="0"/>
        </a:xfrm>
      </p:grpSpPr>
      <p:sp>
        <p:nvSpPr>
          <p:cNvPr id="241" name="Shape 241"/>
          <p:cNvSpPr txBox="1"/>
          <p:nvPr>
            <p:ph type="title"/>
          </p:nvPr>
        </p:nvSpPr>
        <p:spPr>
          <a:xfrm>
            <a:off x="687875" y="466050"/>
            <a:ext cx="2793000" cy="56457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US" sz="3000">
                <a:latin typeface="Arial"/>
                <a:ea typeface="Arial"/>
                <a:cs typeface="Arial"/>
                <a:sym typeface="Arial"/>
              </a:rPr>
              <a:t>[Encore TEST. MARC view] </a:t>
            </a:r>
            <a:endParaRPr sz="3000">
              <a:latin typeface="Arial"/>
              <a:ea typeface="Arial"/>
              <a:cs typeface="Arial"/>
              <a:sym typeface="Arial"/>
            </a:endParaRPr>
          </a:p>
          <a:p>
            <a:pPr indent="0" lvl="0" marL="0">
              <a:spcBef>
                <a:spcPts val="0"/>
              </a:spcBef>
              <a:spcAft>
                <a:spcPts val="0"/>
              </a:spcAft>
              <a:buNone/>
            </a:pPr>
            <a:r>
              <a:t/>
            </a:r>
            <a:endParaRPr sz="3000">
              <a:latin typeface="Times New Roman"/>
              <a:ea typeface="Times New Roman"/>
              <a:cs typeface="Times New Roman"/>
              <a:sym typeface="Times New Roman"/>
            </a:endParaRPr>
          </a:p>
          <a:p>
            <a:pPr indent="0" lvl="0" marL="0">
              <a:spcBef>
                <a:spcPts val="0"/>
              </a:spcBef>
              <a:spcAft>
                <a:spcPts val="0"/>
              </a:spcAft>
              <a:buNone/>
            </a:pPr>
            <a:r>
              <a:rPr lang="en-US" sz="3000">
                <a:latin typeface="Times New Roman"/>
                <a:ea typeface="Times New Roman"/>
                <a:cs typeface="Times New Roman"/>
                <a:sym typeface="Times New Roman"/>
              </a:rPr>
              <a:t>Tracking the correct Aleph record was easy. </a:t>
            </a:r>
            <a:br>
              <a:rPr lang="en-US" sz="3000">
                <a:latin typeface="Times New Roman"/>
                <a:ea typeface="Times New Roman"/>
                <a:cs typeface="Times New Roman"/>
                <a:sym typeface="Times New Roman"/>
              </a:rPr>
            </a:br>
            <a:r>
              <a:rPr lang="en-US" sz="3000">
                <a:latin typeface="Times New Roman"/>
                <a:ea typeface="Times New Roman"/>
                <a:cs typeface="Times New Roman"/>
                <a:sym typeface="Times New Roman"/>
              </a:rPr>
              <a:t>Aleph’s ADM # </a:t>
            </a:r>
            <a:endParaRPr sz="3000">
              <a:latin typeface="Times New Roman"/>
              <a:ea typeface="Times New Roman"/>
              <a:cs typeface="Times New Roman"/>
              <a:sym typeface="Times New Roman"/>
            </a:endParaRPr>
          </a:p>
          <a:p>
            <a:pPr indent="0" lvl="0" marL="0">
              <a:spcBef>
                <a:spcPts val="0"/>
              </a:spcBef>
              <a:spcAft>
                <a:spcPts val="0"/>
              </a:spcAft>
              <a:buNone/>
            </a:pPr>
            <a:r>
              <a:rPr lang="en-US" sz="3000">
                <a:latin typeface="Times New Roman"/>
                <a:ea typeface="Times New Roman"/>
                <a:cs typeface="Times New Roman"/>
                <a:sym typeface="Times New Roman"/>
              </a:rPr>
              <a:t>(bibliographic identification)</a:t>
            </a:r>
            <a:endParaRPr sz="3000">
              <a:latin typeface="Times New Roman"/>
              <a:ea typeface="Times New Roman"/>
              <a:cs typeface="Times New Roman"/>
              <a:sym typeface="Times New Roman"/>
            </a:endParaRPr>
          </a:p>
          <a:p>
            <a:pPr indent="0" lvl="0" marL="0">
              <a:spcBef>
                <a:spcPts val="0"/>
              </a:spcBef>
              <a:spcAft>
                <a:spcPts val="0"/>
              </a:spcAft>
              <a:buNone/>
            </a:pPr>
            <a:r>
              <a:rPr lang="en-US" sz="3000">
                <a:latin typeface="Times New Roman"/>
                <a:ea typeface="Times New Roman"/>
                <a:cs typeface="Times New Roman"/>
                <a:sym typeface="Times New Roman"/>
              </a:rPr>
              <a:t>was added to MARC field </a:t>
            </a:r>
            <a:endParaRPr sz="3000">
              <a:latin typeface="Times New Roman"/>
              <a:ea typeface="Times New Roman"/>
              <a:cs typeface="Times New Roman"/>
              <a:sym typeface="Times New Roman"/>
            </a:endParaRPr>
          </a:p>
          <a:p>
            <a:pPr indent="0" lvl="0" marL="0">
              <a:spcBef>
                <a:spcPts val="0"/>
              </a:spcBef>
              <a:spcAft>
                <a:spcPts val="0"/>
              </a:spcAft>
              <a:buNone/>
            </a:pPr>
            <a:r>
              <a:rPr lang="en-US" sz="3000">
                <a:latin typeface="Times New Roman"/>
                <a:ea typeface="Times New Roman"/>
                <a:cs typeface="Times New Roman"/>
                <a:sym typeface="Times New Roman"/>
              </a:rPr>
              <a:t>931</a:t>
            </a:r>
            <a:endParaRPr sz="3000">
              <a:latin typeface="Times New Roman"/>
              <a:ea typeface="Times New Roman"/>
              <a:cs typeface="Times New Roman"/>
              <a:sym typeface="Times New Roman"/>
            </a:endParaRPr>
          </a:p>
        </p:txBody>
      </p:sp>
      <p:pic>
        <p:nvPicPr>
          <p:cNvPr id="242" name="Shape 242"/>
          <p:cNvPicPr preferRelativeResize="0"/>
          <p:nvPr/>
        </p:nvPicPr>
        <p:blipFill>
          <a:blip r:embed="rId3">
            <a:alphaModFix/>
          </a:blip>
          <a:stretch>
            <a:fillRect/>
          </a:stretch>
        </p:blipFill>
        <p:spPr>
          <a:xfrm>
            <a:off x="3645150" y="373950"/>
            <a:ext cx="7569451" cy="56458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 name="Shape 247"/>
        <p:cNvGrpSpPr/>
        <p:nvPr/>
      </p:nvGrpSpPr>
      <p:grpSpPr>
        <a:xfrm>
          <a:off x="0" y="0"/>
          <a:ext cx="0" cy="0"/>
          <a:chOff x="0" y="0"/>
          <a:chExt cx="0" cy="0"/>
        </a:xfrm>
      </p:grpSpPr>
      <p:pic>
        <p:nvPicPr>
          <p:cNvPr id="248" name="Shape 248"/>
          <p:cNvPicPr preferRelativeResize="0"/>
          <p:nvPr/>
        </p:nvPicPr>
        <p:blipFill rotWithShape="1">
          <a:blip r:embed="rId3">
            <a:alphaModFix/>
          </a:blip>
          <a:srcRect b="0" l="0" r="0" t="0"/>
          <a:stretch/>
        </p:blipFill>
        <p:spPr>
          <a:xfrm>
            <a:off x="659624" y="1967700"/>
            <a:ext cx="10869575" cy="3271250"/>
          </a:xfrm>
          <a:prstGeom prst="rect">
            <a:avLst/>
          </a:prstGeom>
          <a:noFill/>
          <a:ln>
            <a:noFill/>
          </a:ln>
        </p:spPr>
      </p:pic>
      <p:sp>
        <p:nvSpPr>
          <p:cNvPr id="249" name="Shape 249"/>
          <p:cNvSpPr txBox="1"/>
          <p:nvPr/>
        </p:nvSpPr>
        <p:spPr>
          <a:xfrm>
            <a:off x="1200063" y="479450"/>
            <a:ext cx="9788700" cy="11421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US" sz="3000"/>
              <a:t>[Encore TEST] </a:t>
            </a:r>
            <a:r>
              <a:rPr lang="en-US" sz="3000">
                <a:latin typeface="Times New Roman"/>
                <a:ea typeface="Times New Roman"/>
                <a:cs typeface="Times New Roman"/>
                <a:sym typeface="Times New Roman"/>
              </a:rPr>
              <a:t>I never expected the current “Floor map” button to work properly.</a:t>
            </a:r>
            <a:endParaRPr sz="3000">
              <a:latin typeface="Times New Roman"/>
              <a:ea typeface="Times New Roman"/>
              <a:cs typeface="Times New Roman"/>
              <a:sym typeface="Times New Roman"/>
            </a:endParaRPr>
          </a:p>
        </p:txBody>
      </p:sp>
    </p:spTree>
  </p:cSld>
  <p:clrMapOvr>
    <a:masterClrMapping/>
  </p:clrMapOvr>
  <p:transition spd="med">
    <p:fade/>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3" name="Shape 253"/>
        <p:cNvGrpSpPr/>
        <p:nvPr/>
      </p:nvGrpSpPr>
      <p:grpSpPr>
        <a:xfrm>
          <a:off x="0" y="0"/>
          <a:ext cx="0" cy="0"/>
          <a:chOff x="0" y="0"/>
          <a:chExt cx="0" cy="0"/>
        </a:xfrm>
      </p:grpSpPr>
      <p:sp>
        <p:nvSpPr>
          <p:cNvPr id="254" name="Shape 254"/>
          <p:cNvSpPr txBox="1"/>
          <p:nvPr>
            <p:ph type="title"/>
          </p:nvPr>
        </p:nvSpPr>
        <p:spPr>
          <a:xfrm>
            <a:off x="669900" y="617450"/>
            <a:ext cx="3186300" cy="4975200"/>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1"/>
              </a:buClr>
              <a:buSzPts val="3200"/>
              <a:buFont typeface="Palatino Linotype"/>
              <a:buNone/>
            </a:pPr>
            <a:r>
              <a:rPr lang="en-US" sz="3600">
                <a:latin typeface="Arial"/>
                <a:ea typeface="Arial"/>
                <a:cs typeface="Arial"/>
                <a:sym typeface="Arial"/>
              </a:rPr>
              <a:t>[Encore TEST] </a:t>
            </a:r>
            <a:endParaRPr sz="3600">
              <a:latin typeface="Arial"/>
              <a:ea typeface="Arial"/>
              <a:cs typeface="Arial"/>
              <a:sym typeface="Arial"/>
            </a:endParaRPr>
          </a:p>
          <a:p>
            <a:pPr indent="0" lvl="0" marL="0" marR="0" rtl="0" algn="l">
              <a:lnSpc>
                <a:spcPct val="90000"/>
              </a:lnSpc>
              <a:spcBef>
                <a:spcPts val="0"/>
              </a:spcBef>
              <a:spcAft>
                <a:spcPts val="0"/>
              </a:spcAft>
              <a:buClr>
                <a:schemeClr val="dk1"/>
              </a:buClr>
              <a:buSzPts val="3200"/>
              <a:buFont typeface="Palatino Linotype"/>
              <a:buNone/>
            </a:pPr>
            <a:r>
              <a:t/>
            </a:r>
            <a:endParaRPr sz="3600">
              <a:latin typeface="Times New Roman"/>
              <a:ea typeface="Times New Roman"/>
              <a:cs typeface="Times New Roman"/>
              <a:sym typeface="Times New Roman"/>
            </a:endParaRPr>
          </a:p>
          <a:p>
            <a:pPr indent="0" lvl="0" marL="0" marR="0" rtl="0" algn="l">
              <a:lnSpc>
                <a:spcPct val="90000"/>
              </a:lnSpc>
              <a:spcBef>
                <a:spcPts val="0"/>
              </a:spcBef>
              <a:spcAft>
                <a:spcPts val="0"/>
              </a:spcAft>
              <a:buClr>
                <a:schemeClr val="dk1"/>
              </a:buClr>
              <a:buSzPts val="3200"/>
              <a:buFont typeface="Palatino Linotype"/>
              <a:buNone/>
            </a:pPr>
            <a:r>
              <a:rPr lang="en-US" sz="3600">
                <a:latin typeface="Times New Roman"/>
                <a:ea typeface="Times New Roman"/>
                <a:cs typeface="Times New Roman"/>
                <a:sym typeface="Times New Roman"/>
              </a:rPr>
              <a:t>The hyperlink to the library’s floor map from Aleph’s public interface worked in Encore</a:t>
            </a:r>
            <a:endParaRPr sz="3600">
              <a:latin typeface="Times New Roman"/>
              <a:ea typeface="Times New Roman"/>
              <a:cs typeface="Times New Roman"/>
              <a:sym typeface="Times New Roman"/>
            </a:endParaRPr>
          </a:p>
        </p:txBody>
      </p:sp>
      <p:pic>
        <p:nvPicPr>
          <p:cNvPr id="255" name="Shape 255"/>
          <p:cNvPicPr preferRelativeResize="0"/>
          <p:nvPr>
            <p:ph idx="2" type="body"/>
          </p:nvPr>
        </p:nvPicPr>
        <p:blipFill rotWithShape="1">
          <a:blip r:embed="rId3">
            <a:alphaModFix/>
          </a:blip>
          <a:srcRect b="0" l="0" r="0" t="0"/>
          <a:stretch/>
        </p:blipFill>
        <p:spPr>
          <a:xfrm>
            <a:off x="4505952" y="941399"/>
            <a:ext cx="7200600" cy="4975200"/>
          </a:xfrm>
          <a:prstGeom prst="rect">
            <a:avLst/>
          </a:prstGeom>
          <a:noFill/>
          <a:ln>
            <a:noFill/>
          </a:ln>
        </p:spPr>
      </p:pic>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 name="Shape 260"/>
        <p:cNvGrpSpPr/>
        <p:nvPr/>
      </p:nvGrpSpPr>
      <p:grpSpPr>
        <a:xfrm>
          <a:off x="0" y="0"/>
          <a:ext cx="0" cy="0"/>
          <a:chOff x="0" y="0"/>
          <a:chExt cx="0" cy="0"/>
        </a:xfrm>
      </p:grpSpPr>
      <p:sp>
        <p:nvSpPr>
          <p:cNvPr id="261" name="Shape 261"/>
          <p:cNvSpPr txBox="1"/>
          <p:nvPr>
            <p:ph type="title"/>
          </p:nvPr>
        </p:nvSpPr>
        <p:spPr>
          <a:xfrm>
            <a:off x="3791013" y="1667600"/>
            <a:ext cx="4606800" cy="2251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US" sz="3600">
                <a:latin typeface="Arial"/>
                <a:ea typeface="Arial"/>
                <a:cs typeface="Arial"/>
                <a:sym typeface="Arial"/>
              </a:rPr>
              <a:t>The Work: Major Problems Being Worked Out</a:t>
            </a:r>
            <a:endParaRPr sz="3600">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5" name="Shape 265"/>
        <p:cNvGrpSpPr/>
        <p:nvPr/>
      </p:nvGrpSpPr>
      <p:grpSpPr>
        <a:xfrm>
          <a:off x="0" y="0"/>
          <a:ext cx="0" cy="0"/>
          <a:chOff x="0" y="0"/>
          <a:chExt cx="0" cy="0"/>
        </a:xfrm>
      </p:grpSpPr>
      <p:sp>
        <p:nvSpPr>
          <p:cNvPr id="266" name="Shape 266"/>
          <p:cNvSpPr txBox="1"/>
          <p:nvPr>
            <p:ph type="title"/>
          </p:nvPr>
        </p:nvSpPr>
        <p:spPr>
          <a:xfrm>
            <a:off x="1522414" y="533400"/>
            <a:ext cx="9601200" cy="1143000"/>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1"/>
              </a:buClr>
              <a:buSzPts val="3200"/>
              <a:buFont typeface="Palatino Linotype"/>
              <a:buNone/>
            </a:pPr>
            <a:r>
              <a:rPr lang="en-US">
                <a:latin typeface="Arial"/>
                <a:ea typeface="Arial"/>
                <a:cs typeface="Arial"/>
                <a:sym typeface="Arial"/>
              </a:rPr>
              <a:t>[Aleph. Consortium] </a:t>
            </a:r>
            <a:r>
              <a:rPr i="0" lang="en-US" sz="3200" u="none" cap="none" strike="noStrike">
                <a:solidFill>
                  <a:schemeClr val="dk1"/>
                </a:solidFill>
                <a:latin typeface="Arial"/>
                <a:ea typeface="Arial"/>
                <a:cs typeface="Arial"/>
                <a:sym typeface="Arial"/>
              </a:rPr>
              <a:t>Suites and e-books	</a:t>
            </a:r>
            <a:endParaRPr i="0" sz="3200" u="none" cap="none" strike="noStrike">
              <a:solidFill>
                <a:schemeClr val="dk1"/>
              </a:solidFill>
              <a:latin typeface="Arial"/>
              <a:ea typeface="Arial"/>
              <a:cs typeface="Arial"/>
              <a:sym typeface="Arial"/>
            </a:endParaRPr>
          </a:p>
        </p:txBody>
      </p:sp>
      <p:sp>
        <p:nvSpPr>
          <p:cNvPr id="267" name="Shape 267"/>
          <p:cNvSpPr txBox="1"/>
          <p:nvPr>
            <p:ph idx="1" type="body"/>
          </p:nvPr>
        </p:nvSpPr>
        <p:spPr>
          <a:xfrm>
            <a:off x="1522432" y="1828800"/>
            <a:ext cx="7630800" cy="7620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2400"/>
              <a:buFont typeface="Arial"/>
              <a:buNone/>
            </a:pPr>
            <a:r>
              <a:rPr i="0" lang="en-US" sz="3000" u="none" cap="none" strike="noStrike">
                <a:solidFill>
                  <a:schemeClr val="dk1"/>
                </a:solidFill>
                <a:latin typeface="Times New Roman"/>
                <a:ea typeface="Times New Roman"/>
                <a:cs typeface="Times New Roman"/>
                <a:sym typeface="Times New Roman"/>
              </a:rPr>
              <a:t>E-book catalog MARC tags look like:</a:t>
            </a:r>
            <a:endParaRPr i="0" sz="3000" u="none" cap="none" strike="noStrike">
              <a:solidFill>
                <a:schemeClr val="dk1"/>
              </a:solidFill>
              <a:latin typeface="Times New Roman"/>
              <a:ea typeface="Times New Roman"/>
              <a:cs typeface="Times New Roman"/>
              <a:sym typeface="Times New Roman"/>
            </a:endParaRPr>
          </a:p>
        </p:txBody>
      </p:sp>
      <p:sp>
        <p:nvSpPr>
          <p:cNvPr id="268" name="Shape 268"/>
          <p:cNvSpPr txBox="1"/>
          <p:nvPr>
            <p:ph idx="2" type="body"/>
          </p:nvPr>
        </p:nvSpPr>
        <p:spPr>
          <a:xfrm>
            <a:off x="1522414" y="2667000"/>
            <a:ext cx="4645152" cy="3352800"/>
          </a:xfrm>
          <a:prstGeom prst="rect">
            <a:avLst/>
          </a:prstGeom>
          <a:noFill/>
          <a:ln cap="flat" cmpd="sng" w="9525">
            <a:solidFill>
              <a:srgbClr val="FFFF00"/>
            </a:solidFill>
            <a:prstDash val="solid"/>
            <a:round/>
            <a:headEnd len="sm" w="sm" type="none"/>
            <a:tailEnd len="sm" w="sm" type="none"/>
          </a:ln>
        </p:spPr>
        <p:txBody>
          <a:bodyPr anchorCtr="0" anchor="t" bIns="45700" lIns="91425" spcFirstLastPara="1" rIns="91425" wrap="square" tIns="45700">
            <a:noAutofit/>
          </a:bodyPr>
          <a:lstStyle/>
          <a:p>
            <a:pPr indent="-223837" lvl="0" marL="223837" marR="0" rtl="0" algn="l">
              <a:lnSpc>
                <a:spcPct val="90000"/>
              </a:lnSpc>
              <a:spcBef>
                <a:spcPts val="0"/>
              </a:spcBef>
              <a:spcAft>
                <a:spcPts val="0"/>
              </a:spcAft>
              <a:buClr>
                <a:schemeClr val="dk1"/>
              </a:buClr>
              <a:buSzPts val="2000"/>
              <a:buFont typeface="Arial"/>
              <a:buChar char="•"/>
            </a:pPr>
            <a:r>
              <a:rPr b="0" i="0" lang="en-US" sz="2000" u="none" cap="none" strike="noStrike">
                <a:solidFill>
                  <a:schemeClr val="dk1"/>
                </a:solidFill>
                <a:latin typeface="Palatino Linotype"/>
                <a:ea typeface="Palatino Linotype"/>
                <a:cs typeface="Palatino Linotype"/>
                <a:sym typeface="Palatino Linotype"/>
              </a:rPr>
              <a:t>856 40 </a:t>
            </a:r>
            <a:endParaRPr/>
          </a:p>
          <a:p>
            <a:pPr indent="-223837" lvl="0" marL="223837" marR="0" rtl="0" algn="l">
              <a:lnSpc>
                <a:spcPct val="90000"/>
              </a:lnSpc>
              <a:spcBef>
                <a:spcPts val="0"/>
              </a:spcBef>
              <a:spcAft>
                <a:spcPts val="0"/>
              </a:spcAft>
              <a:buClr>
                <a:schemeClr val="dk1"/>
              </a:buClr>
              <a:buSzPts val="2000"/>
              <a:buFont typeface="Arial"/>
              <a:buChar char="•"/>
            </a:pPr>
            <a:r>
              <a:rPr b="0" i="0" lang="en-US" sz="2000" u="none" cap="none" strike="noStrike">
                <a:solidFill>
                  <a:schemeClr val="dk1"/>
                </a:solidFill>
                <a:latin typeface="Palatino Linotype"/>
                <a:ea typeface="Palatino Linotype"/>
                <a:cs typeface="Palatino Linotype"/>
                <a:sym typeface="Palatino Linotype"/>
              </a:rPr>
              <a:t>$3 EBSCOhost	</a:t>
            </a:r>
            <a:endParaRPr/>
          </a:p>
          <a:p>
            <a:pPr indent="-223837" lvl="0" marL="223837" marR="0" rtl="0" algn="l">
              <a:lnSpc>
                <a:spcPct val="90000"/>
              </a:lnSpc>
              <a:spcBef>
                <a:spcPts val="0"/>
              </a:spcBef>
              <a:spcAft>
                <a:spcPts val="0"/>
              </a:spcAft>
              <a:buClr>
                <a:schemeClr val="dk1"/>
              </a:buClr>
              <a:buSzPts val="2000"/>
              <a:buFont typeface="Arial"/>
              <a:buChar char="•"/>
            </a:pPr>
            <a:r>
              <a:rPr b="0" i="0" lang="en-US" sz="2000" u="none" cap="none" strike="noStrike">
                <a:solidFill>
                  <a:schemeClr val="dk1"/>
                </a:solidFill>
                <a:latin typeface="Palatino Linotype"/>
                <a:ea typeface="Palatino Linotype"/>
                <a:cs typeface="Palatino Linotype"/>
                <a:sym typeface="Palatino Linotype"/>
              </a:rPr>
              <a:t> $u </a:t>
            </a:r>
            <a:r>
              <a:rPr b="0" i="0" lang="en-US" sz="2000" u="sng" cap="none" strike="noStrike">
                <a:solidFill>
                  <a:schemeClr val="hlink"/>
                </a:solidFill>
                <a:latin typeface="Palatino Linotype"/>
                <a:ea typeface="Palatino Linotype"/>
                <a:cs typeface="Palatino Linotype"/>
                <a:sym typeface="Palatino Linotype"/>
                <a:hlinkClick r:id="rId3"/>
              </a:rPr>
              <a:t>http://ezproxy.lib.usf.edu/login?url=http://search.ebscohost.com/login.aspx?direct=true&amp;scope=site&amp;db=nlebk&amp;db=nlabk&amp;AN=964176</a:t>
            </a:r>
            <a:endParaRPr/>
          </a:p>
          <a:p>
            <a:pPr indent="-223837" lvl="0" marL="223837" marR="0" rtl="0" algn="l">
              <a:lnSpc>
                <a:spcPct val="90000"/>
              </a:lnSpc>
              <a:spcBef>
                <a:spcPts val="0"/>
              </a:spcBef>
              <a:spcAft>
                <a:spcPts val="0"/>
              </a:spcAft>
              <a:buClr>
                <a:schemeClr val="dk1"/>
              </a:buClr>
              <a:buSzPts val="2000"/>
              <a:buFont typeface="Arial"/>
              <a:buChar char="•"/>
            </a:pPr>
            <a:r>
              <a:rPr b="0" i="0" lang="en-US" sz="2000" u="none" cap="none" strike="noStrike">
                <a:solidFill>
                  <a:schemeClr val="dk1"/>
                </a:solidFill>
                <a:latin typeface="Palatino Linotype"/>
                <a:ea typeface="Palatino Linotype"/>
                <a:cs typeface="Palatino Linotype"/>
                <a:sym typeface="Palatino Linotype"/>
              </a:rPr>
              <a:t>$y USF ONLINE ACCESS</a:t>
            </a:r>
            <a:endParaRPr/>
          </a:p>
          <a:p>
            <a:pPr indent="-223837" lvl="0" marL="223837" marR="0" rtl="0" algn="l">
              <a:lnSpc>
                <a:spcPct val="90000"/>
              </a:lnSpc>
              <a:spcBef>
                <a:spcPts val="0"/>
              </a:spcBef>
              <a:spcAft>
                <a:spcPts val="0"/>
              </a:spcAft>
              <a:buClr>
                <a:schemeClr val="dk1"/>
              </a:buClr>
              <a:buSzPts val="2000"/>
              <a:buFont typeface="Arial"/>
              <a:buChar char="•"/>
            </a:pPr>
            <a:r>
              <a:rPr b="1" i="0" lang="en-US" sz="2000" u="none" cap="none" strike="noStrike">
                <a:solidFill>
                  <a:schemeClr val="dk1"/>
                </a:solidFill>
              </a:rPr>
              <a:t>$5 FTS</a:t>
            </a:r>
            <a:endParaRPr b="1" i="0" sz="2000" u="none" cap="none" strike="noStrike">
              <a:solidFill>
                <a:schemeClr val="dk1"/>
              </a:solidFill>
            </a:endParaRPr>
          </a:p>
        </p:txBody>
      </p:sp>
    </p:spTree>
  </p:cSld>
  <p:clrMapOvr>
    <a:masterClrMapping/>
  </p:clrMapOvr>
  <p:transition spd="med">
    <p:fade/>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 name="Shape 273"/>
        <p:cNvGrpSpPr/>
        <p:nvPr/>
      </p:nvGrpSpPr>
      <p:grpSpPr>
        <a:xfrm>
          <a:off x="0" y="0"/>
          <a:ext cx="0" cy="0"/>
          <a:chOff x="0" y="0"/>
          <a:chExt cx="0" cy="0"/>
        </a:xfrm>
      </p:grpSpPr>
      <p:sp>
        <p:nvSpPr>
          <p:cNvPr id="274" name="Shape 274"/>
          <p:cNvSpPr txBox="1"/>
          <p:nvPr>
            <p:ph type="title"/>
          </p:nvPr>
        </p:nvSpPr>
        <p:spPr>
          <a:xfrm>
            <a:off x="1522425" y="533400"/>
            <a:ext cx="9601200" cy="24090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US">
                <a:latin typeface="Arial"/>
                <a:ea typeface="Arial"/>
                <a:cs typeface="Arial"/>
                <a:sym typeface="Arial"/>
              </a:rPr>
              <a:t>[Aleph cataloging. Bibliographic Record]</a:t>
            </a:r>
            <a:endParaRPr>
              <a:latin typeface="Arial"/>
              <a:ea typeface="Arial"/>
              <a:cs typeface="Arial"/>
              <a:sym typeface="Arial"/>
            </a:endParaRPr>
          </a:p>
          <a:p>
            <a:pPr indent="0" lvl="0" marL="0">
              <a:spcBef>
                <a:spcPts val="0"/>
              </a:spcBef>
              <a:spcAft>
                <a:spcPts val="0"/>
              </a:spcAft>
              <a:buNone/>
            </a:pPr>
            <a:r>
              <a:t/>
            </a:r>
            <a:endParaRPr>
              <a:latin typeface="Times New Roman"/>
              <a:ea typeface="Times New Roman"/>
              <a:cs typeface="Times New Roman"/>
              <a:sym typeface="Times New Roman"/>
            </a:endParaRPr>
          </a:p>
          <a:p>
            <a:pPr indent="0" lvl="0" marL="0" rtl="0">
              <a:spcBef>
                <a:spcPts val="0"/>
              </a:spcBef>
              <a:spcAft>
                <a:spcPts val="0"/>
              </a:spcAft>
              <a:buNone/>
            </a:pPr>
            <a:r>
              <a:rPr lang="en-US">
                <a:latin typeface="Times New Roman"/>
                <a:ea typeface="Times New Roman"/>
                <a:cs typeface="Times New Roman"/>
                <a:sym typeface="Times New Roman"/>
              </a:rPr>
              <a:t>Aleph uses the $5 for local display of e-books. This is a link to my electronic book from inside the bibliographic record in Aleph.</a:t>
            </a:r>
            <a:endParaRPr>
              <a:latin typeface="Times New Roman"/>
              <a:ea typeface="Times New Roman"/>
              <a:cs typeface="Times New Roman"/>
              <a:sym typeface="Times New Roman"/>
            </a:endParaRPr>
          </a:p>
        </p:txBody>
      </p:sp>
      <p:sp>
        <p:nvSpPr>
          <p:cNvPr id="275" name="Shape 275"/>
          <p:cNvSpPr txBox="1"/>
          <p:nvPr>
            <p:ph idx="1" type="body"/>
          </p:nvPr>
        </p:nvSpPr>
        <p:spPr>
          <a:xfrm>
            <a:off x="989550" y="2502250"/>
            <a:ext cx="9384900" cy="3332100"/>
          </a:xfrm>
          <a:prstGeom prst="rect">
            <a:avLst/>
          </a:prstGeom>
        </p:spPr>
        <p:txBody>
          <a:bodyPr anchorCtr="0" anchor="t" bIns="91425" lIns="91425" spcFirstLastPara="1" rIns="91425" wrap="square" tIns="91425">
            <a:noAutofit/>
          </a:bodyPr>
          <a:lstStyle/>
          <a:p>
            <a:pPr indent="0" lvl="0" marL="0">
              <a:spcBef>
                <a:spcPts val="1800"/>
              </a:spcBef>
              <a:spcAft>
                <a:spcPts val="0"/>
              </a:spcAft>
              <a:buNone/>
            </a:pPr>
            <a:r>
              <a:rPr lang="en-US"/>
              <a:t> </a:t>
            </a:r>
            <a:endParaRPr/>
          </a:p>
          <a:p>
            <a:pPr indent="0" lvl="0" marL="0" rtl="0">
              <a:spcBef>
                <a:spcPts val="1800"/>
              </a:spcBef>
              <a:spcAft>
                <a:spcPts val="0"/>
              </a:spcAft>
              <a:buNone/>
            </a:pPr>
            <a:r>
              <a:t/>
            </a:r>
            <a:endParaRPr/>
          </a:p>
        </p:txBody>
      </p:sp>
      <p:pic>
        <p:nvPicPr>
          <p:cNvPr id="276" name="Shape 276"/>
          <p:cNvPicPr preferRelativeResize="0"/>
          <p:nvPr/>
        </p:nvPicPr>
        <p:blipFill>
          <a:blip r:embed="rId3">
            <a:alphaModFix/>
          </a:blip>
          <a:stretch>
            <a:fillRect/>
          </a:stretch>
        </p:blipFill>
        <p:spPr>
          <a:xfrm>
            <a:off x="1738700" y="3221775"/>
            <a:ext cx="9168650" cy="163277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1" name="Shape 281"/>
        <p:cNvGrpSpPr/>
        <p:nvPr/>
      </p:nvGrpSpPr>
      <p:grpSpPr>
        <a:xfrm>
          <a:off x="0" y="0"/>
          <a:ext cx="0" cy="0"/>
          <a:chOff x="0" y="0"/>
          <a:chExt cx="0" cy="0"/>
        </a:xfrm>
      </p:grpSpPr>
      <p:sp>
        <p:nvSpPr>
          <p:cNvPr id="282" name="Shape 282"/>
          <p:cNvSpPr txBox="1"/>
          <p:nvPr>
            <p:ph type="title"/>
          </p:nvPr>
        </p:nvSpPr>
        <p:spPr>
          <a:xfrm>
            <a:off x="3791013" y="1667600"/>
            <a:ext cx="4606800" cy="22512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US" sz="3600">
                <a:latin typeface="Arial"/>
                <a:ea typeface="Arial"/>
                <a:cs typeface="Arial"/>
                <a:sym typeface="Arial"/>
              </a:rPr>
              <a:t>The Work: Things That Might Not Work in Sierra</a:t>
            </a:r>
            <a:endParaRPr sz="3600">
              <a:latin typeface="Arial"/>
              <a:ea typeface="Arial"/>
              <a:cs typeface="Arial"/>
              <a:sym typeface="Arial"/>
            </a:endParaRPr>
          </a:p>
          <a:p>
            <a:pPr indent="0" lvl="0" marL="0" rtl="0">
              <a:spcBef>
                <a:spcPts val="0"/>
              </a:spcBef>
              <a:spcAft>
                <a:spcPts val="0"/>
              </a:spcAft>
              <a:buNone/>
            </a:pPr>
            <a:r>
              <a:t/>
            </a:r>
            <a:endParaRPr sz="3600">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 name="Shape 100"/>
        <p:cNvGrpSpPr/>
        <p:nvPr/>
      </p:nvGrpSpPr>
      <p:grpSpPr>
        <a:xfrm>
          <a:off x="0" y="0"/>
          <a:ext cx="0" cy="0"/>
          <a:chOff x="0" y="0"/>
          <a:chExt cx="0" cy="0"/>
        </a:xfrm>
      </p:grpSpPr>
      <p:sp>
        <p:nvSpPr>
          <p:cNvPr id="101" name="Shape 101"/>
          <p:cNvSpPr txBox="1"/>
          <p:nvPr>
            <p:ph type="title"/>
          </p:nvPr>
        </p:nvSpPr>
        <p:spPr>
          <a:xfrm>
            <a:off x="836613" y="318700"/>
            <a:ext cx="3276600" cy="1923900"/>
          </a:xfrm>
          <a:prstGeom prst="rect">
            <a:avLst/>
          </a:prstGeom>
        </p:spPr>
        <p:txBody>
          <a:bodyPr anchorCtr="0" anchor="b" bIns="91425" lIns="91425" spcFirstLastPara="1" rIns="91425" wrap="square" tIns="91425">
            <a:noAutofit/>
          </a:bodyPr>
          <a:lstStyle/>
          <a:p>
            <a:pPr indent="0" lvl="0" marL="0" rtl="0">
              <a:lnSpc>
                <a:spcPct val="115000"/>
              </a:lnSpc>
              <a:spcBef>
                <a:spcPts val="0"/>
              </a:spcBef>
              <a:spcAft>
                <a:spcPts val="0"/>
              </a:spcAft>
              <a:buClr>
                <a:schemeClr val="dk1"/>
              </a:buClr>
              <a:buSzPts val="1100"/>
              <a:buFont typeface="Arial"/>
              <a:buNone/>
            </a:pPr>
            <a:r>
              <a:rPr lang="en-US" sz="3600">
                <a:latin typeface="Arial"/>
                <a:ea typeface="Arial"/>
                <a:cs typeface="Arial"/>
                <a:sym typeface="Arial"/>
              </a:rPr>
              <a:t>Sharing the single bib</a:t>
            </a:r>
            <a:endParaRPr sz="3600">
              <a:latin typeface="Arial"/>
              <a:ea typeface="Arial"/>
              <a:cs typeface="Arial"/>
              <a:sym typeface="Arial"/>
            </a:endParaRPr>
          </a:p>
        </p:txBody>
      </p:sp>
      <p:sp>
        <p:nvSpPr>
          <p:cNvPr id="102" name="Shape 102"/>
          <p:cNvSpPr txBox="1"/>
          <p:nvPr>
            <p:ph idx="2" type="body"/>
          </p:nvPr>
        </p:nvSpPr>
        <p:spPr>
          <a:xfrm>
            <a:off x="4398300" y="838200"/>
            <a:ext cx="7170600" cy="51816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0"/>
              </a:spcAft>
              <a:buClr>
                <a:schemeClr val="dk1"/>
              </a:buClr>
              <a:buSzPts val="1100"/>
              <a:buFont typeface="Arial"/>
              <a:buNone/>
            </a:pPr>
            <a:r>
              <a:rPr lang="en-US" sz="3600">
                <a:latin typeface="Times New Roman"/>
                <a:ea typeface="Times New Roman"/>
                <a:cs typeface="Times New Roman"/>
                <a:sym typeface="Times New Roman"/>
              </a:rPr>
              <a:t>12 Universities</a:t>
            </a:r>
            <a:endParaRPr sz="3600">
              <a:latin typeface="Times New Roman"/>
              <a:ea typeface="Times New Roman"/>
              <a:cs typeface="Times New Roman"/>
              <a:sym typeface="Times New Roman"/>
            </a:endParaRPr>
          </a:p>
          <a:p>
            <a:pPr indent="0" lvl="0" marL="0" rtl="0">
              <a:lnSpc>
                <a:spcPct val="115000"/>
              </a:lnSpc>
              <a:spcBef>
                <a:spcPts val="0"/>
              </a:spcBef>
              <a:spcAft>
                <a:spcPts val="0"/>
              </a:spcAft>
              <a:buClr>
                <a:schemeClr val="dk1"/>
              </a:buClr>
              <a:buSzPts val="1100"/>
              <a:buFont typeface="Arial"/>
              <a:buNone/>
            </a:pPr>
            <a:r>
              <a:rPr lang="en-US" sz="3600">
                <a:latin typeface="Times New Roman"/>
                <a:ea typeface="Times New Roman"/>
                <a:cs typeface="Times New Roman"/>
                <a:sym typeface="Times New Roman"/>
              </a:rPr>
              <a:t>28 Colleges and Joint Use Libraries</a:t>
            </a:r>
            <a:endParaRPr sz="3600">
              <a:latin typeface="Times New Roman"/>
              <a:ea typeface="Times New Roman"/>
              <a:cs typeface="Times New Roman"/>
              <a:sym typeface="Times New Roman"/>
            </a:endParaRPr>
          </a:p>
          <a:p>
            <a:pPr indent="0" lvl="0" marL="0" rtl="0">
              <a:lnSpc>
                <a:spcPct val="115000"/>
              </a:lnSpc>
              <a:spcBef>
                <a:spcPts val="0"/>
              </a:spcBef>
              <a:spcAft>
                <a:spcPts val="0"/>
              </a:spcAft>
              <a:buClr>
                <a:schemeClr val="dk1"/>
              </a:buClr>
              <a:buSzPts val="1100"/>
              <a:buFont typeface="Arial"/>
              <a:buNone/>
            </a:pPr>
            <a:r>
              <a:rPr lang="en-US" sz="3600">
                <a:latin typeface="Times New Roman"/>
                <a:ea typeface="Times New Roman"/>
                <a:cs typeface="Times New Roman"/>
                <a:sym typeface="Times New Roman"/>
              </a:rPr>
              <a:t>13 Million Titles </a:t>
            </a:r>
            <a:br>
              <a:rPr lang="en-US" sz="3600">
                <a:latin typeface="Times New Roman"/>
                <a:ea typeface="Times New Roman"/>
                <a:cs typeface="Times New Roman"/>
                <a:sym typeface="Times New Roman"/>
              </a:rPr>
            </a:br>
            <a:r>
              <a:rPr lang="en-US" sz="3600">
                <a:latin typeface="Times New Roman"/>
                <a:ea typeface="Times New Roman"/>
                <a:cs typeface="Times New Roman"/>
                <a:sym typeface="Times New Roman"/>
              </a:rPr>
              <a:t>    (individual bibliographic records)</a:t>
            </a:r>
            <a:endParaRPr sz="3600">
              <a:latin typeface="Times New Roman"/>
              <a:ea typeface="Times New Roman"/>
              <a:cs typeface="Times New Roman"/>
              <a:sym typeface="Times New Roman"/>
            </a:endParaRPr>
          </a:p>
          <a:p>
            <a:pPr indent="0" lvl="0" marL="0" rtl="0">
              <a:lnSpc>
                <a:spcPct val="115000"/>
              </a:lnSpc>
              <a:spcBef>
                <a:spcPts val="0"/>
              </a:spcBef>
              <a:spcAft>
                <a:spcPts val="0"/>
              </a:spcAft>
              <a:buClr>
                <a:schemeClr val="dk1"/>
              </a:buClr>
              <a:buSzPts val="1100"/>
              <a:buFont typeface="Arial"/>
              <a:buNone/>
            </a:pPr>
            <a:r>
              <a:rPr lang="en-US" sz="3600">
                <a:latin typeface="Times New Roman"/>
                <a:ea typeface="Times New Roman"/>
                <a:cs typeface="Times New Roman"/>
                <a:sym typeface="Times New Roman"/>
              </a:rPr>
              <a:t>ONE Cooperative Partner </a:t>
            </a:r>
            <a:endParaRPr sz="3600">
              <a:latin typeface="Times New Roman"/>
              <a:ea typeface="Times New Roman"/>
              <a:cs typeface="Times New Roman"/>
              <a:sym typeface="Times New Roman"/>
            </a:endParaRPr>
          </a:p>
          <a:p>
            <a:pPr indent="0" lvl="0" marL="0" rtl="0">
              <a:lnSpc>
                <a:spcPct val="115000"/>
              </a:lnSpc>
              <a:spcBef>
                <a:spcPts val="0"/>
              </a:spcBef>
              <a:spcAft>
                <a:spcPts val="0"/>
              </a:spcAft>
              <a:buClr>
                <a:schemeClr val="dk1"/>
              </a:buClr>
              <a:buSzPts val="1100"/>
              <a:buFont typeface="Arial"/>
              <a:buNone/>
            </a:pPr>
            <a:r>
              <a:rPr lang="en-US" sz="3600">
                <a:latin typeface="Times New Roman"/>
                <a:ea typeface="Times New Roman"/>
                <a:cs typeface="Times New Roman"/>
                <a:sym typeface="Times New Roman"/>
              </a:rPr>
              <a:t>ONE Catalog</a:t>
            </a:r>
            <a:endParaRPr sz="3600">
              <a:latin typeface="Times New Roman"/>
              <a:ea typeface="Times New Roman"/>
              <a:cs typeface="Times New Roman"/>
              <a:sym typeface="Times New Roman"/>
            </a:endParaRPr>
          </a:p>
          <a:p>
            <a:pPr indent="0" lvl="0" marL="0" rtl="0">
              <a:lnSpc>
                <a:spcPct val="115000"/>
              </a:lnSpc>
              <a:spcBef>
                <a:spcPts val="0"/>
              </a:spcBef>
              <a:spcAft>
                <a:spcPts val="0"/>
              </a:spcAft>
              <a:buClr>
                <a:schemeClr val="dk1"/>
              </a:buClr>
              <a:buSzPts val="1100"/>
              <a:buFont typeface="Arial"/>
              <a:buNone/>
            </a:pPr>
            <a:r>
              <a:rPr lang="en-US" sz="3600">
                <a:latin typeface="Times New Roman"/>
                <a:ea typeface="Times New Roman"/>
                <a:cs typeface="Times New Roman"/>
                <a:sym typeface="Times New Roman"/>
              </a:rPr>
              <a:t>ONE Bibliographic Record</a:t>
            </a:r>
            <a:endParaRPr sz="360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7" name="Shape 287"/>
        <p:cNvGrpSpPr/>
        <p:nvPr/>
      </p:nvGrpSpPr>
      <p:grpSpPr>
        <a:xfrm>
          <a:off x="0" y="0"/>
          <a:ext cx="0" cy="0"/>
          <a:chOff x="0" y="0"/>
          <a:chExt cx="0" cy="0"/>
        </a:xfrm>
      </p:grpSpPr>
      <p:sp>
        <p:nvSpPr>
          <p:cNvPr id="288" name="Shape 288"/>
          <p:cNvSpPr txBox="1"/>
          <p:nvPr>
            <p:ph type="title"/>
          </p:nvPr>
        </p:nvSpPr>
        <p:spPr>
          <a:xfrm>
            <a:off x="1522425" y="437750"/>
            <a:ext cx="9601200" cy="16764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US">
                <a:latin typeface="Arial"/>
                <a:ea typeface="Arial"/>
                <a:cs typeface="Arial"/>
                <a:sym typeface="Arial"/>
              </a:rPr>
              <a:t>[Aleph holdings record]</a:t>
            </a:r>
            <a:r>
              <a:rPr lang="en-US">
                <a:latin typeface="Times New Roman"/>
                <a:ea typeface="Times New Roman"/>
                <a:cs typeface="Times New Roman"/>
                <a:sym typeface="Times New Roman"/>
              </a:rPr>
              <a:t> The Tickler (TKR) field helps technical services staff identify a vendor, a file name, and date for batch loaded records</a:t>
            </a:r>
            <a:endParaRPr>
              <a:latin typeface="Times New Roman"/>
              <a:ea typeface="Times New Roman"/>
              <a:cs typeface="Times New Roman"/>
              <a:sym typeface="Times New Roman"/>
            </a:endParaRPr>
          </a:p>
        </p:txBody>
      </p:sp>
      <p:pic>
        <p:nvPicPr>
          <p:cNvPr id="289" name="Shape 289"/>
          <p:cNvPicPr preferRelativeResize="0"/>
          <p:nvPr/>
        </p:nvPicPr>
        <p:blipFill>
          <a:blip r:embed="rId3">
            <a:alphaModFix/>
          </a:blip>
          <a:stretch>
            <a:fillRect/>
          </a:stretch>
        </p:blipFill>
        <p:spPr>
          <a:xfrm>
            <a:off x="1964414" y="2239200"/>
            <a:ext cx="8260000" cy="360515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 name="Shape 294"/>
        <p:cNvGrpSpPr/>
        <p:nvPr/>
      </p:nvGrpSpPr>
      <p:grpSpPr>
        <a:xfrm>
          <a:off x="0" y="0"/>
          <a:ext cx="0" cy="0"/>
          <a:chOff x="0" y="0"/>
          <a:chExt cx="0" cy="0"/>
        </a:xfrm>
      </p:grpSpPr>
      <p:sp>
        <p:nvSpPr>
          <p:cNvPr id="295" name="Shape 295"/>
          <p:cNvSpPr txBox="1"/>
          <p:nvPr>
            <p:ph type="title"/>
          </p:nvPr>
        </p:nvSpPr>
        <p:spPr>
          <a:xfrm>
            <a:off x="507975" y="340075"/>
            <a:ext cx="11172900" cy="2251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US" sz="3600">
                <a:latin typeface="Arial"/>
                <a:ea typeface="Arial"/>
                <a:cs typeface="Arial"/>
                <a:sym typeface="Arial"/>
              </a:rPr>
              <a:t>Multiple accounting units [MAU] were established for the University of South Florida Sierra Acquisitions Function. There are four libraries in the USF system.</a:t>
            </a:r>
            <a:endParaRPr sz="3600">
              <a:latin typeface="Arial"/>
              <a:ea typeface="Arial"/>
              <a:cs typeface="Arial"/>
              <a:sym typeface="Arial"/>
            </a:endParaRPr>
          </a:p>
        </p:txBody>
      </p:sp>
      <p:sp>
        <p:nvSpPr>
          <p:cNvPr id="296" name="Shape 296"/>
          <p:cNvSpPr txBox="1"/>
          <p:nvPr>
            <p:ph type="title"/>
          </p:nvPr>
        </p:nvSpPr>
        <p:spPr>
          <a:xfrm>
            <a:off x="464913" y="2591275"/>
            <a:ext cx="11259000" cy="27867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US" sz="3000">
                <a:latin typeface="Times New Roman"/>
                <a:ea typeface="Times New Roman"/>
                <a:cs typeface="Times New Roman"/>
                <a:sym typeface="Times New Roman"/>
              </a:rPr>
              <a:t>There is currently no way to turn off the feed from all libraries if we choose to populate the Electronic Resources Management (ERM) with data. Since Sierra’s ERM data feeds into EBSCO Discovery (EDS), there is a concern that our four, separate accounting units will quadruple the EDS data load.</a:t>
            </a:r>
            <a:endParaRPr sz="3600">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1" name="Shape 301"/>
        <p:cNvGrpSpPr/>
        <p:nvPr/>
      </p:nvGrpSpPr>
      <p:grpSpPr>
        <a:xfrm>
          <a:off x="0" y="0"/>
          <a:ext cx="0" cy="0"/>
          <a:chOff x="0" y="0"/>
          <a:chExt cx="0" cy="0"/>
        </a:xfrm>
      </p:grpSpPr>
      <p:sp>
        <p:nvSpPr>
          <p:cNvPr id="302" name="Shape 302"/>
          <p:cNvSpPr txBox="1"/>
          <p:nvPr>
            <p:ph type="title"/>
          </p:nvPr>
        </p:nvSpPr>
        <p:spPr>
          <a:xfrm>
            <a:off x="597813" y="1356750"/>
            <a:ext cx="10993200" cy="5259600"/>
          </a:xfrm>
          <a:prstGeom prst="rect">
            <a:avLst/>
          </a:prstGeom>
          <a:noFill/>
          <a:ln>
            <a:noFill/>
          </a:ln>
        </p:spPr>
        <p:txBody>
          <a:bodyPr anchorCtr="0" anchor="b" bIns="45700" lIns="91425" spcFirstLastPara="1" rIns="91425" wrap="square" tIns="45700">
            <a:noAutofit/>
          </a:bodyPr>
          <a:lstStyle/>
          <a:p>
            <a:pPr indent="0" lvl="0" marL="0" marR="0" rtl="0" algn="l">
              <a:lnSpc>
                <a:spcPct val="90000"/>
              </a:lnSpc>
              <a:spcBef>
                <a:spcPts val="0"/>
              </a:spcBef>
              <a:spcAft>
                <a:spcPts val="0"/>
              </a:spcAft>
              <a:buClr>
                <a:schemeClr val="dk1"/>
              </a:buClr>
              <a:buSzPts val="2880"/>
              <a:buFont typeface="Palatino Linotype"/>
              <a:buNone/>
            </a:pPr>
            <a:br>
              <a:rPr b="0" i="0" lang="en-US" sz="2400" u="none" cap="none" strike="noStrike">
                <a:solidFill>
                  <a:schemeClr val="dk1"/>
                </a:solidFill>
                <a:latin typeface="Palatino Linotype"/>
                <a:ea typeface="Palatino Linotype"/>
                <a:cs typeface="Palatino Linotype"/>
                <a:sym typeface="Palatino Linotype"/>
              </a:rPr>
            </a:br>
            <a:r>
              <a:rPr b="1" i="0" lang="en-US" sz="3000" u="none" cap="none" strike="noStrike">
                <a:solidFill>
                  <a:schemeClr val="dk1"/>
                </a:solidFill>
                <a:latin typeface="Arial"/>
                <a:ea typeface="Arial"/>
                <a:cs typeface="Arial"/>
                <a:sym typeface="Arial"/>
              </a:rPr>
              <a:t>Some ideas:</a:t>
            </a:r>
            <a:br>
              <a:rPr b="0" i="0" lang="en-US" sz="2400" u="none" cap="none" strike="noStrike">
                <a:solidFill>
                  <a:schemeClr val="dk1"/>
                </a:solidFill>
                <a:latin typeface="Palatino Linotype"/>
                <a:ea typeface="Palatino Linotype"/>
                <a:cs typeface="Palatino Linotype"/>
                <a:sym typeface="Palatino Linotype"/>
              </a:rPr>
            </a:br>
            <a:endParaRPr b="0" i="0" sz="2400" u="none" cap="none" strike="noStrike">
              <a:solidFill>
                <a:schemeClr val="dk1"/>
              </a:solidFill>
              <a:latin typeface="Palatino Linotype"/>
              <a:ea typeface="Palatino Linotype"/>
              <a:cs typeface="Palatino Linotype"/>
              <a:sym typeface="Palatino Linotype"/>
            </a:endParaRPr>
          </a:p>
          <a:p>
            <a:pPr indent="0" lvl="0" marL="0" marR="0" rtl="0" algn="l">
              <a:lnSpc>
                <a:spcPct val="90000"/>
              </a:lnSpc>
              <a:spcBef>
                <a:spcPts val="0"/>
              </a:spcBef>
              <a:spcAft>
                <a:spcPts val="0"/>
              </a:spcAft>
              <a:buClr>
                <a:schemeClr val="dk1"/>
              </a:buClr>
              <a:buSzPts val="2880"/>
              <a:buFont typeface="Palatino Linotype"/>
              <a:buNone/>
            </a:pPr>
            <a:r>
              <a:rPr i="0" lang="en-US" sz="2600" u="none" cap="none" strike="noStrike">
                <a:solidFill>
                  <a:schemeClr val="dk1"/>
                </a:solidFill>
                <a:latin typeface="Times New Roman"/>
                <a:ea typeface="Times New Roman"/>
                <a:cs typeface="Times New Roman"/>
                <a:sym typeface="Times New Roman"/>
              </a:rPr>
              <a:t>I picked T.S. Eliot and tracked titles by </a:t>
            </a:r>
            <a:r>
              <a:rPr lang="en-US" sz="2600">
                <a:latin typeface="Times New Roman"/>
                <a:ea typeface="Times New Roman"/>
                <a:cs typeface="Times New Roman"/>
                <a:sym typeface="Times New Roman"/>
              </a:rPr>
              <a:t>Eliot through the system’s changes. You can get a good sense of what’s happening if you deal with a constant.</a:t>
            </a:r>
            <a:br>
              <a:rPr i="0" lang="en-US" sz="2600" u="none" cap="none" strike="noStrike">
                <a:solidFill>
                  <a:schemeClr val="dk1"/>
                </a:solidFill>
                <a:latin typeface="Times New Roman"/>
                <a:ea typeface="Times New Roman"/>
                <a:cs typeface="Times New Roman"/>
                <a:sym typeface="Times New Roman"/>
              </a:rPr>
            </a:br>
            <a:br>
              <a:rPr i="0" lang="en-US" sz="2600" u="none" cap="none" strike="noStrike">
                <a:solidFill>
                  <a:schemeClr val="dk1"/>
                </a:solidFill>
                <a:latin typeface="Times New Roman"/>
                <a:ea typeface="Times New Roman"/>
                <a:cs typeface="Times New Roman"/>
                <a:sym typeface="Times New Roman"/>
              </a:rPr>
            </a:br>
            <a:r>
              <a:rPr lang="en-US" sz="2600">
                <a:latin typeface="Times New Roman"/>
                <a:ea typeface="Times New Roman"/>
                <a:cs typeface="Times New Roman"/>
                <a:sym typeface="Times New Roman"/>
              </a:rPr>
              <a:t>A</a:t>
            </a:r>
            <a:r>
              <a:rPr i="0" lang="en-US" sz="2600" u="none" cap="none" strike="noStrike">
                <a:solidFill>
                  <a:schemeClr val="dk1"/>
                </a:solidFill>
                <a:latin typeface="Times New Roman"/>
                <a:ea typeface="Times New Roman"/>
                <a:cs typeface="Times New Roman"/>
                <a:sym typeface="Times New Roman"/>
              </a:rPr>
              <a:t>nytime you edit</a:t>
            </a:r>
            <a:r>
              <a:rPr lang="en-US" sz="2600">
                <a:latin typeface="Times New Roman"/>
                <a:ea typeface="Times New Roman"/>
                <a:cs typeface="Times New Roman"/>
                <a:sym typeface="Times New Roman"/>
              </a:rPr>
              <a:t> anything add “</a:t>
            </a:r>
            <a:r>
              <a:rPr i="0" lang="en-US" sz="2600" u="none" cap="none" strike="noStrike">
                <a:solidFill>
                  <a:schemeClr val="dk1"/>
                </a:solidFill>
                <a:latin typeface="Times New Roman"/>
                <a:ea typeface="Times New Roman"/>
                <a:cs typeface="Times New Roman"/>
                <a:sym typeface="Times New Roman"/>
              </a:rPr>
              <a:t>TEST</a:t>
            </a:r>
            <a:r>
              <a:rPr lang="en-US" sz="2600">
                <a:latin typeface="Times New Roman"/>
                <a:ea typeface="Times New Roman"/>
                <a:cs typeface="Times New Roman"/>
                <a:sym typeface="Times New Roman"/>
              </a:rPr>
              <a:t>” or standard language to differentiate between the data load changes and your edits.</a:t>
            </a:r>
            <a:br>
              <a:rPr i="0" lang="en-US" sz="2600" u="none" cap="none" strike="noStrike">
                <a:solidFill>
                  <a:schemeClr val="dk1"/>
                </a:solidFill>
                <a:latin typeface="Times New Roman"/>
                <a:ea typeface="Times New Roman"/>
                <a:cs typeface="Times New Roman"/>
                <a:sym typeface="Times New Roman"/>
              </a:rPr>
            </a:br>
            <a:r>
              <a:rPr i="0" lang="en-US" sz="2600" u="none" cap="none" strike="noStrike">
                <a:solidFill>
                  <a:schemeClr val="dk1"/>
                </a:solidFill>
                <a:latin typeface="Times New Roman"/>
                <a:ea typeface="Times New Roman"/>
                <a:cs typeface="Times New Roman"/>
                <a:sym typeface="Times New Roman"/>
              </a:rPr>
              <a:t>e</a:t>
            </a:r>
            <a:r>
              <a:rPr lang="en-US" sz="2600">
                <a:latin typeface="Times New Roman"/>
                <a:ea typeface="Times New Roman"/>
                <a:cs typeface="Times New Roman"/>
                <a:sym typeface="Times New Roman"/>
              </a:rPr>
              <a:t>xample:</a:t>
            </a:r>
            <a:endParaRPr sz="2600">
              <a:latin typeface="Times New Roman"/>
              <a:ea typeface="Times New Roman"/>
              <a:cs typeface="Times New Roman"/>
              <a:sym typeface="Times New Roman"/>
            </a:endParaRPr>
          </a:p>
          <a:p>
            <a:pPr indent="0" lvl="0" marL="0" marR="0" rtl="0" algn="l">
              <a:lnSpc>
                <a:spcPct val="90000"/>
              </a:lnSpc>
              <a:spcBef>
                <a:spcPts val="0"/>
              </a:spcBef>
              <a:spcAft>
                <a:spcPts val="0"/>
              </a:spcAft>
              <a:buClr>
                <a:schemeClr val="dk1"/>
              </a:buClr>
              <a:buSzPts val="2880"/>
              <a:buFont typeface="Palatino Linotype"/>
              <a:buNone/>
            </a:pPr>
            <a:r>
              <a:t/>
            </a:r>
            <a:endParaRPr sz="2600">
              <a:latin typeface="Times New Roman"/>
              <a:ea typeface="Times New Roman"/>
              <a:cs typeface="Times New Roman"/>
              <a:sym typeface="Times New Roman"/>
            </a:endParaRPr>
          </a:p>
          <a:p>
            <a:pPr indent="0" lvl="0" marL="0" marR="0" rtl="0" algn="l">
              <a:lnSpc>
                <a:spcPct val="90000"/>
              </a:lnSpc>
              <a:spcBef>
                <a:spcPts val="0"/>
              </a:spcBef>
              <a:spcAft>
                <a:spcPts val="0"/>
              </a:spcAft>
              <a:buClr>
                <a:schemeClr val="dk1"/>
              </a:buClr>
              <a:buSzPts val="2880"/>
              <a:buFont typeface="Palatino Linotype"/>
              <a:buNone/>
            </a:pPr>
            <a:r>
              <a:rPr i="0" lang="en-US" sz="2600" u="none" cap="none" strike="noStrike">
                <a:solidFill>
                  <a:schemeClr val="dk1"/>
                </a:solidFill>
                <a:latin typeface="Times New Roman"/>
                <a:ea typeface="Times New Roman"/>
                <a:cs typeface="Times New Roman"/>
                <a:sym typeface="Times New Roman"/>
              </a:rPr>
              <a:t>[</a:t>
            </a:r>
            <a:r>
              <a:rPr lang="en-US" sz="2600">
                <a:latin typeface="Times New Roman"/>
                <a:ea typeface="Times New Roman"/>
                <a:cs typeface="Times New Roman"/>
                <a:sym typeface="Times New Roman"/>
              </a:rPr>
              <a:t>barcode</a:t>
            </a:r>
            <a:r>
              <a:rPr i="0" lang="en-US" sz="2600" u="none" cap="none" strike="noStrike">
                <a:solidFill>
                  <a:schemeClr val="dk1"/>
                </a:solidFill>
                <a:latin typeface="Times New Roman"/>
                <a:ea typeface="Times New Roman"/>
                <a:cs typeface="Times New Roman"/>
                <a:sym typeface="Times New Roman"/>
              </a:rPr>
              <a:t>]</a:t>
            </a:r>
            <a:endParaRPr i="0" sz="2600" u="none" cap="none" strike="noStrike">
              <a:solidFill>
                <a:schemeClr val="dk1"/>
              </a:solidFill>
              <a:latin typeface="Times New Roman"/>
              <a:ea typeface="Times New Roman"/>
              <a:cs typeface="Times New Roman"/>
              <a:sym typeface="Times New Roman"/>
            </a:endParaRPr>
          </a:p>
          <a:p>
            <a:pPr indent="0" lvl="0" marL="0" marR="0" rtl="0" algn="l">
              <a:lnSpc>
                <a:spcPct val="90000"/>
              </a:lnSpc>
              <a:spcBef>
                <a:spcPts val="0"/>
              </a:spcBef>
              <a:spcAft>
                <a:spcPts val="0"/>
              </a:spcAft>
              <a:buClr>
                <a:schemeClr val="dk1"/>
              </a:buClr>
              <a:buSzPts val="2880"/>
              <a:buFont typeface="Palatino Linotype"/>
              <a:buNone/>
            </a:pPr>
            <a:r>
              <a:rPr i="0" lang="en-US" sz="2600" u="none" cap="none" strike="noStrike">
                <a:solidFill>
                  <a:schemeClr val="dk1"/>
                </a:solidFill>
                <a:latin typeface="Times New Roman"/>
                <a:ea typeface="Times New Roman"/>
                <a:cs typeface="Times New Roman"/>
                <a:sym typeface="Times New Roman"/>
              </a:rPr>
              <a:t>3069287195635 TEST TEST </a:t>
            </a:r>
            <a:br>
              <a:rPr i="0" lang="en-US" sz="2600" u="none" cap="none" strike="noStrike">
                <a:solidFill>
                  <a:schemeClr val="dk1"/>
                </a:solidFill>
                <a:latin typeface="Times New Roman"/>
                <a:ea typeface="Times New Roman"/>
                <a:cs typeface="Times New Roman"/>
                <a:sym typeface="Times New Roman"/>
              </a:rPr>
            </a:br>
            <a:br>
              <a:rPr i="0" lang="en-US" sz="2600" u="none" cap="none" strike="noStrike">
                <a:solidFill>
                  <a:schemeClr val="dk1"/>
                </a:solidFill>
                <a:latin typeface="Times New Roman"/>
                <a:ea typeface="Times New Roman"/>
                <a:cs typeface="Times New Roman"/>
                <a:sym typeface="Times New Roman"/>
              </a:rPr>
            </a:br>
            <a:r>
              <a:rPr lang="en-US" sz="2600">
                <a:latin typeface="Times New Roman"/>
                <a:ea typeface="Times New Roman"/>
                <a:cs typeface="Times New Roman"/>
                <a:sym typeface="Times New Roman"/>
              </a:rPr>
              <a:t>M</a:t>
            </a:r>
            <a:r>
              <a:rPr i="0" lang="en-US" sz="2600" u="none" cap="none" strike="noStrike">
                <a:solidFill>
                  <a:schemeClr val="dk1"/>
                </a:solidFill>
                <a:latin typeface="Times New Roman"/>
                <a:ea typeface="Times New Roman"/>
                <a:cs typeface="Times New Roman"/>
                <a:sym typeface="Times New Roman"/>
              </a:rPr>
              <a:t>ake sure you’re in the right database:</a:t>
            </a:r>
            <a:r>
              <a:rPr lang="en-US" sz="2600">
                <a:latin typeface="Times New Roman"/>
                <a:ea typeface="Times New Roman"/>
                <a:cs typeface="Times New Roman"/>
                <a:sym typeface="Times New Roman"/>
              </a:rPr>
              <a:t> w</a:t>
            </a:r>
            <a:r>
              <a:rPr i="0" lang="en-US" sz="2600" u="none" cap="none" strike="noStrike">
                <a:solidFill>
                  <a:schemeClr val="dk1"/>
                </a:solidFill>
                <a:latin typeface="Times New Roman"/>
                <a:ea typeface="Times New Roman"/>
                <a:cs typeface="Times New Roman"/>
                <a:sym typeface="Times New Roman"/>
              </a:rPr>
              <a:t>e had three servers</a:t>
            </a:r>
            <a:r>
              <a:rPr lang="en-US" sz="2600">
                <a:latin typeface="Times New Roman"/>
                <a:ea typeface="Times New Roman"/>
                <a:cs typeface="Times New Roman"/>
                <a:sym typeface="Times New Roman"/>
              </a:rPr>
              <a:t> and </a:t>
            </a:r>
            <a:r>
              <a:rPr i="0" lang="en-US" sz="2600" u="none" cap="none" strike="noStrike">
                <a:solidFill>
                  <a:schemeClr val="dk1"/>
                </a:solidFill>
                <a:latin typeface="Times New Roman"/>
                <a:ea typeface="Times New Roman"/>
                <a:cs typeface="Times New Roman"/>
                <a:sym typeface="Times New Roman"/>
              </a:rPr>
              <a:t>you have to be apprised of which one is available for testing and which one has the most recent data extract, a</a:t>
            </a:r>
            <a:r>
              <a:rPr lang="en-US" sz="2600">
                <a:latin typeface="Times New Roman"/>
                <a:ea typeface="Times New Roman"/>
                <a:cs typeface="Times New Roman"/>
                <a:sym typeface="Times New Roman"/>
              </a:rPr>
              <a:t>nd/or the ones you shouldn’t edit.</a:t>
            </a:r>
            <a:endParaRPr sz="2400"/>
          </a:p>
        </p:txBody>
      </p:sp>
    </p:spTree>
  </p:cSld>
  <p:clrMapOvr>
    <a:masterClrMapping/>
  </p:clrMapOvr>
  <p:transition spd="med">
    <p:fade/>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7" name="Shape 307"/>
        <p:cNvGrpSpPr/>
        <p:nvPr/>
      </p:nvGrpSpPr>
      <p:grpSpPr>
        <a:xfrm>
          <a:off x="0" y="0"/>
          <a:ext cx="0" cy="0"/>
          <a:chOff x="0" y="0"/>
          <a:chExt cx="0" cy="0"/>
        </a:xfrm>
      </p:grpSpPr>
      <p:sp>
        <p:nvSpPr>
          <p:cNvPr id="308" name="Shape 308"/>
          <p:cNvSpPr txBox="1"/>
          <p:nvPr>
            <p:ph type="title"/>
          </p:nvPr>
        </p:nvSpPr>
        <p:spPr>
          <a:xfrm>
            <a:off x="2598355" y="2188725"/>
            <a:ext cx="6506400" cy="22512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US" sz="3600" u="sng">
                <a:solidFill>
                  <a:schemeClr val="hlink"/>
                </a:solidFill>
                <a:latin typeface="Arial"/>
                <a:ea typeface="Arial"/>
                <a:cs typeface="Arial"/>
                <a:sym typeface="Arial"/>
                <a:hlinkClick r:id="rId3"/>
              </a:rPr>
              <a:t>cdunleavy@mail.usf.edu</a:t>
            </a:r>
            <a:endParaRPr sz="3600">
              <a:solidFill>
                <a:srgbClr val="0000FF"/>
              </a:solidFill>
              <a:latin typeface="Arial"/>
              <a:ea typeface="Arial"/>
              <a:cs typeface="Arial"/>
              <a:sym typeface="Arial"/>
            </a:endParaRPr>
          </a:p>
          <a:p>
            <a:pPr indent="0" lvl="0" marL="0">
              <a:spcBef>
                <a:spcPts val="0"/>
              </a:spcBef>
              <a:spcAft>
                <a:spcPts val="0"/>
              </a:spcAft>
              <a:buNone/>
            </a:pPr>
            <a:r>
              <a:t/>
            </a:r>
            <a:endParaRPr sz="3600">
              <a:latin typeface="Arial"/>
              <a:ea typeface="Arial"/>
              <a:cs typeface="Arial"/>
              <a:sym typeface="Arial"/>
            </a:endParaRPr>
          </a:p>
          <a:p>
            <a:pPr indent="0" lvl="0" marL="0" rtl="0">
              <a:spcBef>
                <a:spcPts val="0"/>
              </a:spcBef>
              <a:spcAft>
                <a:spcPts val="0"/>
              </a:spcAft>
              <a:buNone/>
            </a:pPr>
            <a:r>
              <a:rPr lang="en-US" sz="3600">
                <a:latin typeface="Arial"/>
                <a:ea typeface="Arial"/>
                <a:cs typeface="Arial"/>
                <a:sym typeface="Arial"/>
              </a:rPr>
              <a:t>Please contact me with inquries!</a:t>
            </a:r>
            <a:endParaRPr sz="3600">
              <a:latin typeface="Arial"/>
              <a:ea typeface="Arial"/>
              <a:cs typeface="Arial"/>
              <a:sym typeface="Arial"/>
            </a:endParaRPr>
          </a:p>
          <a:p>
            <a:pPr indent="0" lvl="0" marL="0" rtl="0">
              <a:spcBef>
                <a:spcPts val="0"/>
              </a:spcBef>
              <a:spcAft>
                <a:spcPts val="0"/>
              </a:spcAft>
              <a:buNone/>
            </a:pPr>
            <a:r>
              <a:t/>
            </a:r>
            <a:endParaRPr sz="3600">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13" name="Shape 313"/>
        <p:cNvGrpSpPr/>
        <p:nvPr/>
      </p:nvGrpSpPr>
      <p:grpSpPr>
        <a:xfrm>
          <a:off x="0" y="0"/>
          <a:ext cx="0" cy="0"/>
          <a:chOff x="0" y="0"/>
          <a:chExt cx="0" cy="0"/>
        </a:xfrm>
      </p:grpSpPr>
      <p:sp>
        <p:nvSpPr>
          <p:cNvPr id="314" name="Shape 314"/>
          <p:cNvSpPr txBox="1"/>
          <p:nvPr>
            <p:ph idx="1" type="body"/>
          </p:nvPr>
        </p:nvSpPr>
        <p:spPr>
          <a:xfrm>
            <a:off x="2793975" y="5273825"/>
            <a:ext cx="7566000" cy="1396500"/>
          </a:xfrm>
          <a:prstGeom prst="rect">
            <a:avLst/>
          </a:prstGeom>
        </p:spPr>
        <p:txBody>
          <a:bodyPr anchorCtr="0" anchor="t" bIns="91425" lIns="91425" spcFirstLastPara="1" rIns="91425" wrap="square" tIns="91425">
            <a:noAutofit/>
          </a:bodyPr>
          <a:lstStyle/>
          <a:p>
            <a:pPr indent="0" lvl="0" marL="0">
              <a:spcBef>
                <a:spcPts val="1800"/>
              </a:spcBef>
              <a:spcAft>
                <a:spcPts val="0"/>
              </a:spcAft>
              <a:buNone/>
            </a:pPr>
            <a:r>
              <a:rPr lang="en-US" sz="3000">
                <a:latin typeface="Arial"/>
                <a:ea typeface="Arial"/>
                <a:cs typeface="Arial"/>
                <a:sym typeface="Arial"/>
              </a:rPr>
              <a:t>“All the king’s horses….” are still at work.</a:t>
            </a:r>
            <a:endParaRPr sz="3000">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Shape 108"/>
          <p:cNvSpPr txBox="1"/>
          <p:nvPr>
            <p:ph type="title"/>
          </p:nvPr>
        </p:nvSpPr>
        <p:spPr>
          <a:xfrm>
            <a:off x="826125" y="565625"/>
            <a:ext cx="3172500" cy="12837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US" sz="3000">
                <a:latin typeface="Arial"/>
                <a:ea typeface="Arial"/>
                <a:cs typeface="Arial"/>
                <a:sym typeface="Arial"/>
              </a:rPr>
              <a:t>The scope of the project	</a:t>
            </a:r>
            <a:r>
              <a:rPr lang="en-US"/>
              <a:t>		</a:t>
            </a:r>
            <a:endParaRPr/>
          </a:p>
        </p:txBody>
      </p:sp>
      <p:sp>
        <p:nvSpPr>
          <p:cNvPr id="109" name="Shape 109"/>
          <p:cNvSpPr txBox="1"/>
          <p:nvPr>
            <p:ph idx="1" type="body"/>
          </p:nvPr>
        </p:nvSpPr>
        <p:spPr>
          <a:xfrm>
            <a:off x="774063" y="2242925"/>
            <a:ext cx="3276600" cy="1371600"/>
          </a:xfrm>
          <a:prstGeom prst="rect">
            <a:avLst/>
          </a:prstGeom>
        </p:spPr>
        <p:txBody>
          <a:bodyPr anchorCtr="0" anchor="t" bIns="91425" lIns="91425" spcFirstLastPara="1" rIns="91425" wrap="square" tIns="91425">
            <a:noAutofit/>
          </a:bodyPr>
          <a:lstStyle/>
          <a:p>
            <a:pPr indent="0" lvl="0" marL="0">
              <a:spcBef>
                <a:spcPts val="600"/>
              </a:spcBef>
              <a:spcAft>
                <a:spcPts val="0"/>
              </a:spcAft>
              <a:buNone/>
            </a:pPr>
            <a:r>
              <a:rPr lang="en-US" sz="3000">
                <a:latin typeface="Arial"/>
                <a:ea typeface="Arial"/>
                <a:cs typeface="Arial"/>
                <a:sym typeface="Arial"/>
              </a:rPr>
              <a:t>Legacy data</a:t>
            </a:r>
            <a:endParaRPr sz="3000">
              <a:latin typeface="Arial"/>
              <a:ea typeface="Arial"/>
              <a:cs typeface="Arial"/>
              <a:sym typeface="Arial"/>
            </a:endParaRPr>
          </a:p>
        </p:txBody>
      </p:sp>
      <p:sp>
        <p:nvSpPr>
          <p:cNvPr id="110" name="Shape 110"/>
          <p:cNvSpPr/>
          <p:nvPr>
            <p:ph idx="2" type="pic"/>
          </p:nvPr>
        </p:nvSpPr>
        <p:spPr>
          <a:xfrm>
            <a:off x="4252375" y="449550"/>
            <a:ext cx="7608300" cy="6200100"/>
          </a:xfrm>
          <a:prstGeom prst="rect">
            <a:avLst/>
          </a:prstGeom>
        </p:spPr>
        <p:txBody>
          <a:bodyPr anchorCtr="0" anchor="t" bIns="91425" lIns="91425" spcFirstLastPara="1" rIns="91425" wrap="square" tIns="91425">
            <a:noAutofit/>
          </a:bodyPr>
          <a:lstStyle/>
          <a:p>
            <a:pPr indent="0" lvl="0" marL="0" rtl="0" algn="l">
              <a:spcBef>
                <a:spcPts val="1800"/>
              </a:spcBef>
              <a:spcAft>
                <a:spcPts val="0"/>
              </a:spcAft>
              <a:buNone/>
            </a:pPr>
            <a:r>
              <a:rPr lang="en-US" sz="3000">
                <a:latin typeface="Times New Roman"/>
                <a:ea typeface="Times New Roman"/>
                <a:cs typeface="Times New Roman"/>
                <a:sym typeface="Times New Roman"/>
              </a:rPr>
              <a:t>Currently, the universities have one catalog, and colleges and joint use facilities have a separate catalog. </a:t>
            </a:r>
            <a:endParaRPr sz="3000">
              <a:latin typeface="Times New Roman"/>
              <a:ea typeface="Times New Roman"/>
              <a:cs typeface="Times New Roman"/>
              <a:sym typeface="Times New Roman"/>
            </a:endParaRPr>
          </a:p>
          <a:p>
            <a:pPr indent="0" lvl="0" marL="0" rtl="0" algn="l">
              <a:spcBef>
                <a:spcPts val="1800"/>
              </a:spcBef>
              <a:spcAft>
                <a:spcPts val="0"/>
              </a:spcAft>
              <a:buNone/>
            </a:pPr>
            <a:r>
              <a:rPr lang="en-US" sz="3000">
                <a:latin typeface="Times New Roman"/>
                <a:ea typeface="Times New Roman"/>
                <a:cs typeface="Times New Roman"/>
                <a:sym typeface="Times New Roman"/>
              </a:rPr>
              <a:t>Backstage Library Works is contracted by FALSC to merge the bibliographic records from these separate catalogs. </a:t>
            </a:r>
            <a:endParaRPr sz="3000">
              <a:latin typeface="Times New Roman"/>
              <a:ea typeface="Times New Roman"/>
              <a:cs typeface="Times New Roman"/>
              <a:sym typeface="Times New Roman"/>
            </a:endParaRPr>
          </a:p>
          <a:p>
            <a:pPr indent="0" lvl="0" marL="0" algn="l">
              <a:spcBef>
                <a:spcPts val="1800"/>
              </a:spcBef>
              <a:spcAft>
                <a:spcPts val="0"/>
              </a:spcAft>
              <a:buNone/>
            </a:pPr>
            <a:r>
              <a:rPr lang="en-US" sz="3000">
                <a:latin typeface="Times New Roman"/>
                <a:ea typeface="Times New Roman"/>
                <a:cs typeface="Times New Roman"/>
                <a:sym typeface="Times New Roman"/>
              </a:rPr>
              <a:t>Each institution’s local notes, noted by a $5 [MARC symbol]</a:t>
            </a:r>
            <a:r>
              <a:rPr lang="en-US" sz="3000">
                <a:latin typeface="Times New Roman"/>
                <a:ea typeface="Times New Roman"/>
                <a:cs typeface="Times New Roman"/>
                <a:sym typeface="Times New Roman"/>
              </a:rPr>
              <a:t> fields were individually added as a separate, repeated MARC field when the universities’ bibliographic records were first merged in 2012. </a:t>
            </a:r>
            <a:endParaRPr sz="3000">
              <a:latin typeface="Times New Roman"/>
              <a:ea typeface="Times New Roman"/>
              <a:cs typeface="Times New Roman"/>
              <a:sym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Shape 116"/>
          <p:cNvSpPr txBox="1"/>
          <p:nvPr>
            <p:ph type="title"/>
          </p:nvPr>
        </p:nvSpPr>
        <p:spPr>
          <a:xfrm>
            <a:off x="771989" y="324950"/>
            <a:ext cx="9601200" cy="11430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lang="en-US" sz="3000">
                <a:latin typeface="Arial"/>
                <a:ea typeface="Arial"/>
                <a:cs typeface="Arial"/>
                <a:sym typeface="Arial"/>
              </a:rPr>
              <a:t>Major data clean up and revision of bib records</a:t>
            </a:r>
            <a:endParaRPr sz="3000">
              <a:latin typeface="Arial"/>
              <a:ea typeface="Arial"/>
              <a:cs typeface="Arial"/>
              <a:sym typeface="Arial"/>
            </a:endParaRPr>
          </a:p>
        </p:txBody>
      </p:sp>
      <p:sp>
        <p:nvSpPr>
          <p:cNvPr id="117" name="Shape 117"/>
          <p:cNvSpPr txBox="1"/>
          <p:nvPr>
            <p:ph idx="1" type="body"/>
          </p:nvPr>
        </p:nvSpPr>
        <p:spPr>
          <a:xfrm>
            <a:off x="1584950" y="1467950"/>
            <a:ext cx="9601200" cy="4994100"/>
          </a:xfrm>
          <a:prstGeom prst="rect">
            <a:avLst/>
          </a:prstGeom>
        </p:spPr>
        <p:txBody>
          <a:bodyPr anchorCtr="0" anchor="t" bIns="91425" lIns="91425" spcFirstLastPara="1" rIns="91425" wrap="square" tIns="91425">
            <a:noAutofit/>
          </a:bodyPr>
          <a:lstStyle/>
          <a:p>
            <a:pPr indent="0" lvl="0" marL="0" rtl="0">
              <a:lnSpc>
                <a:spcPct val="115000"/>
              </a:lnSpc>
              <a:spcBef>
                <a:spcPts val="0"/>
              </a:spcBef>
              <a:spcAft>
                <a:spcPts val="0"/>
              </a:spcAft>
              <a:buNone/>
            </a:pPr>
            <a:r>
              <a:rPr lang="en-US" sz="2800">
                <a:latin typeface="Times New Roman"/>
                <a:ea typeface="Times New Roman"/>
                <a:cs typeface="Times New Roman"/>
                <a:sym typeface="Times New Roman"/>
              </a:rPr>
              <a:t>The first merger retained institutions’ local notes as $5 [FTS]</a:t>
            </a:r>
            <a:endParaRPr sz="2800">
              <a:latin typeface="Times New Roman"/>
              <a:ea typeface="Times New Roman"/>
              <a:cs typeface="Times New Roman"/>
              <a:sym typeface="Times New Roman"/>
            </a:endParaRPr>
          </a:p>
          <a:p>
            <a:pPr indent="0" lvl="0" marL="0" rtl="0">
              <a:lnSpc>
                <a:spcPct val="115000"/>
              </a:lnSpc>
              <a:spcBef>
                <a:spcPts val="0"/>
              </a:spcBef>
              <a:spcAft>
                <a:spcPts val="0"/>
              </a:spcAft>
              <a:buNone/>
            </a:pPr>
            <a:r>
              <a:t/>
            </a:r>
            <a:endParaRPr sz="2800">
              <a:latin typeface="Times New Roman"/>
              <a:ea typeface="Times New Roman"/>
              <a:cs typeface="Times New Roman"/>
              <a:sym typeface="Times New Roman"/>
            </a:endParaRPr>
          </a:p>
          <a:p>
            <a:pPr indent="0" lvl="0" marL="0" rtl="0">
              <a:lnSpc>
                <a:spcPct val="115000"/>
              </a:lnSpc>
              <a:spcBef>
                <a:spcPts val="0"/>
              </a:spcBef>
              <a:spcAft>
                <a:spcPts val="0"/>
              </a:spcAft>
              <a:buNone/>
            </a:pPr>
            <a:r>
              <a:rPr lang="en-US" sz="2800">
                <a:latin typeface="Times New Roman"/>
                <a:ea typeface="Times New Roman"/>
                <a:cs typeface="Times New Roman"/>
                <a:sym typeface="Times New Roman"/>
              </a:rPr>
              <a:t>Variances in MARC tag 490 and 440 were retained, so multiples exist. </a:t>
            </a:r>
            <a:br>
              <a:rPr lang="en-US" sz="2800">
                <a:latin typeface="Times New Roman"/>
                <a:ea typeface="Times New Roman"/>
                <a:cs typeface="Times New Roman"/>
                <a:sym typeface="Times New Roman"/>
              </a:rPr>
            </a:br>
            <a:br>
              <a:rPr lang="en-US" sz="2800">
                <a:latin typeface="Times New Roman"/>
                <a:ea typeface="Times New Roman"/>
                <a:cs typeface="Times New Roman"/>
                <a:sym typeface="Times New Roman"/>
              </a:rPr>
            </a:br>
            <a:r>
              <a:rPr lang="en-US" sz="2800">
                <a:latin typeface="Times New Roman"/>
                <a:ea typeface="Times New Roman"/>
                <a:cs typeface="Times New Roman"/>
                <a:sym typeface="Times New Roman"/>
              </a:rPr>
              <a:t>Local and consortial level clean up is occurring. Local notes are now using MARC tag 590 fields.</a:t>
            </a:r>
            <a:endParaRPr sz="2800">
              <a:latin typeface="Times New Roman"/>
              <a:ea typeface="Times New Roman"/>
              <a:cs typeface="Times New Roman"/>
              <a:sym typeface="Times New Roman"/>
            </a:endParaRPr>
          </a:p>
          <a:p>
            <a:pPr indent="0" lvl="0" marL="0" rtl="0">
              <a:lnSpc>
                <a:spcPct val="115000"/>
              </a:lnSpc>
              <a:spcBef>
                <a:spcPts val="0"/>
              </a:spcBef>
              <a:spcAft>
                <a:spcPts val="0"/>
              </a:spcAft>
              <a:buNone/>
            </a:pPr>
            <a:r>
              <a:t/>
            </a:r>
            <a:endParaRPr sz="2800">
              <a:latin typeface="Times New Roman"/>
              <a:ea typeface="Times New Roman"/>
              <a:cs typeface="Times New Roman"/>
              <a:sym typeface="Times New Roman"/>
            </a:endParaRPr>
          </a:p>
          <a:p>
            <a:pPr indent="0" lvl="0" marL="0" rtl="0">
              <a:lnSpc>
                <a:spcPct val="115000"/>
              </a:lnSpc>
              <a:spcBef>
                <a:spcPts val="0"/>
              </a:spcBef>
              <a:spcAft>
                <a:spcPts val="0"/>
              </a:spcAft>
              <a:buClr>
                <a:schemeClr val="dk1"/>
              </a:buClr>
              <a:buSzPts val="1100"/>
              <a:buFont typeface="Arial"/>
              <a:buNone/>
            </a:pPr>
            <a:r>
              <a:rPr lang="en-US" sz="2800">
                <a:latin typeface="Times New Roman"/>
                <a:ea typeface="Times New Roman"/>
                <a:cs typeface="Times New Roman"/>
                <a:sym typeface="Times New Roman"/>
              </a:rPr>
              <a:t>This decision included institutional contents notes so the bibliographic record could have have multiple MARC 505s</a:t>
            </a:r>
            <a:endParaRPr sz="2800">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Shape 123"/>
          <p:cNvSpPr txBox="1"/>
          <p:nvPr>
            <p:ph type="title"/>
          </p:nvPr>
        </p:nvSpPr>
        <p:spPr>
          <a:xfrm>
            <a:off x="3791013" y="1667600"/>
            <a:ext cx="4606800" cy="22512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US" sz="3600">
                <a:latin typeface="Arial"/>
                <a:ea typeface="Arial"/>
                <a:cs typeface="Arial"/>
                <a:sym typeface="Arial"/>
              </a:rPr>
              <a:t>The Working Groups</a:t>
            </a:r>
            <a:endParaRPr sz="3600">
              <a:latin typeface="Arial"/>
              <a:ea typeface="Arial"/>
              <a:cs typeface="Arial"/>
              <a:sym typeface="Arial"/>
            </a:endParaRPr>
          </a:p>
          <a:p>
            <a:pPr indent="0" lvl="0" marL="0">
              <a:spcBef>
                <a:spcPts val="0"/>
              </a:spcBef>
              <a:spcAft>
                <a:spcPts val="0"/>
              </a:spcAft>
              <a:buNone/>
            </a:pPr>
            <a:r>
              <a:t/>
            </a:r>
            <a:endParaRPr sz="3600">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Shape 129"/>
          <p:cNvSpPr txBox="1"/>
          <p:nvPr>
            <p:ph type="title"/>
          </p:nvPr>
        </p:nvSpPr>
        <p:spPr>
          <a:xfrm>
            <a:off x="1209739" y="831350"/>
            <a:ext cx="9601200" cy="11430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US" sz="3000">
                <a:latin typeface="Arial"/>
                <a:ea typeface="Arial"/>
                <a:cs typeface="Arial"/>
                <a:sym typeface="Arial"/>
              </a:rPr>
              <a:t> Working Groups</a:t>
            </a:r>
            <a:endParaRPr sz="3000">
              <a:latin typeface="Arial"/>
              <a:ea typeface="Arial"/>
              <a:cs typeface="Arial"/>
              <a:sym typeface="Arial"/>
            </a:endParaRPr>
          </a:p>
          <a:p>
            <a:pPr indent="0" lvl="0" marL="0">
              <a:spcBef>
                <a:spcPts val="0"/>
              </a:spcBef>
              <a:spcAft>
                <a:spcPts val="0"/>
              </a:spcAft>
              <a:buNone/>
            </a:pPr>
            <a:r>
              <a:rPr lang="en-US" sz="3000">
                <a:latin typeface="Arial"/>
                <a:ea typeface="Arial"/>
                <a:cs typeface="Arial"/>
                <a:sym typeface="Arial"/>
              </a:rPr>
              <a:t> </a:t>
            </a:r>
            <a:r>
              <a:rPr lang="en-US" sz="3000">
                <a:latin typeface="Arial"/>
                <a:ea typeface="Arial"/>
                <a:cs typeface="Arial"/>
                <a:sym typeface="Arial"/>
              </a:rPr>
              <a:t>(about eight members plus one to two FALSC liaisons)  </a:t>
            </a:r>
            <a:r>
              <a:rPr lang="en-US" sz="3000"/>
              <a:t> </a:t>
            </a:r>
            <a:r>
              <a:rPr lang="en-US"/>
              <a:t>   	</a:t>
            </a:r>
            <a:endParaRPr/>
          </a:p>
        </p:txBody>
      </p:sp>
      <p:sp>
        <p:nvSpPr>
          <p:cNvPr id="130" name="Shape 130"/>
          <p:cNvSpPr txBox="1"/>
          <p:nvPr>
            <p:ph idx="1" type="body"/>
          </p:nvPr>
        </p:nvSpPr>
        <p:spPr>
          <a:xfrm>
            <a:off x="1209750" y="2193275"/>
            <a:ext cx="4752000" cy="3778800"/>
          </a:xfrm>
          <a:prstGeom prst="rect">
            <a:avLst/>
          </a:prstGeom>
        </p:spPr>
        <p:txBody>
          <a:bodyPr anchorCtr="0" anchor="t" bIns="91425" lIns="91425" spcFirstLastPara="1" rIns="91425" wrap="square" tIns="91425">
            <a:noAutofit/>
          </a:bodyPr>
          <a:lstStyle/>
          <a:p>
            <a:pPr indent="0" lvl="0" marL="0">
              <a:spcBef>
                <a:spcPts val="1800"/>
              </a:spcBef>
              <a:spcAft>
                <a:spcPts val="0"/>
              </a:spcAft>
              <a:buNone/>
            </a:pPr>
            <a:r>
              <a:rPr lang="en-US" sz="3000">
                <a:latin typeface="Times New Roman"/>
                <a:ea typeface="Times New Roman"/>
                <a:cs typeface="Times New Roman"/>
                <a:sym typeface="Times New Roman"/>
              </a:rPr>
              <a:t>Acquisitions/Serials 	</a:t>
            </a:r>
            <a:endParaRPr sz="3000">
              <a:latin typeface="Times New Roman"/>
              <a:ea typeface="Times New Roman"/>
              <a:cs typeface="Times New Roman"/>
              <a:sym typeface="Times New Roman"/>
            </a:endParaRPr>
          </a:p>
          <a:p>
            <a:pPr indent="0" lvl="0" marL="0">
              <a:spcBef>
                <a:spcPts val="1800"/>
              </a:spcBef>
              <a:spcAft>
                <a:spcPts val="0"/>
              </a:spcAft>
              <a:buNone/>
            </a:pPr>
            <a:r>
              <a:rPr lang="en-US" sz="3000">
                <a:latin typeface="Times New Roman"/>
                <a:ea typeface="Times New Roman"/>
                <a:cs typeface="Times New Roman"/>
                <a:sym typeface="Times New Roman"/>
              </a:rPr>
              <a:t>Cataloging/Authorities	</a:t>
            </a:r>
            <a:endParaRPr sz="3000">
              <a:latin typeface="Times New Roman"/>
              <a:ea typeface="Times New Roman"/>
              <a:cs typeface="Times New Roman"/>
              <a:sym typeface="Times New Roman"/>
            </a:endParaRPr>
          </a:p>
          <a:p>
            <a:pPr indent="0" lvl="0" marL="0">
              <a:spcBef>
                <a:spcPts val="1800"/>
              </a:spcBef>
              <a:spcAft>
                <a:spcPts val="0"/>
              </a:spcAft>
              <a:buNone/>
            </a:pPr>
            <a:r>
              <a:rPr lang="en-US" sz="3000">
                <a:latin typeface="Times New Roman"/>
                <a:ea typeface="Times New Roman"/>
                <a:cs typeface="Times New Roman"/>
                <a:sym typeface="Times New Roman"/>
              </a:rPr>
              <a:t>Circulation/Resource sharing</a:t>
            </a:r>
            <a:endParaRPr sz="3000">
              <a:latin typeface="Times New Roman"/>
              <a:ea typeface="Times New Roman"/>
              <a:cs typeface="Times New Roman"/>
              <a:sym typeface="Times New Roman"/>
            </a:endParaRPr>
          </a:p>
          <a:p>
            <a:pPr indent="0" lvl="0" marL="0">
              <a:spcBef>
                <a:spcPts val="1800"/>
              </a:spcBef>
              <a:spcAft>
                <a:spcPts val="0"/>
              </a:spcAft>
              <a:buNone/>
            </a:pPr>
            <a:r>
              <a:rPr lang="en-US" sz="3000">
                <a:latin typeface="Times New Roman"/>
                <a:ea typeface="Times New Roman"/>
                <a:cs typeface="Times New Roman"/>
                <a:sym typeface="Times New Roman"/>
              </a:rPr>
              <a:t>Discovery Interface</a:t>
            </a:r>
            <a:endParaRPr sz="3000">
              <a:latin typeface="Times New Roman"/>
              <a:ea typeface="Times New Roman"/>
              <a:cs typeface="Times New Roman"/>
              <a:sym typeface="Times New Roman"/>
            </a:endParaRPr>
          </a:p>
          <a:p>
            <a:pPr indent="0" lvl="0" marL="0">
              <a:spcBef>
                <a:spcPts val="1800"/>
              </a:spcBef>
              <a:spcAft>
                <a:spcPts val="0"/>
              </a:spcAft>
              <a:buNone/>
            </a:pPr>
            <a:r>
              <a:t/>
            </a:r>
            <a:endParaRPr sz="3000">
              <a:latin typeface="Times New Roman"/>
              <a:ea typeface="Times New Roman"/>
              <a:cs typeface="Times New Roman"/>
              <a:sym typeface="Times New Roman"/>
            </a:endParaRPr>
          </a:p>
        </p:txBody>
      </p:sp>
      <p:sp>
        <p:nvSpPr>
          <p:cNvPr id="131" name="Shape 131"/>
          <p:cNvSpPr txBox="1"/>
          <p:nvPr>
            <p:ph idx="1" type="body"/>
          </p:nvPr>
        </p:nvSpPr>
        <p:spPr>
          <a:xfrm>
            <a:off x="7267975" y="2266175"/>
            <a:ext cx="4426200" cy="3633000"/>
          </a:xfrm>
          <a:prstGeom prst="rect">
            <a:avLst/>
          </a:prstGeom>
        </p:spPr>
        <p:txBody>
          <a:bodyPr anchorCtr="0" anchor="t" bIns="91425" lIns="91425" spcFirstLastPara="1" rIns="91425" wrap="square" tIns="91425">
            <a:noAutofit/>
          </a:bodyPr>
          <a:lstStyle/>
          <a:p>
            <a:pPr indent="0" lvl="0" marL="0" rtl="0">
              <a:spcBef>
                <a:spcPts val="1800"/>
              </a:spcBef>
              <a:spcAft>
                <a:spcPts val="0"/>
              </a:spcAft>
              <a:buNone/>
            </a:pPr>
            <a:r>
              <a:rPr lang="en-US" sz="3000">
                <a:latin typeface="Times New Roman"/>
                <a:ea typeface="Times New Roman"/>
                <a:cs typeface="Times New Roman"/>
                <a:sym typeface="Times New Roman"/>
              </a:rPr>
              <a:t>E-Resources</a:t>
            </a:r>
            <a:endParaRPr sz="3000">
              <a:latin typeface="Times New Roman"/>
              <a:ea typeface="Times New Roman"/>
              <a:cs typeface="Times New Roman"/>
              <a:sym typeface="Times New Roman"/>
            </a:endParaRPr>
          </a:p>
          <a:p>
            <a:pPr indent="0" lvl="0" marL="0" rtl="0">
              <a:spcBef>
                <a:spcPts val="1800"/>
              </a:spcBef>
              <a:spcAft>
                <a:spcPts val="0"/>
              </a:spcAft>
              <a:buNone/>
            </a:pPr>
            <a:r>
              <a:rPr lang="en-US" sz="3000">
                <a:latin typeface="Times New Roman"/>
                <a:ea typeface="Times New Roman"/>
                <a:cs typeface="Times New Roman"/>
                <a:sym typeface="Times New Roman"/>
              </a:rPr>
              <a:t>Joint Use</a:t>
            </a:r>
            <a:endParaRPr sz="3000">
              <a:latin typeface="Times New Roman"/>
              <a:ea typeface="Times New Roman"/>
              <a:cs typeface="Times New Roman"/>
              <a:sym typeface="Times New Roman"/>
            </a:endParaRPr>
          </a:p>
          <a:p>
            <a:pPr indent="0" lvl="0" marL="0" rtl="0">
              <a:spcBef>
                <a:spcPts val="1800"/>
              </a:spcBef>
              <a:spcAft>
                <a:spcPts val="0"/>
              </a:spcAft>
              <a:buNone/>
            </a:pPr>
            <a:r>
              <a:rPr lang="en-US" sz="3000">
                <a:latin typeface="Times New Roman"/>
                <a:ea typeface="Times New Roman"/>
                <a:cs typeface="Times New Roman"/>
                <a:sym typeface="Times New Roman"/>
              </a:rPr>
              <a:t>Systems</a:t>
            </a:r>
            <a:endParaRPr sz="3000">
              <a:latin typeface="Times New Roman"/>
              <a:ea typeface="Times New Roman"/>
              <a:cs typeface="Times New Roman"/>
              <a:sym typeface="Times New Roman"/>
            </a:endParaRPr>
          </a:p>
          <a:p>
            <a:pPr indent="0" lvl="0" marL="0" rtl="0">
              <a:spcBef>
                <a:spcPts val="1800"/>
              </a:spcBef>
              <a:spcAft>
                <a:spcPts val="0"/>
              </a:spcAft>
              <a:buNone/>
            </a:pPr>
            <a:r>
              <a:rPr lang="en-US" sz="3000">
                <a:latin typeface="Times New Roman"/>
                <a:ea typeface="Times New Roman"/>
                <a:cs typeface="Times New Roman"/>
                <a:sym typeface="Times New Roman"/>
              </a:rPr>
              <a:t>Training</a:t>
            </a:r>
            <a:endParaRPr sz="3000">
              <a:latin typeface="Times New Roman"/>
              <a:ea typeface="Times New Roman"/>
              <a:cs typeface="Times New Roman"/>
              <a:sym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pic>
        <p:nvPicPr>
          <p:cNvPr id="137" name="Shape 137"/>
          <p:cNvPicPr preferRelativeResize="0"/>
          <p:nvPr/>
        </p:nvPicPr>
        <p:blipFill>
          <a:blip r:embed="rId3">
            <a:alphaModFix/>
          </a:blip>
          <a:stretch>
            <a:fillRect/>
          </a:stretch>
        </p:blipFill>
        <p:spPr>
          <a:xfrm>
            <a:off x="468763" y="333177"/>
            <a:ext cx="8166251" cy="6191624"/>
          </a:xfrm>
          <a:prstGeom prst="rect">
            <a:avLst/>
          </a:prstGeom>
          <a:noFill/>
          <a:ln>
            <a:noFill/>
          </a:ln>
        </p:spPr>
      </p:pic>
      <p:sp>
        <p:nvSpPr>
          <p:cNvPr id="138" name="Shape 138"/>
          <p:cNvSpPr txBox="1"/>
          <p:nvPr/>
        </p:nvSpPr>
        <p:spPr>
          <a:xfrm>
            <a:off x="9380225" y="4481675"/>
            <a:ext cx="3918900" cy="8757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39" name="Shape 139"/>
          <p:cNvSpPr txBox="1"/>
          <p:nvPr/>
        </p:nvSpPr>
        <p:spPr>
          <a:xfrm>
            <a:off x="9588700" y="5023650"/>
            <a:ext cx="1771800" cy="10005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US" sz="2400"/>
              <a:t>source: FALSC</a:t>
            </a:r>
            <a:endParaRPr sz="24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pic>
        <p:nvPicPr>
          <p:cNvPr id="145" name="Shape 145"/>
          <p:cNvPicPr preferRelativeResize="0"/>
          <p:nvPr/>
        </p:nvPicPr>
        <p:blipFill rotWithShape="1">
          <a:blip r:embed="rId3">
            <a:alphaModFix/>
          </a:blip>
          <a:srcRect b="0" l="0" r="0" t="0"/>
          <a:stretch/>
        </p:blipFill>
        <p:spPr>
          <a:xfrm>
            <a:off x="1263800" y="82401"/>
            <a:ext cx="9294100" cy="6693199"/>
          </a:xfrm>
          <a:prstGeom prst="rect">
            <a:avLst/>
          </a:prstGeom>
          <a:noFill/>
          <a:ln>
            <a:noFill/>
          </a:ln>
        </p:spPr>
      </p:pic>
    </p:spTree>
  </p:cSld>
  <p:clrMapOvr>
    <a:masterClrMapping/>
  </p:clrMapOvr>
  <p:transition spd="med">
    <p:fade/>
  </p:transition>
</p:sld>
</file>

<file path=ppt/theme/theme1.xml><?xml version="1.0" encoding="utf-8"?>
<a:theme xmlns:a="http://schemas.openxmlformats.org/drawingml/2006/main" xmlns:r="http://schemas.openxmlformats.org/officeDocument/2006/relationships" name="Office Theme">
  <a:themeElements>
    <a:clrScheme name="Watercolor_16x9">
      <a:dk1>
        <a:srgbClr val="000000"/>
      </a:dk1>
      <a:lt1>
        <a:srgbClr val="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Watercolor_16x9">
  <a:themeElements>
    <a:clrScheme name="Watercolor_16x9">
      <a:dk1>
        <a:srgbClr val="000000"/>
      </a:dk1>
      <a:lt1>
        <a:srgbClr val="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