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9" r:id="rId4"/>
    <p:sldId id="279" r:id="rId5"/>
    <p:sldId id="268" r:id="rId6"/>
    <p:sldId id="269" r:id="rId7"/>
    <p:sldId id="258" r:id="rId8"/>
    <p:sldId id="273" r:id="rId9"/>
    <p:sldId id="270" r:id="rId10"/>
    <p:sldId id="271" r:id="rId11"/>
    <p:sldId id="272" r:id="rId12"/>
    <p:sldId id="276" r:id="rId13"/>
    <p:sldId id="27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1E507B-7157-4191-B462-761B5E8834E9}" v="3" dt="2019-05-22T11:13:25.042"/>
  </p1510:revLst>
</p1510:revInfo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6" Type="http://schemas.openxmlformats.org/officeDocument/2006/relationships/image" Target="../media/image18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6" Type="http://schemas.openxmlformats.org/officeDocument/2006/relationships/image" Target="../media/image18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D68F93-E899-4EF6-B3EB-51DF4ADA12C3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0738E83-B864-415A-9DA2-10A3A26D7F5D}">
      <dgm:prSet/>
      <dgm:spPr/>
      <dgm:t>
        <a:bodyPr/>
        <a:lstStyle/>
        <a:p>
          <a:r>
            <a:rPr lang="en-US"/>
            <a:t>Establish</a:t>
          </a:r>
        </a:p>
      </dgm:t>
    </dgm:pt>
    <dgm:pt modelId="{036A8896-F2D4-419B-9018-604E54C1EBEA}" type="parTrans" cxnId="{ED7939DD-F1BF-473A-BA18-9DD66350C69C}">
      <dgm:prSet/>
      <dgm:spPr/>
      <dgm:t>
        <a:bodyPr/>
        <a:lstStyle/>
        <a:p>
          <a:endParaRPr lang="en-US"/>
        </a:p>
      </dgm:t>
    </dgm:pt>
    <dgm:pt modelId="{A558D304-A35A-47F9-8C2E-21D7660E4EB9}" type="sibTrans" cxnId="{ED7939DD-F1BF-473A-BA18-9DD66350C69C}">
      <dgm:prSet/>
      <dgm:spPr/>
      <dgm:t>
        <a:bodyPr/>
        <a:lstStyle/>
        <a:p>
          <a:endParaRPr lang="en-US"/>
        </a:p>
      </dgm:t>
    </dgm:pt>
    <dgm:pt modelId="{E24AFD95-D447-46F6-A0BA-5011B9BA6F02}">
      <dgm:prSet/>
      <dgm:spPr/>
      <dgm:t>
        <a:bodyPr/>
        <a:lstStyle/>
        <a:p>
          <a:r>
            <a:rPr lang="en-US" dirty="0"/>
            <a:t>Establish editorial policies regarding terms, including scope, definitions and application.</a:t>
          </a:r>
        </a:p>
      </dgm:t>
    </dgm:pt>
    <dgm:pt modelId="{6C32E0A9-7BD6-4D2F-8D0E-D57FDDE99E97}" type="parTrans" cxnId="{EE6A3FA5-C385-40E3-AC4B-107930046CF3}">
      <dgm:prSet/>
      <dgm:spPr/>
      <dgm:t>
        <a:bodyPr/>
        <a:lstStyle/>
        <a:p>
          <a:endParaRPr lang="en-US"/>
        </a:p>
      </dgm:t>
    </dgm:pt>
    <dgm:pt modelId="{E21A3D58-C97E-4B0B-A020-2F62E74946FC}" type="sibTrans" cxnId="{EE6A3FA5-C385-40E3-AC4B-107930046CF3}">
      <dgm:prSet/>
      <dgm:spPr/>
      <dgm:t>
        <a:bodyPr/>
        <a:lstStyle/>
        <a:p>
          <a:endParaRPr lang="en-US"/>
        </a:p>
      </dgm:t>
    </dgm:pt>
    <dgm:pt modelId="{9330AB93-C219-4B10-8AD4-129F954DE5F1}">
      <dgm:prSet/>
      <dgm:spPr/>
      <dgm:t>
        <a:bodyPr/>
        <a:lstStyle/>
        <a:p>
          <a:r>
            <a:rPr lang="en-US"/>
            <a:t>Set</a:t>
          </a:r>
        </a:p>
      </dgm:t>
    </dgm:pt>
    <dgm:pt modelId="{07DF3D86-0075-4978-A599-6EB5BCCBA004}" type="parTrans" cxnId="{B0394F3F-F253-4416-88DB-F387F88C9FCD}">
      <dgm:prSet/>
      <dgm:spPr/>
      <dgm:t>
        <a:bodyPr/>
        <a:lstStyle/>
        <a:p>
          <a:endParaRPr lang="en-US"/>
        </a:p>
      </dgm:t>
    </dgm:pt>
    <dgm:pt modelId="{74655955-58E5-43E3-9806-4A44FEED3C06}" type="sibTrans" cxnId="{B0394F3F-F253-4416-88DB-F387F88C9FCD}">
      <dgm:prSet/>
      <dgm:spPr/>
      <dgm:t>
        <a:bodyPr/>
        <a:lstStyle/>
        <a:p>
          <a:endParaRPr lang="en-US"/>
        </a:p>
      </dgm:t>
    </dgm:pt>
    <dgm:pt modelId="{A7651127-E1EB-4C4C-9ED7-35C827F68325}">
      <dgm:prSet/>
      <dgm:spPr/>
      <dgm:t>
        <a:bodyPr/>
        <a:lstStyle/>
        <a:p>
          <a:r>
            <a:rPr lang="en-US" dirty="0"/>
            <a:t>Set priorities for ongoing development of the vocabulary.</a:t>
          </a:r>
        </a:p>
      </dgm:t>
    </dgm:pt>
    <dgm:pt modelId="{9B9039A7-2E51-4E5C-AC78-64C6DFAFAA60}" type="parTrans" cxnId="{98B46991-3EB3-46C0-AEAB-F1F5626051B7}">
      <dgm:prSet/>
      <dgm:spPr/>
      <dgm:t>
        <a:bodyPr/>
        <a:lstStyle/>
        <a:p>
          <a:endParaRPr lang="en-US"/>
        </a:p>
      </dgm:t>
    </dgm:pt>
    <dgm:pt modelId="{15BE80D8-A154-48F6-84F5-FE7F5EC6F7C9}" type="sibTrans" cxnId="{98B46991-3EB3-46C0-AEAB-F1F5626051B7}">
      <dgm:prSet/>
      <dgm:spPr/>
      <dgm:t>
        <a:bodyPr/>
        <a:lstStyle/>
        <a:p>
          <a:endParaRPr lang="en-US"/>
        </a:p>
      </dgm:t>
    </dgm:pt>
    <dgm:pt modelId="{652A0BB5-D3BB-49AE-8CCB-9C160D2408E9}">
      <dgm:prSet/>
      <dgm:spPr/>
      <dgm:t>
        <a:bodyPr/>
        <a:lstStyle/>
        <a:p>
          <a:r>
            <a:rPr lang="en-US"/>
            <a:t>Recommend and prioritize</a:t>
          </a:r>
        </a:p>
      </dgm:t>
    </dgm:pt>
    <dgm:pt modelId="{EBC07E36-D2D4-4F45-B63F-404F4E8B5701}" type="parTrans" cxnId="{48884C27-084C-4726-B567-F642315AE89F}">
      <dgm:prSet/>
      <dgm:spPr/>
      <dgm:t>
        <a:bodyPr/>
        <a:lstStyle/>
        <a:p>
          <a:endParaRPr lang="en-US"/>
        </a:p>
      </dgm:t>
    </dgm:pt>
    <dgm:pt modelId="{5C10A61B-C74F-40FB-B472-A3024FCF2974}" type="sibTrans" cxnId="{48884C27-084C-4726-B567-F642315AE89F}">
      <dgm:prSet/>
      <dgm:spPr/>
      <dgm:t>
        <a:bodyPr/>
        <a:lstStyle/>
        <a:p>
          <a:endParaRPr lang="en-US"/>
        </a:p>
      </dgm:t>
    </dgm:pt>
    <dgm:pt modelId="{153FD3D5-AFC9-44B2-A5E4-10D805F66C0B}">
      <dgm:prSet/>
      <dgm:spPr/>
      <dgm:t>
        <a:bodyPr/>
        <a:lstStyle/>
        <a:p>
          <a:r>
            <a:rPr lang="en-US" dirty="0"/>
            <a:t>Recommend and prioritize directions and goals for development/improvements.</a:t>
          </a:r>
        </a:p>
      </dgm:t>
    </dgm:pt>
    <dgm:pt modelId="{DF58EA3A-D31F-4ABB-994C-1A2695F55032}" type="parTrans" cxnId="{99121061-77D6-4380-BD94-B9B06651E693}">
      <dgm:prSet/>
      <dgm:spPr/>
      <dgm:t>
        <a:bodyPr/>
        <a:lstStyle/>
        <a:p>
          <a:endParaRPr lang="en-US"/>
        </a:p>
      </dgm:t>
    </dgm:pt>
    <dgm:pt modelId="{2368DFB2-BEFD-41D2-9984-9A541322079C}" type="sibTrans" cxnId="{99121061-77D6-4380-BD94-B9B06651E693}">
      <dgm:prSet/>
      <dgm:spPr/>
      <dgm:t>
        <a:bodyPr/>
        <a:lstStyle/>
        <a:p>
          <a:endParaRPr lang="en-US"/>
        </a:p>
      </dgm:t>
    </dgm:pt>
    <dgm:pt modelId="{31589D76-B6D8-4942-8D69-AAC501CE0643}">
      <dgm:prSet/>
      <dgm:spPr/>
      <dgm:t>
        <a:bodyPr/>
        <a:lstStyle/>
        <a:p>
          <a:r>
            <a:rPr lang="en-US"/>
            <a:t>Provide</a:t>
          </a:r>
        </a:p>
      </dgm:t>
    </dgm:pt>
    <dgm:pt modelId="{4F7CE9F3-7D31-4E11-97A2-73776CF556EB}" type="parTrans" cxnId="{7EFD6A84-2615-4D25-A1CF-9679FC673415}">
      <dgm:prSet/>
      <dgm:spPr/>
      <dgm:t>
        <a:bodyPr/>
        <a:lstStyle/>
        <a:p>
          <a:endParaRPr lang="en-US"/>
        </a:p>
      </dgm:t>
    </dgm:pt>
    <dgm:pt modelId="{315FB69B-9DED-4AFA-A8CC-6FAF67D793E1}" type="sibTrans" cxnId="{7EFD6A84-2615-4D25-A1CF-9679FC673415}">
      <dgm:prSet/>
      <dgm:spPr/>
      <dgm:t>
        <a:bodyPr/>
        <a:lstStyle/>
        <a:p>
          <a:endParaRPr lang="en-US"/>
        </a:p>
      </dgm:t>
    </dgm:pt>
    <dgm:pt modelId="{E4C46D9D-95DA-4943-A23C-4337E962ABBA}">
      <dgm:prSet/>
      <dgm:spPr/>
      <dgm:t>
        <a:bodyPr/>
        <a:lstStyle/>
        <a:p>
          <a:r>
            <a:rPr lang="en-US" dirty="0"/>
            <a:t>Provide recommendations for tools and conversion services when appropriate.</a:t>
          </a:r>
        </a:p>
      </dgm:t>
    </dgm:pt>
    <dgm:pt modelId="{D3224487-B33C-49AD-8A2C-4D652F70F8C2}" type="parTrans" cxnId="{8B32BCE6-BFBC-487A-9AE5-9A5A79B5FB76}">
      <dgm:prSet/>
      <dgm:spPr/>
      <dgm:t>
        <a:bodyPr/>
        <a:lstStyle/>
        <a:p>
          <a:endParaRPr lang="en-US"/>
        </a:p>
      </dgm:t>
    </dgm:pt>
    <dgm:pt modelId="{F724C694-AFE1-4CDF-B944-D8A8A094CBF8}" type="sibTrans" cxnId="{8B32BCE6-BFBC-487A-9AE5-9A5A79B5FB76}">
      <dgm:prSet/>
      <dgm:spPr/>
      <dgm:t>
        <a:bodyPr/>
        <a:lstStyle/>
        <a:p>
          <a:endParaRPr lang="en-US"/>
        </a:p>
      </dgm:t>
    </dgm:pt>
    <dgm:pt modelId="{DB0440AA-7502-466C-A774-9895FFEC2AA6}">
      <dgm:prSet/>
      <dgm:spPr/>
      <dgm:t>
        <a:bodyPr/>
        <a:lstStyle/>
        <a:p>
          <a:r>
            <a:rPr lang="en-US"/>
            <a:t>Inform</a:t>
          </a:r>
        </a:p>
      </dgm:t>
    </dgm:pt>
    <dgm:pt modelId="{31E046D2-52B0-4233-BDD7-79D59D3AFFD4}" type="parTrans" cxnId="{00C312E6-A243-48CE-9402-1DF919A5C294}">
      <dgm:prSet/>
      <dgm:spPr/>
      <dgm:t>
        <a:bodyPr/>
        <a:lstStyle/>
        <a:p>
          <a:endParaRPr lang="en-US"/>
        </a:p>
      </dgm:t>
    </dgm:pt>
    <dgm:pt modelId="{7FA80A64-B38C-4136-8090-5EB71E0753BA}" type="sibTrans" cxnId="{00C312E6-A243-48CE-9402-1DF919A5C294}">
      <dgm:prSet/>
      <dgm:spPr/>
      <dgm:t>
        <a:bodyPr/>
        <a:lstStyle/>
        <a:p>
          <a:endParaRPr lang="en-US"/>
        </a:p>
      </dgm:t>
    </dgm:pt>
    <dgm:pt modelId="{ED131003-C17F-4E71-80A0-829528FB2DBA}">
      <dgm:prSet/>
      <dgm:spPr/>
      <dgm:t>
        <a:bodyPr/>
        <a:lstStyle/>
        <a:p>
          <a:r>
            <a:rPr lang="en-US" dirty="0"/>
            <a:t>Inform strategic directions to support the FAST business model. </a:t>
          </a:r>
        </a:p>
      </dgm:t>
    </dgm:pt>
    <dgm:pt modelId="{2D4373E2-00DE-448B-BF33-0681D9808FBF}" type="parTrans" cxnId="{690A5455-6809-4427-8177-8F1390845428}">
      <dgm:prSet/>
      <dgm:spPr/>
      <dgm:t>
        <a:bodyPr/>
        <a:lstStyle/>
        <a:p>
          <a:endParaRPr lang="en-US"/>
        </a:p>
      </dgm:t>
    </dgm:pt>
    <dgm:pt modelId="{333D9180-1210-45C2-B366-1F35C5EB408C}" type="sibTrans" cxnId="{690A5455-6809-4427-8177-8F1390845428}">
      <dgm:prSet/>
      <dgm:spPr/>
      <dgm:t>
        <a:bodyPr/>
        <a:lstStyle/>
        <a:p>
          <a:endParaRPr lang="en-US"/>
        </a:p>
      </dgm:t>
    </dgm:pt>
    <dgm:pt modelId="{A3B0A94F-E3B3-4AF7-B59F-C5BF61404866}">
      <dgm:prSet/>
      <dgm:spPr/>
      <dgm:t>
        <a:bodyPr/>
        <a:lstStyle/>
        <a:p>
          <a:r>
            <a:rPr lang="en-US"/>
            <a:t>Establish and oversee</a:t>
          </a:r>
        </a:p>
      </dgm:t>
    </dgm:pt>
    <dgm:pt modelId="{3D3F3F3F-EAB0-41FA-A3B9-EEFB883BEC88}" type="parTrans" cxnId="{E405F7EB-6691-4D8F-8BB2-3BF9A8B5C9C4}">
      <dgm:prSet/>
      <dgm:spPr/>
      <dgm:t>
        <a:bodyPr/>
        <a:lstStyle/>
        <a:p>
          <a:endParaRPr lang="en-US"/>
        </a:p>
      </dgm:t>
    </dgm:pt>
    <dgm:pt modelId="{C938C66C-3AC3-41C8-9682-0EB35094B062}" type="sibTrans" cxnId="{E405F7EB-6691-4D8F-8BB2-3BF9A8B5C9C4}">
      <dgm:prSet/>
      <dgm:spPr/>
      <dgm:t>
        <a:bodyPr/>
        <a:lstStyle/>
        <a:p>
          <a:endParaRPr lang="en-US"/>
        </a:p>
      </dgm:t>
    </dgm:pt>
    <dgm:pt modelId="{8DB2C3A1-E48C-49C4-B26C-7790BEA45D38}">
      <dgm:prSet/>
      <dgm:spPr/>
      <dgm:t>
        <a:bodyPr/>
        <a:lstStyle/>
        <a:p>
          <a:r>
            <a:rPr lang="en-US" dirty="0"/>
            <a:t>Establish and oversee working groups as needed to accomplish these or other tasks.</a:t>
          </a:r>
        </a:p>
      </dgm:t>
    </dgm:pt>
    <dgm:pt modelId="{77F32F68-D32B-442F-9621-8E34C0AE8160}" type="parTrans" cxnId="{2E3C948F-BCB7-40C9-9B5E-43C4DB69367A}">
      <dgm:prSet/>
      <dgm:spPr/>
      <dgm:t>
        <a:bodyPr/>
        <a:lstStyle/>
        <a:p>
          <a:endParaRPr lang="en-US"/>
        </a:p>
      </dgm:t>
    </dgm:pt>
    <dgm:pt modelId="{CDDFD9D6-3AA0-4E76-AC44-8449AC89FFC4}" type="sibTrans" cxnId="{2E3C948F-BCB7-40C9-9B5E-43C4DB69367A}">
      <dgm:prSet/>
      <dgm:spPr/>
      <dgm:t>
        <a:bodyPr/>
        <a:lstStyle/>
        <a:p>
          <a:endParaRPr lang="en-US"/>
        </a:p>
      </dgm:t>
    </dgm:pt>
    <dgm:pt modelId="{7A4F5E7D-298D-45BD-9418-25721A718EB0}" type="pres">
      <dgm:prSet presAssocID="{C0D68F93-E899-4EF6-B3EB-51DF4ADA12C3}" presName="Name0" presStyleCnt="0">
        <dgm:presLayoutVars>
          <dgm:dir/>
          <dgm:animLvl val="lvl"/>
          <dgm:resizeHandles val="exact"/>
        </dgm:presLayoutVars>
      </dgm:prSet>
      <dgm:spPr/>
    </dgm:pt>
    <dgm:pt modelId="{085F9999-EF92-45F6-98BB-58969F031C99}" type="pres">
      <dgm:prSet presAssocID="{B0738E83-B864-415A-9DA2-10A3A26D7F5D}" presName="linNode" presStyleCnt="0"/>
      <dgm:spPr/>
    </dgm:pt>
    <dgm:pt modelId="{60FF52F5-484A-4A6A-A4AA-E01DA436E01F}" type="pres">
      <dgm:prSet presAssocID="{B0738E83-B864-415A-9DA2-10A3A26D7F5D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D8F4D633-9E09-49FA-A1E2-C1BE832BAB21}" type="pres">
      <dgm:prSet presAssocID="{B0738E83-B864-415A-9DA2-10A3A26D7F5D}" presName="descendantText" presStyleLbl="alignAccFollowNode1" presStyleIdx="0" presStyleCnt="6">
        <dgm:presLayoutVars>
          <dgm:bulletEnabled val="1"/>
        </dgm:presLayoutVars>
      </dgm:prSet>
      <dgm:spPr/>
    </dgm:pt>
    <dgm:pt modelId="{71EE937A-26EA-4061-8F06-36ED1849CA3B}" type="pres">
      <dgm:prSet presAssocID="{A558D304-A35A-47F9-8C2E-21D7660E4EB9}" presName="sp" presStyleCnt="0"/>
      <dgm:spPr/>
    </dgm:pt>
    <dgm:pt modelId="{4F00AF80-1EA2-4F54-B337-46534779462F}" type="pres">
      <dgm:prSet presAssocID="{9330AB93-C219-4B10-8AD4-129F954DE5F1}" presName="linNode" presStyleCnt="0"/>
      <dgm:spPr/>
    </dgm:pt>
    <dgm:pt modelId="{85779EED-E9AB-49DC-BC65-2A59D3565E1F}" type="pres">
      <dgm:prSet presAssocID="{9330AB93-C219-4B10-8AD4-129F954DE5F1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00EFACA4-9705-415D-B3BF-3772E281E2FC}" type="pres">
      <dgm:prSet presAssocID="{9330AB93-C219-4B10-8AD4-129F954DE5F1}" presName="descendantText" presStyleLbl="alignAccFollowNode1" presStyleIdx="1" presStyleCnt="6">
        <dgm:presLayoutVars>
          <dgm:bulletEnabled val="1"/>
        </dgm:presLayoutVars>
      </dgm:prSet>
      <dgm:spPr/>
    </dgm:pt>
    <dgm:pt modelId="{66C84080-ACDE-475C-A127-4A4AA8B84515}" type="pres">
      <dgm:prSet presAssocID="{74655955-58E5-43E3-9806-4A44FEED3C06}" presName="sp" presStyleCnt="0"/>
      <dgm:spPr/>
    </dgm:pt>
    <dgm:pt modelId="{9AF63F26-5EA9-4841-9BF0-9289C0A0BF6E}" type="pres">
      <dgm:prSet presAssocID="{652A0BB5-D3BB-49AE-8CCB-9C160D2408E9}" presName="linNode" presStyleCnt="0"/>
      <dgm:spPr/>
    </dgm:pt>
    <dgm:pt modelId="{C4878A5F-F5E6-488D-BD43-DF19FB23888B}" type="pres">
      <dgm:prSet presAssocID="{652A0BB5-D3BB-49AE-8CCB-9C160D2408E9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9A139C05-FDEC-43A3-B16B-B8E34EA856A7}" type="pres">
      <dgm:prSet presAssocID="{652A0BB5-D3BB-49AE-8CCB-9C160D2408E9}" presName="descendantText" presStyleLbl="alignAccFollowNode1" presStyleIdx="2" presStyleCnt="6">
        <dgm:presLayoutVars>
          <dgm:bulletEnabled val="1"/>
        </dgm:presLayoutVars>
      </dgm:prSet>
      <dgm:spPr/>
    </dgm:pt>
    <dgm:pt modelId="{7513BE5B-C865-4A7F-85F2-0526A4486A67}" type="pres">
      <dgm:prSet presAssocID="{5C10A61B-C74F-40FB-B472-A3024FCF2974}" presName="sp" presStyleCnt="0"/>
      <dgm:spPr/>
    </dgm:pt>
    <dgm:pt modelId="{F8FCF8DB-865F-4520-A8AE-67E4F0A31971}" type="pres">
      <dgm:prSet presAssocID="{31589D76-B6D8-4942-8D69-AAC501CE0643}" presName="linNode" presStyleCnt="0"/>
      <dgm:spPr/>
    </dgm:pt>
    <dgm:pt modelId="{450D949F-676E-4C60-B0DB-16FBA36908E2}" type="pres">
      <dgm:prSet presAssocID="{31589D76-B6D8-4942-8D69-AAC501CE0643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91D4C96B-554F-4589-9F38-ED16B42B0F53}" type="pres">
      <dgm:prSet presAssocID="{31589D76-B6D8-4942-8D69-AAC501CE0643}" presName="descendantText" presStyleLbl="alignAccFollowNode1" presStyleIdx="3" presStyleCnt="6">
        <dgm:presLayoutVars>
          <dgm:bulletEnabled val="1"/>
        </dgm:presLayoutVars>
      </dgm:prSet>
      <dgm:spPr/>
    </dgm:pt>
    <dgm:pt modelId="{F520F5C5-3E8E-49D6-9BF0-70E11E9C3683}" type="pres">
      <dgm:prSet presAssocID="{315FB69B-9DED-4AFA-A8CC-6FAF67D793E1}" presName="sp" presStyleCnt="0"/>
      <dgm:spPr/>
    </dgm:pt>
    <dgm:pt modelId="{B6761080-BAA9-4C83-90C9-129AC5AD4B00}" type="pres">
      <dgm:prSet presAssocID="{DB0440AA-7502-466C-A774-9895FFEC2AA6}" presName="linNode" presStyleCnt="0"/>
      <dgm:spPr/>
    </dgm:pt>
    <dgm:pt modelId="{75483626-4FBC-4A06-9B0B-13C9E172D8B9}" type="pres">
      <dgm:prSet presAssocID="{DB0440AA-7502-466C-A774-9895FFEC2AA6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7B66009E-4E12-45A1-9BE5-E120AEF39894}" type="pres">
      <dgm:prSet presAssocID="{DB0440AA-7502-466C-A774-9895FFEC2AA6}" presName="descendantText" presStyleLbl="alignAccFollowNode1" presStyleIdx="4" presStyleCnt="6">
        <dgm:presLayoutVars>
          <dgm:bulletEnabled val="1"/>
        </dgm:presLayoutVars>
      </dgm:prSet>
      <dgm:spPr/>
    </dgm:pt>
    <dgm:pt modelId="{0F185250-7AF5-4585-A3E0-2C2468E4A824}" type="pres">
      <dgm:prSet presAssocID="{7FA80A64-B38C-4136-8090-5EB71E0753BA}" presName="sp" presStyleCnt="0"/>
      <dgm:spPr/>
    </dgm:pt>
    <dgm:pt modelId="{6FB6D59D-39A6-4E08-8E54-CD958BB8788A}" type="pres">
      <dgm:prSet presAssocID="{A3B0A94F-E3B3-4AF7-B59F-C5BF61404866}" presName="linNode" presStyleCnt="0"/>
      <dgm:spPr/>
    </dgm:pt>
    <dgm:pt modelId="{03C4EBB0-FB08-42DB-84CD-3DEEDE2706C5}" type="pres">
      <dgm:prSet presAssocID="{A3B0A94F-E3B3-4AF7-B59F-C5BF61404866}" presName="parentText" presStyleLbl="node1" presStyleIdx="5" presStyleCnt="6">
        <dgm:presLayoutVars>
          <dgm:chMax val="1"/>
          <dgm:bulletEnabled val="1"/>
        </dgm:presLayoutVars>
      </dgm:prSet>
      <dgm:spPr/>
    </dgm:pt>
    <dgm:pt modelId="{ECCDFB8F-7B84-4B91-84B5-46DB0B2F9F4F}" type="pres">
      <dgm:prSet presAssocID="{A3B0A94F-E3B3-4AF7-B59F-C5BF61404866}" presName="descendantText" presStyleLbl="alignAccFollowNode1" presStyleIdx="5" presStyleCnt="6">
        <dgm:presLayoutVars>
          <dgm:bulletEnabled val="1"/>
        </dgm:presLayoutVars>
      </dgm:prSet>
      <dgm:spPr/>
    </dgm:pt>
  </dgm:ptLst>
  <dgm:cxnLst>
    <dgm:cxn modelId="{DB71E017-CCC0-4689-BE03-E0D27B2D6906}" type="presOf" srcId="{153FD3D5-AFC9-44B2-A5E4-10D805F66C0B}" destId="{9A139C05-FDEC-43A3-B16B-B8E34EA856A7}" srcOrd="0" destOrd="0" presId="urn:microsoft.com/office/officeart/2005/8/layout/vList5"/>
    <dgm:cxn modelId="{3DBA3718-0BF9-494D-A7C1-6B9F19E3DF28}" type="presOf" srcId="{A7651127-E1EB-4C4C-9ED7-35C827F68325}" destId="{00EFACA4-9705-415D-B3BF-3772E281E2FC}" srcOrd="0" destOrd="0" presId="urn:microsoft.com/office/officeart/2005/8/layout/vList5"/>
    <dgm:cxn modelId="{B3945D21-737E-4BE0-AA1E-59295E5EE921}" type="presOf" srcId="{9330AB93-C219-4B10-8AD4-129F954DE5F1}" destId="{85779EED-E9AB-49DC-BC65-2A59D3565E1F}" srcOrd="0" destOrd="0" presId="urn:microsoft.com/office/officeart/2005/8/layout/vList5"/>
    <dgm:cxn modelId="{48884C27-084C-4726-B567-F642315AE89F}" srcId="{C0D68F93-E899-4EF6-B3EB-51DF4ADA12C3}" destId="{652A0BB5-D3BB-49AE-8CCB-9C160D2408E9}" srcOrd="2" destOrd="0" parTransId="{EBC07E36-D2D4-4F45-B63F-404F4E8B5701}" sibTransId="{5C10A61B-C74F-40FB-B472-A3024FCF2974}"/>
    <dgm:cxn modelId="{FE94693A-879D-42A0-AA0F-4EA39281227B}" type="presOf" srcId="{8DB2C3A1-E48C-49C4-B26C-7790BEA45D38}" destId="{ECCDFB8F-7B84-4B91-84B5-46DB0B2F9F4F}" srcOrd="0" destOrd="0" presId="urn:microsoft.com/office/officeart/2005/8/layout/vList5"/>
    <dgm:cxn modelId="{B0394F3F-F253-4416-88DB-F387F88C9FCD}" srcId="{C0D68F93-E899-4EF6-B3EB-51DF4ADA12C3}" destId="{9330AB93-C219-4B10-8AD4-129F954DE5F1}" srcOrd="1" destOrd="0" parTransId="{07DF3D86-0075-4978-A599-6EB5BCCBA004}" sibTransId="{74655955-58E5-43E3-9806-4A44FEED3C06}"/>
    <dgm:cxn modelId="{99121061-77D6-4380-BD94-B9B06651E693}" srcId="{652A0BB5-D3BB-49AE-8CCB-9C160D2408E9}" destId="{153FD3D5-AFC9-44B2-A5E4-10D805F66C0B}" srcOrd="0" destOrd="0" parTransId="{DF58EA3A-D31F-4ABB-994C-1A2695F55032}" sibTransId="{2368DFB2-BEFD-41D2-9984-9A541322079C}"/>
    <dgm:cxn modelId="{09D52747-652D-4ABB-ABF2-067CF1A6A0A4}" type="presOf" srcId="{31589D76-B6D8-4942-8D69-AAC501CE0643}" destId="{450D949F-676E-4C60-B0DB-16FBA36908E2}" srcOrd="0" destOrd="0" presId="urn:microsoft.com/office/officeart/2005/8/layout/vList5"/>
    <dgm:cxn modelId="{12210654-7BF3-45A3-937B-A7E5B0F88F83}" type="presOf" srcId="{652A0BB5-D3BB-49AE-8CCB-9C160D2408E9}" destId="{C4878A5F-F5E6-488D-BD43-DF19FB23888B}" srcOrd="0" destOrd="0" presId="urn:microsoft.com/office/officeart/2005/8/layout/vList5"/>
    <dgm:cxn modelId="{690A5455-6809-4427-8177-8F1390845428}" srcId="{DB0440AA-7502-466C-A774-9895FFEC2AA6}" destId="{ED131003-C17F-4E71-80A0-829528FB2DBA}" srcOrd="0" destOrd="0" parTransId="{2D4373E2-00DE-448B-BF33-0681D9808FBF}" sibTransId="{333D9180-1210-45C2-B366-1F35C5EB408C}"/>
    <dgm:cxn modelId="{7EFD6A84-2615-4D25-A1CF-9679FC673415}" srcId="{C0D68F93-E899-4EF6-B3EB-51DF4ADA12C3}" destId="{31589D76-B6D8-4942-8D69-AAC501CE0643}" srcOrd="3" destOrd="0" parTransId="{4F7CE9F3-7D31-4E11-97A2-73776CF556EB}" sibTransId="{315FB69B-9DED-4AFA-A8CC-6FAF67D793E1}"/>
    <dgm:cxn modelId="{2E3C948F-BCB7-40C9-9B5E-43C4DB69367A}" srcId="{A3B0A94F-E3B3-4AF7-B59F-C5BF61404866}" destId="{8DB2C3A1-E48C-49C4-B26C-7790BEA45D38}" srcOrd="0" destOrd="0" parTransId="{77F32F68-D32B-442F-9621-8E34C0AE8160}" sibTransId="{CDDFD9D6-3AA0-4E76-AC44-8449AC89FFC4}"/>
    <dgm:cxn modelId="{98B46991-3EB3-46C0-AEAB-F1F5626051B7}" srcId="{9330AB93-C219-4B10-8AD4-129F954DE5F1}" destId="{A7651127-E1EB-4C4C-9ED7-35C827F68325}" srcOrd="0" destOrd="0" parTransId="{9B9039A7-2E51-4E5C-AC78-64C6DFAFAA60}" sibTransId="{15BE80D8-A154-48F6-84F5-FE7F5EC6F7C9}"/>
    <dgm:cxn modelId="{DDFC2B92-C0B4-4C73-80B6-46050BB8EE0D}" type="presOf" srcId="{E24AFD95-D447-46F6-A0BA-5011B9BA6F02}" destId="{D8F4D633-9E09-49FA-A1E2-C1BE832BAB21}" srcOrd="0" destOrd="0" presId="urn:microsoft.com/office/officeart/2005/8/layout/vList5"/>
    <dgm:cxn modelId="{EE6A3FA5-C385-40E3-AC4B-107930046CF3}" srcId="{B0738E83-B864-415A-9DA2-10A3A26D7F5D}" destId="{E24AFD95-D447-46F6-A0BA-5011B9BA6F02}" srcOrd="0" destOrd="0" parTransId="{6C32E0A9-7BD6-4D2F-8D0E-D57FDDE99E97}" sibTransId="{E21A3D58-C97E-4B0B-A020-2F62E74946FC}"/>
    <dgm:cxn modelId="{ED0FF1CF-6CAA-4390-AA43-CEE81DC5D384}" type="presOf" srcId="{C0D68F93-E899-4EF6-B3EB-51DF4ADA12C3}" destId="{7A4F5E7D-298D-45BD-9418-25721A718EB0}" srcOrd="0" destOrd="0" presId="urn:microsoft.com/office/officeart/2005/8/layout/vList5"/>
    <dgm:cxn modelId="{808D97DC-CB1E-4359-AB22-2272D06BBB40}" type="presOf" srcId="{DB0440AA-7502-466C-A774-9895FFEC2AA6}" destId="{75483626-4FBC-4A06-9B0B-13C9E172D8B9}" srcOrd="0" destOrd="0" presId="urn:microsoft.com/office/officeart/2005/8/layout/vList5"/>
    <dgm:cxn modelId="{ED7939DD-F1BF-473A-BA18-9DD66350C69C}" srcId="{C0D68F93-E899-4EF6-B3EB-51DF4ADA12C3}" destId="{B0738E83-B864-415A-9DA2-10A3A26D7F5D}" srcOrd="0" destOrd="0" parTransId="{036A8896-F2D4-419B-9018-604E54C1EBEA}" sibTransId="{A558D304-A35A-47F9-8C2E-21D7660E4EB9}"/>
    <dgm:cxn modelId="{00C312E6-A243-48CE-9402-1DF919A5C294}" srcId="{C0D68F93-E899-4EF6-B3EB-51DF4ADA12C3}" destId="{DB0440AA-7502-466C-A774-9895FFEC2AA6}" srcOrd="4" destOrd="0" parTransId="{31E046D2-52B0-4233-BDD7-79D59D3AFFD4}" sibTransId="{7FA80A64-B38C-4136-8090-5EB71E0753BA}"/>
    <dgm:cxn modelId="{8B32BCE6-BFBC-487A-9AE5-9A5A79B5FB76}" srcId="{31589D76-B6D8-4942-8D69-AAC501CE0643}" destId="{E4C46D9D-95DA-4943-A23C-4337E962ABBA}" srcOrd="0" destOrd="0" parTransId="{D3224487-B33C-49AD-8A2C-4D652F70F8C2}" sibTransId="{F724C694-AFE1-4CDF-B944-D8A8A094CBF8}"/>
    <dgm:cxn modelId="{4E9955EA-BC10-43D6-9AAE-195C7EC4B7DF}" type="presOf" srcId="{E4C46D9D-95DA-4943-A23C-4337E962ABBA}" destId="{91D4C96B-554F-4589-9F38-ED16B42B0F53}" srcOrd="0" destOrd="0" presId="urn:microsoft.com/office/officeart/2005/8/layout/vList5"/>
    <dgm:cxn modelId="{E405F7EB-6691-4D8F-8BB2-3BF9A8B5C9C4}" srcId="{C0D68F93-E899-4EF6-B3EB-51DF4ADA12C3}" destId="{A3B0A94F-E3B3-4AF7-B59F-C5BF61404866}" srcOrd="5" destOrd="0" parTransId="{3D3F3F3F-EAB0-41FA-A3B9-EEFB883BEC88}" sibTransId="{C938C66C-3AC3-41C8-9682-0EB35094B062}"/>
    <dgm:cxn modelId="{509E78EE-A37D-4EA5-92DD-469AADB62A0A}" type="presOf" srcId="{ED131003-C17F-4E71-80A0-829528FB2DBA}" destId="{7B66009E-4E12-45A1-9BE5-E120AEF39894}" srcOrd="0" destOrd="0" presId="urn:microsoft.com/office/officeart/2005/8/layout/vList5"/>
    <dgm:cxn modelId="{62F81CF0-376D-4AF9-9AFD-2F04E5C22EFF}" type="presOf" srcId="{B0738E83-B864-415A-9DA2-10A3A26D7F5D}" destId="{60FF52F5-484A-4A6A-A4AA-E01DA436E01F}" srcOrd="0" destOrd="0" presId="urn:microsoft.com/office/officeart/2005/8/layout/vList5"/>
    <dgm:cxn modelId="{3CA79DF8-2B90-4F60-9786-BB0494493CC5}" type="presOf" srcId="{A3B0A94F-E3B3-4AF7-B59F-C5BF61404866}" destId="{03C4EBB0-FB08-42DB-84CD-3DEEDE2706C5}" srcOrd="0" destOrd="0" presId="urn:microsoft.com/office/officeart/2005/8/layout/vList5"/>
    <dgm:cxn modelId="{AD7F2A03-D1A2-4A9B-88F8-ABC65EB0D4FE}" type="presParOf" srcId="{7A4F5E7D-298D-45BD-9418-25721A718EB0}" destId="{085F9999-EF92-45F6-98BB-58969F031C99}" srcOrd="0" destOrd="0" presId="urn:microsoft.com/office/officeart/2005/8/layout/vList5"/>
    <dgm:cxn modelId="{14281FB4-C1CE-40F6-B276-C83F4DF30D1C}" type="presParOf" srcId="{085F9999-EF92-45F6-98BB-58969F031C99}" destId="{60FF52F5-484A-4A6A-A4AA-E01DA436E01F}" srcOrd="0" destOrd="0" presId="urn:microsoft.com/office/officeart/2005/8/layout/vList5"/>
    <dgm:cxn modelId="{CDF61A88-A3F8-485A-90C0-B2355889557B}" type="presParOf" srcId="{085F9999-EF92-45F6-98BB-58969F031C99}" destId="{D8F4D633-9E09-49FA-A1E2-C1BE832BAB21}" srcOrd="1" destOrd="0" presId="urn:microsoft.com/office/officeart/2005/8/layout/vList5"/>
    <dgm:cxn modelId="{65A94570-775A-405E-8B3E-24D24B260DC9}" type="presParOf" srcId="{7A4F5E7D-298D-45BD-9418-25721A718EB0}" destId="{71EE937A-26EA-4061-8F06-36ED1849CA3B}" srcOrd="1" destOrd="0" presId="urn:microsoft.com/office/officeart/2005/8/layout/vList5"/>
    <dgm:cxn modelId="{7AE9B372-1467-473A-9E0E-BAB1A3CC3CFB}" type="presParOf" srcId="{7A4F5E7D-298D-45BD-9418-25721A718EB0}" destId="{4F00AF80-1EA2-4F54-B337-46534779462F}" srcOrd="2" destOrd="0" presId="urn:microsoft.com/office/officeart/2005/8/layout/vList5"/>
    <dgm:cxn modelId="{3176B9ED-A973-42DE-A8FC-345266AB74AC}" type="presParOf" srcId="{4F00AF80-1EA2-4F54-B337-46534779462F}" destId="{85779EED-E9AB-49DC-BC65-2A59D3565E1F}" srcOrd="0" destOrd="0" presId="urn:microsoft.com/office/officeart/2005/8/layout/vList5"/>
    <dgm:cxn modelId="{092C55DC-FFDB-4715-96D1-7D5CC500152C}" type="presParOf" srcId="{4F00AF80-1EA2-4F54-B337-46534779462F}" destId="{00EFACA4-9705-415D-B3BF-3772E281E2FC}" srcOrd="1" destOrd="0" presId="urn:microsoft.com/office/officeart/2005/8/layout/vList5"/>
    <dgm:cxn modelId="{12BDD389-700F-4EDA-9A26-59FBEF8CF8C7}" type="presParOf" srcId="{7A4F5E7D-298D-45BD-9418-25721A718EB0}" destId="{66C84080-ACDE-475C-A127-4A4AA8B84515}" srcOrd="3" destOrd="0" presId="urn:microsoft.com/office/officeart/2005/8/layout/vList5"/>
    <dgm:cxn modelId="{7C15EE85-0A01-41B4-BA68-EDB218C2E6C6}" type="presParOf" srcId="{7A4F5E7D-298D-45BD-9418-25721A718EB0}" destId="{9AF63F26-5EA9-4841-9BF0-9289C0A0BF6E}" srcOrd="4" destOrd="0" presId="urn:microsoft.com/office/officeart/2005/8/layout/vList5"/>
    <dgm:cxn modelId="{1A64429E-C7E0-4E23-ACC6-D9F016B0918D}" type="presParOf" srcId="{9AF63F26-5EA9-4841-9BF0-9289C0A0BF6E}" destId="{C4878A5F-F5E6-488D-BD43-DF19FB23888B}" srcOrd="0" destOrd="0" presId="urn:microsoft.com/office/officeart/2005/8/layout/vList5"/>
    <dgm:cxn modelId="{88A353A0-425A-46A3-BE68-712CCFBD440B}" type="presParOf" srcId="{9AF63F26-5EA9-4841-9BF0-9289C0A0BF6E}" destId="{9A139C05-FDEC-43A3-B16B-B8E34EA856A7}" srcOrd="1" destOrd="0" presId="urn:microsoft.com/office/officeart/2005/8/layout/vList5"/>
    <dgm:cxn modelId="{2DEFC805-3C6D-4CC2-B217-3BDD8840090C}" type="presParOf" srcId="{7A4F5E7D-298D-45BD-9418-25721A718EB0}" destId="{7513BE5B-C865-4A7F-85F2-0526A4486A67}" srcOrd="5" destOrd="0" presId="urn:microsoft.com/office/officeart/2005/8/layout/vList5"/>
    <dgm:cxn modelId="{A813015C-B593-4D50-BDBC-34BC688D4868}" type="presParOf" srcId="{7A4F5E7D-298D-45BD-9418-25721A718EB0}" destId="{F8FCF8DB-865F-4520-A8AE-67E4F0A31971}" srcOrd="6" destOrd="0" presId="urn:microsoft.com/office/officeart/2005/8/layout/vList5"/>
    <dgm:cxn modelId="{7AC8D941-B62F-4BC9-9EB6-692DAA24C691}" type="presParOf" srcId="{F8FCF8DB-865F-4520-A8AE-67E4F0A31971}" destId="{450D949F-676E-4C60-B0DB-16FBA36908E2}" srcOrd="0" destOrd="0" presId="urn:microsoft.com/office/officeart/2005/8/layout/vList5"/>
    <dgm:cxn modelId="{189B073E-CCEB-47EB-8ABF-103BFCCA7384}" type="presParOf" srcId="{F8FCF8DB-865F-4520-A8AE-67E4F0A31971}" destId="{91D4C96B-554F-4589-9F38-ED16B42B0F53}" srcOrd="1" destOrd="0" presId="urn:microsoft.com/office/officeart/2005/8/layout/vList5"/>
    <dgm:cxn modelId="{3E376660-0BBC-4A3C-B5BF-BF78233D88E1}" type="presParOf" srcId="{7A4F5E7D-298D-45BD-9418-25721A718EB0}" destId="{F520F5C5-3E8E-49D6-9BF0-70E11E9C3683}" srcOrd="7" destOrd="0" presId="urn:microsoft.com/office/officeart/2005/8/layout/vList5"/>
    <dgm:cxn modelId="{96D9B392-F571-4A0A-BA78-3DD81DC43D51}" type="presParOf" srcId="{7A4F5E7D-298D-45BD-9418-25721A718EB0}" destId="{B6761080-BAA9-4C83-90C9-129AC5AD4B00}" srcOrd="8" destOrd="0" presId="urn:microsoft.com/office/officeart/2005/8/layout/vList5"/>
    <dgm:cxn modelId="{BA4B52BE-0B3C-4C6B-9985-24231D18AF60}" type="presParOf" srcId="{B6761080-BAA9-4C83-90C9-129AC5AD4B00}" destId="{75483626-4FBC-4A06-9B0B-13C9E172D8B9}" srcOrd="0" destOrd="0" presId="urn:microsoft.com/office/officeart/2005/8/layout/vList5"/>
    <dgm:cxn modelId="{731EE17E-E763-4DCD-891A-A61419B8434C}" type="presParOf" srcId="{B6761080-BAA9-4C83-90C9-129AC5AD4B00}" destId="{7B66009E-4E12-45A1-9BE5-E120AEF39894}" srcOrd="1" destOrd="0" presId="urn:microsoft.com/office/officeart/2005/8/layout/vList5"/>
    <dgm:cxn modelId="{C05D0BD5-FEE1-46F8-9BF9-87D1A7BE22BA}" type="presParOf" srcId="{7A4F5E7D-298D-45BD-9418-25721A718EB0}" destId="{0F185250-7AF5-4585-A3E0-2C2468E4A824}" srcOrd="9" destOrd="0" presId="urn:microsoft.com/office/officeart/2005/8/layout/vList5"/>
    <dgm:cxn modelId="{7A0468BB-AAF4-4081-A869-69B6C83E3A1F}" type="presParOf" srcId="{7A4F5E7D-298D-45BD-9418-25721A718EB0}" destId="{6FB6D59D-39A6-4E08-8E54-CD958BB8788A}" srcOrd="10" destOrd="0" presId="urn:microsoft.com/office/officeart/2005/8/layout/vList5"/>
    <dgm:cxn modelId="{ABD6331D-94D1-490F-B6B4-920249B57784}" type="presParOf" srcId="{6FB6D59D-39A6-4E08-8E54-CD958BB8788A}" destId="{03C4EBB0-FB08-42DB-84CD-3DEEDE2706C5}" srcOrd="0" destOrd="0" presId="urn:microsoft.com/office/officeart/2005/8/layout/vList5"/>
    <dgm:cxn modelId="{4856B5BA-177B-4E68-A8D7-AB6ADD17B48B}" type="presParOf" srcId="{6FB6D59D-39A6-4E08-8E54-CD958BB8788A}" destId="{ECCDFB8F-7B84-4B91-84B5-46DB0B2F9F4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CD4802-6A0A-4575-B197-682B66152D9F}" type="doc">
      <dgm:prSet loTypeId="urn:microsoft.com/office/officeart/2016/7/layout/VerticalSolidActionList" loCatId="List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5F6191B-A272-450D-9FBC-CB23701DD1EF}">
      <dgm:prSet/>
      <dgm:spPr/>
      <dgm:t>
        <a:bodyPr/>
        <a:lstStyle/>
        <a:p>
          <a:r>
            <a:rPr lang="en-US"/>
            <a:t>Oversee</a:t>
          </a:r>
        </a:p>
      </dgm:t>
    </dgm:pt>
    <dgm:pt modelId="{62F2189A-EE6D-4BC0-83D8-A39A90D36980}" type="parTrans" cxnId="{78D9B7BE-7249-4183-AC8B-F523D4687449}">
      <dgm:prSet/>
      <dgm:spPr/>
      <dgm:t>
        <a:bodyPr/>
        <a:lstStyle/>
        <a:p>
          <a:endParaRPr lang="en-US"/>
        </a:p>
      </dgm:t>
    </dgm:pt>
    <dgm:pt modelId="{7CB9781A-68AC-4199-8C81-B95FBED44780}" type="sibTrans" cxnId="{78D9B7BE-7249-4183-AC8B-F523D4687449}">
      <dgm:prSet/>
      <dgm:spPr/>
      <dgm:t>
        <a:bodyPr/>
        <a:lstStyle/>
        <a:p>
          <a:endParaRPr lang="en-US"/>
        </a:p>
      </dgm:t>
    </dgm:pt>
    <dgm:pt modelId="{6E622411-1FCE-416F-AF07-E0403312A5A5}">
      <dgm:prSet/>
      <dgm:spPr/>
      <dgm:t>
        <a:bodyPr/>
        <a:lstStyle/>
        <a:p>
          <a:r>
            <a:rPr lang="en-US" dirty="0"/>
            <a:t>Oversee the community engagement, term contribution and procedures.</a:t>
          </a:r>
        </a:p>
      </dgm:t>
    </dgm:pt>
    <dgm:pt modelId="{D26DB713-7C40-4E28-B281-26C552216F92}" type="parTrans" cxnId="{6FE39B3D-7198-4427-85A2-E2A1B90B1886}">
      <dgm:prSet/>
      <dgm:spPr/>
      <dgm:t>
        <a:bodyPr/>
        <a:lstStyle/>
        <a:p>
          <a:endParaRPr lang="en-US"/>
        </a:p>
      </dgm:t>
    </dgm:pt>
    <dgm:pt modelId="{0DF1E6D4-F45C-4785-9261-69FCB35D0FDE}" type="sibTrans" cxnId="{6FE39B3D-7198-4427-85A2-E2A1B90B1886}">
      <dgm:prSet/>
      <dgm:spPr/>
      <dgm:t>
        <a:bodyPr/>
        <a:lstStyle/>
        <a:p>
          <a:endParaRPr lang="en-US"/>
        </a:p>
      </dgm:t>
    </dgm:pt>
    <dgm:pt modelId="{4A5DD7F3-5208-4B08-8A38-8E01434EABA3}">
      <dgm:prSet/>
      <dgm:spPr/>
      <dgm:t>
        <a:bodyPr/>
        <a:lstStyle/>
        <a:p>
          <a:r>
            <a:rPr lang="en-US"/>
            <a:t>Engage</a:t>
          </a:r>
        </a:p>
      </dgm:t>
    </dgm:pt>
    <dgm:pt modelId="{199088BA-4D11-4765-ADA7-A9AB4B49F077}" type="parTrans" cxnId="{DA528F6A-D445-4BD7-A7EE-855CDE0E3EC8}">
      <dgm:prSet/>
      <dgm:spPr/>
      <dgm:t>
        <a:bodyPr/>
        <a:lstStyle/>
        <a:p>
          <a:endParaRPr lang="en-US"/>
        </a:p>
      </dgm:t>
    </dgm:pt>
    <dgm:pt modelId="{261F79BE-B86D-4354-8652-F08C1FD020D3}" type="sibTrans" cxnId="{DA528F6A-D445-4BD7-A7EE-855CDE0E3EC8}">
      <dgm:prSet/>
      <dgm:spPr/>
      <dgm:t>
        <a:bodyPr/>
        <a:lstStyle/>
        <a:p>
          <a:endParaRPr lang="en-US"/>
        </a:p>
      </dgm:t>
    </dgm:pt>
    <dgm:pt modelId="{E7BAF5BE-E5B4-4641-8BA5-84E04842F59D}">
      <dgm:prSet/>
      <dgm:spPr/>
      <dgm:t>
        <a:bodyPr/>
        <a:lstStyle/>
        <a:p>
          <a:r>
            <a:rPr lang="en-US" dirty="0"/>
            <a:t>Engage the community in developing and maintaining documentation; oversee the process. </a:t>
          </a:r>
        </a:p>
      </dgm:t>
    </dgm:pt>
    <dgm:pt modelId="{83FA1374-B087-4AD2-B62A-924C0D89EDE1}" type="parTrans" cxnId="{314D26E7-6142-4B81-B91D-46E4862CF215}">
      <dgm:prSet/>
      <dgm:spPr/>
      <dgm:t>
        <a:bodyPr/>
        <a:lstStyle/>
        <a:p>
          <a:endParaRPr lang="en-US"/>
        </a:p>
      </dgm:t>
    </dgm:pt>
    <dgm:pt modelId="{AC9DA236-62F1-42D4-8B09-CA09F92ED74B}" type="sibTrans" cxnId="{314D26E7-6142-4B81-B91D-46E4862CF215}">
      <dgm:prSet/>
      <dgm:spPr/>
      <dgm:t>
        <a:bodyPr/>
        <a:lstStyle/>
        <a:p>
          <a:endParaRPr lang="en-US"/>
        </a:p>
      </dgm:t>
    </dgm:pt>
    <dgm:pt modelId="{6A6F7995-ECA5-45FB-BD9B-55DFD80BF15B}">
      <dgm:prSet/>
      <dgm:spPr/>
      <dgm:t>
        <a:bodyPr/>
        <a:lstStyle/>
        <a:p>
          <a:r>
            <a:rPr lang="en-US"/>
            <a:t>Facilitate</a:t>
          </a:r>
        </a:p>
      </dgm:t>
    </dgm:pt>
    <dgm:pt modelId="{B24723B1-7F1F-4F5A-ADE0-318FBE4CC95F}" type="parTrans" cxnId="{88CE7662-D9C1-48CA-85B4-5FD855CCD0CE}">
      <dgm:prSet/>
      <dgm:spPr/>
      <dgm:t>
        <a:bodyPr/>
        <a:lstStyle/>
        <a:p>
          <a:endParaRPr lang="en-US"/>
        </a:p>
      </dgm:t>
    </dgm:pt>
    <dgm:pt modelId="{3EE8F1D8-FBDA-4D65-B3C2-E7017A1EDA4B}" type="sibTrans" cxnId="{88CE7662-D9C1-48CA-85B4-5FD855CCD0CE}">
      <dgm:prSet/>
      <dgm:spPr/>
      <dgm:t>
        <a:bodyPr/>
        <a:lstStyle/>
        <a:p>
          <a:endParaRPr lang="en-US"/>
        </a:p>
      </dgm:t>
    </dgm:pt>
    <dgm:pt modelId="{405DE629-7BFE-44B3-8D65-0F655D228AF9}">
      <dgm:prSet/>
      <dgm:spPr/>
      <dgm:t>
        <a:bodyPr/>
        <a:lstStyle/>
        <a:p>
          <a:r>
            <a:rPr lang="en-US" dirty="0"/>
            <a:t>Facilitate the dissemination and collocation of training resources, documentation, and guidance for use.</a:t>
          </a:r>
        </a:p>
      </dgm:t>
    </dgm:pt>
    <dgm:pt modelId="{9EF8106C-C6A6-4F87-ABE6-1D505EDA9060}" type="parTrans" cxnId="{F9D564FB-8848-436F-B4D8-EFE57FC23427}">
      <dgm:prSet/>
      <dgm:spPr/>
      <dgm:t>
        <a:bodyPr/>
        <a:lstStyle/>
        <a:p>
          <a:endParaRPr lang="en-US"/>
        </a:p>
      </dgm:t>
    </dgm:pt>
    <dgm:pt modelId="{88CCA6C6-8CFE-4E64-B1D7-31F12122AC79}" type="sibTrans" cxnId="{F9D564FB-8848-436F-B4D8-EFE57FC23427}">
      <dgm:prSet/>
      <dgm:spPr/>
      <dgm:t>
        <a:bodyPr/>
        <a:lstStyle/>
        <a:p>
          <a:endParaRPr lang="en-US"/>
        </a:p>
      </dgm:t>
    </dgm:pt>
    <dgm:pt modelId="{4B86BFD5-F2AD-43DD-8DC0-B8ED2C59C122}">
      <dgm:prSet/>
      <dgm:spPr/>
      <dgm:t>
        <a:bodyPr/>
        <a:lstStyle/>
        <a:p>
          <a:r>
            <a:rPr lang="en-US"/>
            <a:t>Establish</a:t>
          </a:r>
        </a:p>
      </dgm:t>
    </dgm:pt>
    <dgm:pt modelId="{C4A27318-582D-4C51-8711-F8771D1101EB}" type="parTrans" cxnId="{4983C7F1-3CFE-428E-B392-1DBAB26F3424}">
      <dgm:prSet/>
      <dgm:spPr/>
      <dgm:t>
        <a:bodyPr/>
        <a:lstStyle/>
        <a:p>
          <a:endParaRPr lang="en-US"/>
        </a:p>
      </dgm:t>
    </dgm:pt>
    <dgm:pt modelId="{4EA63931-9A94-42C7-8A09-F10776EA10E3}" type="sibTrans" cxnId="{4983C7F1-3CFE-428E-B392-1DBAB26F3424}">
      <dgm:prSet/>
      <dgm:spPr/>
      <dgm:t>
        <a:bodyPr/>
        <a:lstStyle/>
        <a:p>
          <a:endParaRPr lang="en-US"/>
        </a:p>
      </dgm:t>
    </dgm:pt>
    <dgm:pt modelId="{634F9618-C190-42F5-8813-A13B5EA97622}">
      <dgm:prSet/>
      <dgm:spPr/>
      <dgm:t>
        <a:bodyPr/>
        <a:lstStyle/>
        <a:p>
          <a:r>
            <a:rPr lang="en-US" dirty="0"/>
            <a:t>Establish framework for testing of interfaces and services by the community.</a:t>
          </a:r>
        </a:p>
      </dgm:t>
    </dgm:pt>
    <dgm:pt modelId="{B770103F-B1C9-40E9-B7A0-DE0968DFBA56}" type="parTrans" cxnId="{EC6ED85D-2269-4F59-9636-B6BAAB26344C}">
      <dgm:prSet/>
      <dgm:spPr/>
      <dgm:t>
        <a:bodyPr/>
        <a:lstStyle/>
        <a:p>
          <a:endParaRPr lang="en-US"/>
        </a:p>
      </dgm:t>
    </dgm:pt>
    <dgm:pt modelId="{E4EA207B-74E4-4C88-88C0-9AD8A8F7B161}" type="sibTrans" cxnId="{EC6ED85D-2269-4F59-9636-B6BAAB26344C}">
      <dgm:prSet/>
      <dgm:spPr/>
      <dgm:t>
        <a:bodyPr/>
        <a:lstStyle/>
        <a:p>
          <a:endParaRPr lang="en-US"/>
        </a:p>
      </dgm:t>
    </dgm:pt>
    <dgm:pt modelId="{D278C309-2906-47DB-9621-3A3199F788BB}">
      <dgm:prSet/>
      <dgm:spPr/>
      <dgm:t>
        <a:bodyPr/>
        <a:lstStyle/>
        <a:p>
          <a:r>
            <a:rPr lang="en-US"/>
            <a:t>Provide or facilitate</a:t>
          </a:r>
        </a:p>
      </dgm:t>
    </dgm:pt>
    <dgm:pt modelId="{045392FD-85DD-4298-96E9-87986FCAC7A9}" type="parTrans" cxnId="{70F43773-1665-4772-8F1D-D0CFF09FA9BE}">
      <dgm:prSet/>
      <dgm:spPr/>
      <dgm:t>
        <a:bodyPr/>
        <a:lstStyle/>
        <a:p>
          <a:endParaRPr lang="en-US"/>
        </a:p>
      </dgm:t>
    </dgm:pt>
    <dgm:pt modelId="{88DEC69F-707E-4B45-82BD-55FD35B60876}" type="sibTrans" cxnId="{70F43773-1665-4772-8F1D-D0CFF09FA9BE}">
      <dgm:prSet/>
      <dgm:spPr/>
      <dgm:t>
        <a:bodyPr/>
        <a:lstStyle/>
        <a:p>
          <a:endParaRPr lang="en-US"/>
        </a:p>
      </dgm:t>
    </dgm:pt>
    <dgm:pt modelId="{93B46AF1-97AA-4326-9386-806CD56C377A}">
      <dgm:prSet/>
      <dgm:spPr/>
      <dgm:t>
        <a:bodyPr/>
        <a:lstStyle/>
        <a:p>
          <a:r>
            <a:rPr lang="en-US" dirty="0"/>
            <a:t>Provide or facilitate outreach, promotion and marketing to different communities as appropriate.</a:t>
          </a:r>
        </a:p>
      </dgm:t>
    </dgm:pt>
    <dgm:pt modelId="{60BBA84E-5676-459D-9248-50B9A6BB9048}" type="parTrans" cxnId="{48EF0747-2E84-48B9-8B54-A1301FDC827B}">
      <dgm:prSet/>
      <dgm:spPr/>
      <dgm:t>
        <a:bodyPr/>
        <a:lstStyle/>
        <a:p>
          <a:endParaRPr lang="en-US"/>
        </a:p>
      </dgm:t>
    </dgm:pt>
    <dgm:pt modelId="{D3B3D98F-7268-4ED2-9B39-F35DC5CD85DF}" type="sibTrans" cxnId="{48EF0747-2E84-48B9-8B54-A1301FDC827B}">
      <dgm:prSet/>
      <dgm:spPr/>
      <dgm:t>
        <a:bodyPr/>
        <a:lstStyle/>
        <a:p>
          <a:endParaRPr lang="en-US"/>
        </a:p>
      </dgm:t>
    </dgm:pt>
    <dgm:pt modelId="{429AD947-43AE-46DB-97F6-97E2F54EB886}" type="pres">
      <dgm:prSet presAssocID="{58CD4802-6A0A-4575-B197-682B66152D9F}" presName="Name0" presStyleCnt="0">
        <dgm:presLayoutVars>
          <dgm:dir/>
          <dgm:animLvl val="lvl"/>
          <dgm:resizeHandles val="exact"/>
        </dgm:presLayoutVars>
      </dgm:prSet>
      <dgm:spPr/>
    </dgm:pt>
    <dgm:pt modelId="{7B698D20-6336-4943-B930-9195A91379C6}" type="pres">
      <dgm:prSet presAssocID="{95F6191B-A272-450D-9FBC-CB23701DD1EF}" presName="linNode" presStyleCnt="0"/>
      <dgm:spPr/>
    </dgm:pt>
    <dgm:pt modelId="{E9D352E9-EFD7-4A8A-8254-7A93FD8BF9C8}" type="pres">
      <dgm:prSet presAssocID="{95F6191B-A272-450D-9FBC-CB23701DD1EF}" presName="parentText" presStyleLbl="alignNode1" presStyleIdx="0" presStyleCnt="5">
        <dgm:presLayoutVars>
          <dgm:chMax val="1"/>
          <dgm:bulletEnabled/>
        </dgm:presLayoutVars>
      </dgm:prSet>
      <dgm:spPr/>
    </dgm:pt>
    <dgm:pt modelId="{BD8C8D1D-5BC7-4785-9D6F-E273525F2A25}" type="pres">
      <dgm:prSet presAssocID="{95F6191B-A272-450D-9FBC-CB23701DD1EF}" presName="descendantText" presStyleLbl="alignAccFollowNode1" presStyleIdx="0" presStyleCnt="5">
        <dgm:presLayoutVars>
          <dgm:bulletEnabled/>
        </dgm:presLayoutVars>
      </dgm:prSet>
      <dgm:spPr/>
    </dgm:pt>
    <dgm:pt modelId="{EB086379-1127-4771-BA1B-529023741B11}" type="pres">
      <dgm:prSet presAssocID="{7CB9781A-68AC-4199-8C81-B95FBED44780}" presName="sp" presStyleCnt="0"/>
      <dgm:spPr/>
    </dgm:pt>
    <dgm:pt modelId="{6A18D6BF-0E2C-496B-9A1E-EAE7F107A499}" type="pres">
      <dgm:prSet presAssocID="{4A5DD7F3-5208-4B08-8A38-8E01434EABA3}" presName="linNode" presStyleCnt="0"/>
      <dgm:spPr/>
    </dgm:pt>
    <dgm:pt modelId="{D11C1C78-F3AD-4F25-9377-B5FA8C4514FF}" type="pres">
      <dgm:prSet presAssocID="{4A5DD7F3-5208-4B08-8A38-8E01434EABA3}" presName="parentText" presStyleLbl="alignNode1" presStyleIdx="1" presStyleCnt="5">
        <dgm:presLayoutVars>
          <dgm:chMax val="1"/>
          <dgm:bulletEnabled/>
        </dgm:presLayoutVars>
      </dgm:prSet>
      <dgm:spPr/>
    </dgm:pt>
    <dgm:pt modelId="{0BB4B58B-D1C0-40F6-AC8D-56C4DB02FA1D}" type="pres">
      <dgm:prSet presAssocID="{4A5DD7F3-5208-4B08-8A38-8E01434EABA3}" presName="descendantText" presStyleLbl="alignAccFollowNode1" presStyleIdx="1" presStyleCnt="5">
        <dgm:presLayoutVars>
          <dgm:bulletEnabled/>
        </dgm:presLayoutVars>
      </dgm:prSet>
      <dgm:spPr/>
    </dgm:pt>
    <dgm:pt modelId="{13951837-E97F-4032-B7AC-BAA413870BC6}" type="pres">
      <dgm:prSet presAssocID="{261F79BE-B86D-4354-8652-F08C1FD020D3}" presName="sp" presStyleCnt="0"/>
      <dgm:spPr/>
    </dgm:pt>
    <dgm:pt modelId="{021A9BCC-0E5E-4165-BCCC-47EA9A223F6E}" type="pres">
      <dgm:prSet presAssocID="{6A6F7995-ECA5-45FB-BD9B-55DFD80BF15B}" presName="linNode" presStyleCnt="0"/>
      <dgm:spPr/>
    </dgm:pt>
    <dgm:pt modelId="{0261BDA8-F0B9-48F7-8176-608527D3A50D}" type="pres">
      <dgm:prSet presAssocID="{6A6F7995-ECA5-45FB-BD9B-55DFD80BF15B}" presName="parentText" presStyleLbl="alignNode1" presStyleIdx="2" presStyleCnt="5">
        <dgm:presLayoutVars>
          <dgm:chMax val="1"/>
          <dgm:bulletEnabled/>
        </dgm:presLayoutVars>
      </dgm:prSet>
      <dgm:spPr/>
    </dgm:pt>
    <dgm:pt modelId="{436C4511-7ED9-4BE4-85E5-131761685A42}" type="pres">
      <dgm:prSet presAssocID="{6A6F7995-ECA5-45FB-BD9B-55DFD80BF15B}" presName="descendantText" presStyleLbl="alignAccFollowNode1" presStyleIdx="2" presStyleCnt="5">
        <dgm:presLayoutVars>
          <dgm:bulletEnabled/>
        </dgm:presLayoutVars>
      </dgm:prSet>
      <dgm:spPr/>
    </dgm:pt>
    <dgm:pt modelId="{085D874C-83A3-430B-8E2B-EE4AD4BC63F6}" type="pres">
      <dgm:prSet presAssocID="{3EE8F1D8-FBDA-4D65-B3C2-E7017A1EDA4B}" presName="sp" presStyleCnt="0"/>
      <dgm:spPr/>
    </dgm:pt>
    <dgm:pt modelId="{69B6E64D-F697-4577-A26C-B8A6B0EAF930}" type="pres">
      <dgm:prSet presAssocID="{4B86BFD5-F2AD-43DD-8DC0-B8ED2C59C122}" presName="linNode" presStyleCnt="0"/>
      <dgm:spPr/>
    </dgm:pt>
    <dgm:pt modelId="{782935E2-AA73-4007-8BCF-151741D8F4F1}" type="pres">
      <dgm:prSet presAssocID="{4B86BFD5-F2AD-43DD-8DC0-B8ED2C59C122}" presName="parentText" presStyleLbl="alignNode1" presStyleIdx="3" presStyleCnt="5">
        <dgm:presLayoutVars>
          <dgm:chMax val="1"/>
          <dgm:bulletEnabled/>
        </dgm:presLayoutVars>
      </dgm:prSet>
      <dgm:spPr/>
    </dgm:pt>
    <dgm:pt modelId="{6BB39ED5-9627-4AD6-92CA-2514A9F5C00A}" type="pres">
      <dgm:prSet presAssocID="{4B86BFD5-F2AD-43DD-8DC0-B8ED2C59C122}" presName="descendantText" presStyleLbl="alignAccFollowNode1" presStyleIdx="3" presStyleCnt="5">
        <dgm:presLayoutVars>
          <dgm:bulletEnabled/>
        </dgm:presLayoutVars>
      </dgm:prSet>
      <dgm:spPr/>
    </dgm:pt>
    <dgm:pt modelId="{6CB61999-DE58-46AB-91DA-3D1F3435274B}" type="pres">
      <dgm:prSet presAssocID="{4EA63931-9A94-42C7-8A09-F10776EA10E3}" presName="sp" presStyleCnt="0"/>
      <dgm:spPr/>
    </dgm:pt>
    <dgm:pt modelId="{2772B46B-B53D-4C50-994F-E237FE02DADA}" type="pres">
      <dgm:prSet presAssocID="{D278C309-2906-47DB-9621-3A3199F788BB}" presName="linNode" presStyleCnt="0"/>
      <dgm:spPr/>
    </dgm:pt>
    <dgm:pt modelId="{A8B01D03-2D23-4A54-8A4D-BB7FC08CD6A7}" type="pres">
      <dgm:prSet presAssocID="{D278C309-2906-47DB-9621-3A3199F788BB}" presName="parentText" presStyleLbl="alignNode1" presStyleIdx="4" presStyleCnt="5">
        <dgm:presLayoutVars>
          <dgm:chMax val="1"/>
          <dgm:bulletEnabled/>
        </dgm:presLayoutVars>
      </dgm:prSet>
      <dgm:spPr/>
    </dgm:pt>
    <dgm:pt modelId="{A2D8AC15-533A-4BF1-84A2-F50B8E6D345C}" type="pres">
      <dgm:prSet presAssocID="{D278C309-2906-47DB-9621-3A3199F788BB}" presName="descendantText" presStyleLbl="alignAccFollowNode1" presStyleIdx="4" presStyleCnt="5">
        <dgm:presLayoutVars>
          <dgm:bulletEnabled/>
        </dgm:presLayoutVars>
      </dgm:prSet>
      <dgm:spPr/>
    </dgm:pt>
  </dgm:ptLst>
  <dgm:cxnLst>
    <dgm:cxn modelId="{8711EA0F-9908-4FBD-8525-42311192AA5C}" type="presOf" srcId="{95F6191B-A272-450D-9FBC-CB23701DD1EF}" destId="{E9D352E9-EFD7-4A8A-8254-7A93FD8BF9C8}" srcOrd="0" destOrd="0" presId="urn:microsoft.com/office/officeart/2016/7/layout/VerticalSolidActionList"/>
    <dgm:cxn modelId="{945B0B10-F375-423A-A194-A62FC9FD6475}" type="presOf" srcId="{58CD4802-6A0A-4575-B197-682B66152D9F}" destId="{429AD947-43AE-46DB-97F6-97E2F54EB886}" srcOrd="0" destOrd="0" presId="urn:microsoft.com/office/officeart/2016/7/layout/VerticalSolidActionList"/>
    <dgm:cxn modelId="{1515711A-A865-4190-B61F-245C09FD342D}" type="presOf" srcId="{6A6F7995-ECA5-45FB-BD9B-55DFD80BF15B}" destId="{0261BDA8-F0B9-48F7-8176-608527D3A50D}" srcOrd="0" destOrd="0" presId="urn:microsoft.com/office/officeart/2016/7/layout/VerticalSolidActionList"/>
    <dgm:cxn modelId="{6FE39B3D-7198-4427-85A2-E2A1B90B1886}" srcId="{95F6191B-A272-450D-9FBC-CB23701DD1EF}" destId="{6E622411-1FCE-416F-AF07-E0403312A5A5}" srcOrd="0" destOrd="0" parTransId="{D26DB713-7C40-4E28-B281-26C552216F92}" sibTransId="{0DF1E6D4-F45C-4785-9261-69FCB35D0FDE}"/>
    <dgm:cxn modelId="{EC6ED85D-2269-4F59-9636-B6BAAB26344C}" srcId="{4B86BFD5-F2AD-43DD-8DC0-B8ED2C59C122}" destId="{634F9618-C190-42F5-8813-A13B5EA97622}" srcOrd="0" destOrd="0" parTransId="{B770103F-B1C9-40E9-B7A0-DE0968DFBA56}" sibTransId="{E4EA207B-74E4-4C88-88C0-9AD8A8F7B161}"/>
    <dgm:cxn modelId="{CE003161-2A22-48BB-838B-BFC068CBBAE9}" type="presOf" srcId="{4B86BFD5-F2AD-43DD-8DC0-B8ED2C59C122}" destId="{782935E2-AA73-4007-8BCF-151741D8F4F1}" srcOrd="0" destOrd="0" presId="urn:microsoft.com/office/officeart/2016/7/layout/VerticalSolidActionList"/>
    <dgm:cxn modelId="{88CE7662-D9C1-48CA-85B4-5FD855CCD0CE}" srcId="{58CD4802-6A0A-4575-B197-682B66152D9F}" destId="{6A6F7995-ECA5-45FB-BD9B-55DFD80BF15B}" srcOrd="2" destOrd="0" parTransId="{B24723B1-7F1F-4F5A-ADE0-318FBE4CC95F}" sibTransId="{3EE8F1D8-FBDA-4D65-B3C2-E7017A1EDA4B}"/>
    <dgm:cxn modelId="{48EF0747-2E84-48B9-8B54-A1301FDC827B}" srcId="{D278C309-2906-47DB-9621-3A3199F788BB}" destId="{93B46AF1-97AA-4326-9386-806CD56C377A}" srcOrd="0" destOrd="0" parTransId="{60BBA84E-5676-459D-9248-50B9A6BB9048}" sibTransId="{D3B3D98F-7268-4ED2-9B39-F35DC5CD85DF}"/>
    <dgm:cxn modelId="{71A3D869-86E9-442E-9A39-D7E858E08413}" type="presOf" srcId="{E7BAF5BE-E5B4-4641-8BA5-84E04842F59D}" destId="{0BB4B58B-D1C0-40F6-AC8D-56C4DB02FA1D}" srcOrd="0" destOrd="0" presId="urn:microsoft.com/office/officeart/2016/7/layout/VerticalSolidActionList"/>
    <dgm:cxn modelId="{DA528F6A-D445-4BD7-A7EE-855CDE0E3EC8}" srcId="{58CD4802-6A0A-4575-B197-682B66152D9F}" destId="{4A5DD7F3-5208-4B08-8A38-8E01434EABA3}" srcOrd="1" destOrd="0" parTransId="{199088BA-4D11-4765-ADA7-A9AB4B49F077}" sibTransId="{261F79BE-B86D-4354-8652-F08C1FD020D3}"/>
    <dgm:cxn modelId="{70F43773-1665-4772-8F1D-D0CFF09FA9BE}" srcId="{58CD4802-6A0A-4575-B197-682B66152D9F}" destId="{D278C309-2906-47DB-9621-3A3199F788BB}" srcOrd="4" destOrd="0" parTransId="{045392FD-85DD-4298-96E9-87986FCAC7A9}" sibTransId="{88DEC69F-707E-4B45-82BD-55FD35B60876}"/>
    <dgm:cxn modelId="{66AA9A85-2FAE-439B-B818-C26AA5525F2A}" type="presOf" srcId="{405DE629-7BFE-44B3-8D65-0F655D228AF9}" destId="{436C4511-7ED9-4BE4-85E5-131761685A42}" srcOrd="0" destOrd="0" presId="urn:microsoft.com/office/officeart/2016/7/layout/VerticalSolidActionList"/>
    <dgm:cxn modelId="{FBA1718B-8D25-4039-9202-FD1C95FC02D4}" type="presOf" srcId="{93B46AF1-97AA-4326-9386-806CD56C377A}" destId="{A2D8AC15-533A-4BF1-84A2-F50B8E6D345C}" srcOrd="0" destOrd="0" presId="urn:microsoft.com/office/officeart/2016/7/layout/VerticalSolidActionList"/>
    <dgm:cxn modelId="{D0ABE28B-C240-45FB-AABA-2D6A0DB103DC}" type="presOf" srcId="{6E622411-1FCE-416F-AF07-E0403312A5A5}" destId="{BD8C8D1D-5BC7-4785-9D6F-E273525F2A25}" srcOrd="0" destOrd="0" presId="urn:microsoft.com/office/officeart/2016/7/layout/VerticalSolidActionList"/>
    <dgm:cxn modelId="{E0F539A4-22B2-45D9-B942-F114DEAB3AB3}" type="presOf" srcId="{4A5DD7F3-5208-4B08-8A38-8E01434EABA3}" destId="{D11C1C78-F3AD-4F25-9377-B5FA8C4514FF}" srcOrd="0" destOrd="0" presId="urn:microsoft.com/office/officeart/2016/7/layout/VerticalSolidActionList"/>
    <dgm:cxn modelId="{78D9B7BE-7249-4183-AC8B-F523D4687449}" srcId="{58CD4802-6A0A-4575-B197-682B66152D9F}" destId="{95F6191B-A272-450D-9FBC-CB23701DD1EF}" srcOrd="0" destOrd="0" parTransId="{62F2189A-EE6D-4BC0-83D8-A39A90D36980}" sibTransId="{7CB9781A-68AC-4199-8C81-B95FBED44780}"/>
    <dgm:cxn modelId="{0866DAD4-4B51-4ED2-89BF-AD1FB992A1B3}" type="presOf" srcId="{634F9618-C190-42F5-8813-A13B5EA97622}" destId="{6BB39ED5-9627-4AD6-92CA-2514A9F5C00A}" srcOrd="0" destOrd="0" presId="urn:microsoft.com/office/officeart/2016/7/layout/VerticalSolidActionList"/>
    <dgm:cxn modelId="{314D26E7-6142-4B81-B91D-46E4862CF215}" srcId="{4A5DD7F3-5208-4B08-8A38-8E01434EABA3}" destId="{E7BAF5BE-E5B4-4641-8BA5-84E04842F59D}" srcOrd="0" destOrd="0" parTransId="{83FA1374-B087-4AD2-B62A-924C0D89EDE1}" sibTransId="{AC9DA236-62F1-42D4-8B09-CA09F92ED74B}"/>
    <dgm:cxn modelId="{F53C38ED-7AA8-40CF-B5B4-47091177310E}" type="presOf" srcId="{D278C309-2906-47DB-9621-3A3199F788BB}" destId="{A8B01D03-2D23-4A54-8A4D-BB7FC08CD6A7}" srcOrd="0" destOrd="0" presId="urn:microsoft.com/office/officeart/2016/7/layout/VerticalSolidActionList"/>
    <dgm:cxn modelId="{4983C7F1-3CFE-428E-B392-1DBAB26F3424}" srcId="{58CD4802-6A0A-4575-B197-682B66152D9F}" destId="{4B86BFD5-F2AD-43DD-8DC0-B8ED2C59C122}" srcOrd="3" destOrd="0" parTransId="{C4A27318-582D-4C51-8711-F8771D1101EB}" sibTransId="{4EA63931-9A94-42C7-8A09-F10776EA10E3}"/>
    <dgm:cxn modelId="{F9D564FB-8848-436F-B4D8-EFE57FC23427}" srcId="{6A6F7995-ECA5-45FB-BD9B-55DFD80BF15B}" destId="{405DE629-7BFE-44B3-8D65-0F655D228AF9}" srcOrd="0" destOrd="0" parTransId="{9EF8106C-C6A6-4F87-ABE6-1D505EDA9060}" sibTransId="{88CCA6C6-8CFE-4E64-B1D7-31F12122AC79}"/>
    <dgm:cxn modelId="{C8FE8ACB-AB4D-4C7D-B676-E54EE5293E3B}" type="presParOf" srcId="{429AD947-43AE-46DB-97F6-97E2F54EB886}" destId="{7B698D20-6336-4943-B930-9195A91379C6}" srcOrd="0" destOrd="0" presId="urn:microsoft.com/office/officeart/2016/7/layout/VerticalSolidActionList"/>
    <dgm:cxn modelId="{6CEED1AA-5977-4DD8-8AD0-0F3322BD0C9C}" type="presParOf" srcId="{7B698D20-6336-4943-B930-9195A91379C6}" destId="{E9D352E9-EFD7-4A8A-8254-7A93FD8BF9C8}" srcOrd="0" destOrd="0" presId="urn:microsoft.com/office/officeart/2016/7/layout/VerticalSolidActionList"/>
    <dgm:cxn modelId="{0B9617D1-C311-445A-8889-88B3C0F42880}" type="presParOf" srcId="{7B698D20-6336-4943-B930-9195A91379C6}" destId="{BD8C8D1D-5BC7-4785-9D6F-E273525F2A25}" srcOrd="1" destOrd="0" presId="urn:microsoft.com/office/officeart/2016/7/layout/VerticalSolidActionList"/>
    <dgm:cxn modelId="{CBB05AF9-2524-4141-B6E5-0BC41ABA2143}" type="presParOf" srcId="{429AD947-43AE-46DB-97F6-97E2F54EB886}" destId="{EB086379-1127-4771-BA1B-529023741B11}" srcOrd="1" destOrd="0" presId="urn:microsoft.com/office/officeart/2016/7/layout/VerticalSolidActionList"/>
    <dgm:cxn modelId="{F55FB08C-A607-4420-AF89-228425E5DB50}" type="presParOf" srcId="{429AD947-43AE-46DB-97F6-97E2F54EB886}" destId="{6A18D6BF-0E2C-496B-9A1E-EAE7F107A499}" srcOrd="2" destOrd="0" presId="urn:microsoft.com/office/officeart/2016/7/layout/VerticalSolidActionList"/>
    <dgm:cxn modelId="{3639F4E0-D4EE-4319-A8E9-97DD17D44ED1}" type="presParOf" srcId="{6A18D6BF-0E2C-496B-9A1E-EAE7F107A499}" destId="{D11C1C78-F3AD-4F25-9377-B5FA8C4514FF}" srcOrd="0" destOrd="0" presId="urn:microsoft.com/office/officeart/2016/7/layout/VerticalSolidActionList"/>
    <dgm:cxn modelId="{2280E9FE-09F2-4973-AE19-821D24C689CF}" type="presParOf" srcId="{6A18D6BF-0E2C-496B-9A1E-EAE7F107A499}" destId="{0BB4B58B-D1C0-40F6-AC8D-56C4DB02FA1D}" srcOrd="1" destOrd="0" presId="urn:microsoft.com/office/officeart/2016/7/layout/VerticalSolidActionList"/>
    <dgm:cxn modelId="{A79A3810-3856-49C9-BD9A-CEE2674B2B96}" type="presParOf" srcId="{429AD947-43AE-46DB-97F6-97E2F54EB886}" destId="{13951837-E97F-4032-B7AC-BAA413870BC6}" srcOrd="3" destOrd="0" presId="urn:microsoft.com/office/officeart/2016/7/layout/VerticalSolidActionList"/>
    <dgm:cxn modelId="{358D1EC3-C5FF-4EFA-81CF-D7D5E0963149}" type="presParOf" srcId="{429AD947-43AE-46DB-97F6-97E2F54EB886}" destId="{021A9BCC-0E5E-4165-BCCC-47EA9A223F6E}" srcOrd="4" destOrd="0" presId="urn:microsoft.com/office/officeart/2016/7/layout/VerticalSolidActionList"/>
    <dgm:cxn modelId="{E324CAA2-8BC2-4FD0-8470-A9B4EBE723D4}" type="presParOf" srcId="{021A9BCC-0E5E-4165-BCCC-47EA9A223F6E}" destId="{0261BDA8-F0B9-48F7-8176-608527D3A50D}" srcOrd="0" destOrd="0" presId="urn:microsoft.com/office/officeart/2016/7/layout/VerticalSolidActionList"/>
    <dgm:cxn modelId="{C6AB9D96-647D-43D9-B55B-D537612DD889}" type="presParOf" srcId="{021A9BCC-0E5E-4165-BCCC-47EA9A223F6E}" destId="{436C4511-7ED9-4BE4-85E5-131761685A42}" srcOrd="1" destOrd="0" presId="urn:microsoft.com/office/officeart/2016/7/layout/VerticalSolidActionList"/>
    <dgm:cxn modelId="{D6E1B0DA-B322-4D25-9295-5FC4BA4F1B0B}" type="presParOf" srcId="{429AD947-43AE-46DB-97F6-97E2F54EB886}" destId="{085D874C-83A3-430B-8E2B-EE4AD4BC63F6}" srcOrd="5" destOrd="0" presId="urn:microsoft.com/office/officeart/2016/7/layout/VerticalSolidActionList"/>
    <dgm:cxn modelId="{0AE2BB80-3D2F-4F46-A918-4F3104AA1A30}" type="presParOf" srcId="{429AD947-43AE-46DB-97F6-97E2F54EB886}" destId="{69B6E64D-F697-4577-A26C-B8A6B0EAF930}" srcOrd="6" destOrd="0" presId="urn:microsoft.com/office/officeart/2016/7/layout/VerticalSolidActionList"/>
    <dgm:cxn modelId="{B516B650-699E-4F1B-9E28-3BAC0B36284A}" type="presParOf" srcId="{69B6E64D-F697-4577-A26C-B8A6B0EAF930}" destId="{782935E2-AA73-4007-8BCF-151741D8F4F1}" srcOrd="0" destOrd="0" presId="urn:microsoft.com/office/officeart/2016/7/layout/VerticalSolidActionList"/>
    <dgm:cxn modelId="{4B6590AB-1ED9-4B91-BE05-A1649DE11E5F}" type="presParOf" srcId="{69B6E64D-F697-4577-A26C-B8A6B0EAF930}" destId="{6BB39ED5-9627-4AD6-92CA-2514A9F5C00A}" srcOrd="1" destOrd="0" presId="urn:microsoft.com/office/officeart/2016/7/layout/VerticalSolidActionList"/>
    <dgm:cxn modelId="{B21266C0-8EEA-44E1-98E7-0F8F323BFDA4}" type="presParOf" srcId="{429AD947-43AE-46DB-97F6-97E2F54EB886}" destId="{6CB61999-DE58-46AB-91DA-3D1F3435274B}" srcOrd="7" destOrd="0" presId="urn:microsoft.com/office/officeart/2016/7/layout/VerticalSolidActionList"/>
    <dgm:cxn modelId="{A8095B32-D79D-4903-9893-9FEB25E56F84}" type="presParOf" srcId="{429AD947-43AE-46DB-97F6-97E2F54EB886}" destId="{2772B46B-B53D-4C50-994F-E237FE02DADA}" srcOrd="8" destOrd="0" presId="urn:microsoft.com/office/officeart/2016/7/layout/VerticalSolidActionList"/>
    <dgm:cxn modelId="{00654257-2E21-41B1-9D43-EA0FB041746E}" type="presParOf" srcId="{2772B46B-B53D-4C50-994F-E237FE02DADA}" destId="{A8B01D03-2D23-4A54-8A4D-BB7FC08CD6A7}" srcOrd="0" destOrd="0" presId="urn:microsoft.com/office/officeart/2016/7/layout/VerticalSolidActionList"/>
    <dgm:cxn modelId="{5EBADD8A-F5B7-453E-BB32-326BE5657687}" type="presParOf" srcId="{2772B46B-B53D-4C50-994F-E237FE02DADA}" destId="{A2D8AC15-533A-4BF1-84A2-F50B8E6D345C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F75ED8-8B00-49B4-B298-3B3F6BF9013E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9806F54-2438-4BF8-9A78-6AA8078942D9}">
      <dgm:prSet/>
      <dgm:spPr/>
      <dgm:t>
        <a:bodyPr/>
        <a:lstStyle/>
        <a:p>
          <a:r>
            <a:rPr lang="en-US"/>
            <a:t>Visited the Library of Congress to learn how LCSH approves proposals</a:t>
          </a:r>
        </a:p>
      </dgm:t>
    </dgm:pt>
    <dgm:pt modelId="{8A982C54-DAE8-4EF6-B52A-737CB83B0F26}" type="parTrans" cxnId="{BBFBB127-1A37-46F5-918A-7EB01AB591A5}">
      <dgm:prSet/>
      <dgm:spPr/>
      <dgm:t>
        <a:bodyPr/>
        <a:lstStyle/>
        <a:p>
          <a:endParaRPr lang="en-US"/>
        </a:p>
      </dgm:t>
    </dgm:pt>
    <dgm:pt modelId="{7C3DC6A7-1A35-4035-B17A-997F21769E19}" type="sibTrans" cxnId="{BBFBB127-1A37-46F5-918A-7EB01AB591A5}">
      <dgm:prSet/>
      <dgm:spPr/>
      <dgm:t>
        <a:bodyPr/>
        <a:lstStyle/>
        <a:p>
          <a:endParaRPr lang="en-US"/>
        </a:p>
      </dgm:t>
    </dgm:pt>
    <dgm:pt modelId="{DE94FA3C-6454-472B-B26E-5971587FEFD5}">
      <dgm:prSet/>
      <dgm:spPr/>
      <dgm:t>
        <a:bodyPr/>
        <a:lstStyle/>
        <a:p>
          <a:r>
            <a:rPr lang="en-US"/>
            <a:t>Agreed a vision statement for FPOC</a:t>
          </a:r>
        </a:p>
      </dgm:t>
    </dgm:pt>
    <dgm:pt modelId="{0104521C-99E1-4D89-BD77-B8768B3C9EEA}" type="parTrans" cxnId="{54F4240B-2977-4E28-B48D-A7CE302E36F2}">
      <dgm:prSet/>
      <dgm:spPr/>
      <dgm:t>
        <a:bodyPr/>
        <a:lstStyle/>
        <a:p>
          <a:endParaRPr lang="en-US"/>
        </a:p>
      </dgm:t>
    </dgm:pt>
    <dgm:pt modelId="{96E2D02A-042F-4313-9F54-86ADD44FA716}" type="sibTrans" cxnId="{54F4240B-2977-4E28-B48D-A7CE302E36F2}">
      <dgm:prSet/>
      <dgm:spPr/>
      <dgm:t>
        <a:bodyPr/>
        <a:lstStyle/>
        <a:p>
          <a:endParaRPr lang="en-US"/>
        </a:p>
      </dgm:t>
    </dgm:pt>
    <dgm:pt modelId="{D56A061D-C8DB-4B5D-B798-D1042EB4B612}">
      <dgm:prSet/>
      <dgm:spPr/>
      <dgm:t>
        <a:bodyPr/>
        <a:lstStyle/>
        <a:p>
          <a:r>
            <a:rPr lang="en-US"/>
            <a:t>Met with OCLC FAST team</a:t>
          </a:r>
        </a:p>
      </dgm:t>
    </dgm:pt>
    <dgm:pt modelId="{236FB86E-F31E-43F2-87BD-37BC4BEB42A1}" type="parTrans" cxnId="{B949D13B-BBAD-4C4F-BF5A-CDFB6AEF13E9}">
      <dgm:prSet/>
      <dgm:spPr/>
      <dgm:t>
        <a:bodyPr/>
        <a:lstStyle/>
        <a:p>
          <a:endParaRPr lang="en-US"/>
        </a:p>
      </dgm:t>
    </dgm:pt>
    <dgm:pt modelId="{EF8E79BB-02D0-45DC-BB9A-5EB3539AA889}" type="sibTrans" cxnId="{B949D13B-BBAD-4C4F-BF5A-CDFB6AEF13E9}">
      <dgm:prSet/>
      <dgm:spPr/>
      <dgm:t>
        <a:bodyPr/>
        <a:lstStyle/>
        <a:p>
          <a:endParaRPr lang="en-US"/>
        </a:p>
      </dgm:t>
    </dgm:pt>
    <dgm:pt modelId="{205C7520-8F24-495A-9C0A-3E41BF668F22}">
      <dgm:prSet/>
      <dgm:spPr/>
      <dgm:t>
        <a:bodyPr/>
        <a:lstStyle/>
        <a:p>
          <a:r>
            <a:rPr lang="en-US"/>
            <a:t>Discussed desired features for FAST</a:t>
          </a:r>
        </a:p>
      </dgm:t>
    </dgm:pt>
    <dgm:pt modelId="{4BF4EBA8-EA71-45DE-BACC-751E6B062963}" type="parTrans" cxnId="{1BE31397-9410-4ECB-B867-74C16ECB76AD}">
      <dgm:prSet/>
      <dgm:spPr/>
      <dgm:t>
        <a:bodyPr/>
        <a:lstStyle/>
        <a:p>
          <a:endParaRPr lang="en-US"/>
        </a:p>
      </dgm:t>
    </dgm:pt>
    <dgm:pt modelId="{C7D0C713-A406-4856-B8F3-31EC0A2AEBA1}" type="sibTrans" cxnId="{1BE31397-9410-4ECB-B867-74C16ECB76AD}">
      <dgm:prSet/>
      <dgm:spPr/>
      <dgm:t>
        <a:bodyPr/>
        <a:lstStyle/>
        <a:p>
          <a:endParaRPr lang="en-US"/>
        </a:p>
      </dgm:t>
    </dgm:pt>
    <dgm:pt modelId="{AAD74BB9-891E-46C7-B253-80B5BB25E022}">
      <dgm:prSet/>
      <dgm:spPr/>
      <dgm:t>
        <a:bodyPr/>
        <a:lstStyle/>
        <a:p>
          <a:r>
            <a:rPr lang="en-US"/>
            <a:t>Discussed how to maintain FAST vocabulary</a:t>
          </a:r>
        </a:p>
      </dgm:t>
    </dgm:pt>
    <dgm:pt modelId="{209D6060-ADB3-438C-9F81-1FCDAA39455E}" type="parTrans" cxnId="{C7BE0788-2032-4407-A3F4-29E389C8A779}">
      <dgm:prSet/>
      <dgm:spPr/>
      <dgm:t>
        <a:bodyPr/>
        <a:lstStyle/>
        <a:p>
          <a:endParaRPr lang="en-US"/>
        </a:p>
      </dgm:t>
    </dgm:pt>
    <dgm:pt modelId="{4CBD4289-5F02-483F-B90B-FC45CCDEC530}" type="sibTrans" cxnId="{C7BE0788-2032-4407-A3F4-29E389C8A779}">
      <dgm:prSet/>
      <dgm:spPr/>
      <dgm:t>
        <a:bodyPr/>
        <a:lstStyle/>
        <a:p>
          <a:endParaRPr lang="en-US"/>
        </a:p>
      </dgm:t>
    </dgm:pt>
    <dgm:pt modelId="{03F9744E-23D2-4A1A-BACC-5B6E01BBF151}">
      <dgm:prSet/>
      <dgm:spPr/>
      <dgm:t>
        <a:bodyPr/>
        <a:lstStyle/>
        <a:p>
          <a:r>
            <a:rPr lang="en-US"/>
            <a:t>Discussed how to accept inputs from FAST users</a:t>
          </a:r>
        </a:p>
      </dgm:t>
    </dgm:pt>
    <dgm:pt modelId="{DD89FB3D-99C5-47E1-ADFF-1B297388560D}" type="parTrans" cxnId="{9A13B4A0-61EA-4740-98A6-0E7E9E03F2A1}">
      <dgm:prSet/>
      <dgm:spPr/>
      <dgm:t>
        <a:bodyPr/>
        <a:lstStyle/>
        <a:p>
          <a:endParaRPr lang="en-US"/>
        </a:p>
      </dgm:t>
    </dgm:pt>
    <dgm:pt modelId="{E572FBAC-17CE-4275-AD66-50865D0D6399}" type="sibTrans" cxnId="{9A13B4A0-61EA-4740-98A6-0E7E9E03F2A1}">
      <dgm:prSet/>
      <dgm:spPr/>
      <dgm:t>
        <a:bodyPr/>
        <a:lstStyle/>
        <a:p>
          <a:endParaRPr lang="en-US"/>
        </a:p>
      </dgm:t>
    </dgm:pt>
    <dgm:pt modelId="{992A7ADB-274A-4413-A23A-E6EDCE8BAF06}">
      <dgm:prSet/>
      <dgm:spPr/>
      <dgm:t>
        <a:bodyPr/>
        <a:lstStyle/>
        <a:p>
          <a:r>
            <a:rPr lang="en-US"/>
            <a:t>Outreach to Faceted Subject Access IG, Big Heads, IFLA, and UK Bibliographic Standards Group</a:t>
          </a:r>
        </a:p>
      </dgm:t>
    </dgm:pt>
    <dgm:pt modelId="{40C00345-7BF7-43C6-9E75-95255AFD5DE2}" type="parTrans" cxnId="{B9CE0252-DA95-4DE2-AD2E-B3A6AC4CF123}">
      <dgm:prSet/>
      <dgm:spPr/>
      <dgm:t>
        <a:bodyPr/>
        <a:lstStyle/>
        <a:p>
          <a:endParaRPr lang="en-US"/>
        </a:p>
      </dgm:t>
    </dgm:pt>
    <dgm:pt modelId="{78FC4276-3A1F-423D-AB3F-EA07DE45EE04}" type="sibTrans" cxnId="{B9CE0252-DA95-4DE2-AD2E-B3A6AC4CF123}">
      <dgm:prSet/>
      <dgm:spPr/>
      <dgm:t>
        <a:bodyPr/>
        <a:lstStyle/>
        <a:p>
          <a:endParaRPr lang="en-US"/>
        </a:p>
      </dgm:t>
    </dgm:pt>
    <dgm:pt modelId="{CE558265-C64F-42B7-A55B-D028B057980E}" type="pres">
      <dgm:prSet presAssocID="{8EF75ED8-8B00-49B4-B298-3B3F6BF9013E}" presName="vert0" presStyleCnt="0">
        <dgm:presLayoutVars>
          <dgm:dir/>
          <dgm:animOne val="branch"/>
          <dgm:animLvl val="lvl"/>
        </dgm:presLayoutVars>
      </dgm:prSet>
      <dgm:spPr/>
    </dgm:pt>
    <dgm:pt modelId="{9F85BD55-4D36-4854-887E-E1929657F149}" type="pres">
      <dgm:prSet presAssocID="{99806F54-2438-4BF8-9A78-6AA8078942D9}" presName="thickLine" presStyleLbl="alignNode1" presStyleIdx="0" presStyleCnt="7"/>
      <dgm:spPr/>
    </dgm:pt>
    <dgm:pt modelId="{1EF79765-22AF-4AFB-BC59-06AFAD86A2C6}" type="pres">
      <dgm:prSet presAssocID="{99806F54-2438-4BF8-9A78-6AA8078942D9}" presName="horz1" presStyleCnt="0"/>
      <dgm:spPr/>
    </dgm:pt>
    <dgm:pt modelId="{09B8CFD0-B41A-4E26-B948-9FC9979CD8D7}" type="pres">
      <dgm:prSet presAssocID="{99806F54-2438-4BF8-9A78-6AA8078942D9}" presName="tx1" presStyleLbl="revTx" presStyleIdx="0" presStyleCnt="7"/>
      <dgm:spPr/>
    </dgm:pt>
    <dgm:pt modelId="{7AAB4E56-C291-4C0D-9CC1-46F83E69F52B}" type="pres">
      <dgm:prSet presAssocID="{99806F54-2438-4BF8-9A78-6AA8078942D9}" presName="vert1" presStyleCnt="0"/>
      <dgm:spPr/>
    </dgm:pt>
    <dgm:pt modelId="{CE90CBD7-F15D-4E6C-9B5F-D2EC911B6474}" type="pres">
      <dgm:prSet presAssocID="{DE94FA3C-6454-472B-B26E-5971587FEFD5}" presName="thickLine" presStyleLbl="alignNode1" presStyleIdx="1" presStyleCnt="7"/>
      <dgm:spPr/>
    </dgm:pt>
    <dgm:pt modelId="{9BB13D57-413B-4D8B-B363-3D59EA464E95}" type="pres">
      <dgm:prSet presAssocID="{DE94FA3C-6454-472B-B26E-5971587FEFD5}" presName="horz1" presStyleCnt="0"/>
      <dgm:spPr/>
    </dgm:pt>
    <dgm:pt modelId="{552F9512-A23E-4ECA-850A-000DA4D5F4E3}" type="pres">
      <dgm:prSet presAssocID="{DE94FA3C-6454-472B-B26E-5971587FEFD5}" presName="tx1" presStyleLbl="revTx" presStyleIdx="1" presStyleCnt="7"/>
      <dgm:spPr/>
    </dgm:pt>
    <dgm:pt modelId="{DF531F87-F4DF-4E62-B283-A96A506E2F5E}" type="pres">
      <dgm:prSet presAssocID="{DE94FA3C-6454-472B-B26E-5971587FEFD5}" presName="vert1" presStyleCnt="0"/>
      <dgm:spPr/>
    </dgm:pt>
    <dgm:pt modelId="{08BF5AAC-DA67-40A1-81A5-AC2A4DD7B914}" type="pres">
      <dgm:prSet presAssocID="{D56A061D-C8DB-4B5D-B798-D1042EB4B612}" presName="thickLine" presStyleLbl="alignNode1" presStyleIdx="2" presStyleCnt="7"/>
      <dgm:spPr/>
    </dgm:pt>
    <dgm:pt modelId="{DBF19103-553A-4D12-8258-4EC7DD90C5AE}" type="pres">
      <dgm:prSet presAssocID="{D56A061D-C8DB-4B5D-B798-D1042EB4B612}" presName="horz1" presStyleCnt="0"/>
      <dgm:spPr/>
    </dgm:pt>
    <dgm:pt modelId="{2CC11F8F-C815-4FE3-94FC-65F2B8A4A015}" type="pres">
      <dgm:prSet presAssocID="{D56A061D-C8DB-4B5D-B798-D1042EB4B612}" presName="tx1" presStyleLbl="revTx" presStyleIdx="2" presStyleCnt="7"/>
      <dgm:spPr/>
    </dgm:pt>
    <dgm:pt modelId="{1377A854-1268-402F-9FB6-4D18D5473F10}" type="pres">
      <dgm:prSet presAssocID="{D56A061D-C8DB-4B5D-B798-D1042EB4B612}" presName="vert1" presStyleCnt="0"/>
      <dgm:spPr/>
    </dgm:pt>
    <dgm:pt modelId="{5787979B-D5EA-4CBD-8FB5-9F8B799E98EB}" type="pres">
      <dgm:prSet presAssocID="{205C7520-8F24-495A-9C0A-3E41BF668F22}" presName="thickLine" presStyleLbl="alignNode1" presStyleIdx="3" presStyleCnt="7"/>
      <dgm:spPr/>
    </dgm:pt>
    <dgm:pt modelId="{589BEE3F-8429-4DCC-8781-1E7FC75C2B34}" type="pres">
      <dgm:prSet presAssocID="{205C7520-8F24-495A-9C0A-3E41BF668F22}" presName="horz1" presStyleCnt="0"/>
      <dgm:spPr/>
    </dgm:pt>
    <dgm:pt modelId="{961754FB-42EB-421A-B0C0-0E74B77A10CF}" type="pres">
      <dgm:prSet presAssocID="{205C7520-8F24-495A-9C0A-3E41BF668F22}" presName="tx1" presStyleLbl="revTx" presStyleIdx="3" presStyleCnt="7"/>
      <dgm:spPr/>
    </dgm:pt>
    <dgm:pt modelId="{D899CA54-EA99-44A0-A3F2-07DB32E3394E}" type="pres">
      <dgm:prSet presAssocID="{205C7520-8F24-495A-9C0A-3E41BF668F22}" presName="vert1" presStyleCnt="0"/>
      <dgm:spPr/>
    </dgm:pt>
    <dgm:pt modelId="{6A8C2840-0684-4D9C-BE03-EE67310A32A1}" type="pres">
      <dgm:prSet presAssocID="{AAD74BB9-891E-46C7-B253-80B5BB25E022}" presName="thickLine" presStyleLbl="alignNode1" presStyleIdx="4" presStyleCnt="7"/>
      <dgm:spPr/>
    </dgm:pt>
    <dgm:pt modelId="{ECED1D61-DD49-49D5-BC6E-BDD1EC163191}" type="pres">
      <dgm:prSet presAssocID="{AAD74BB9-891E-46C7-B253-80B5BB25E022}" presName="horz1" presStyleCnt="0"/>
      <dgm:spPr/>
    </dgm:pt>
    <dgm:pt modelId="{F05F0CE7-A8B7-4EA9-AEE6-4D57E240DDAB}" type="pres">
      <dgm:prSet presAssocID="{AAD74BB9-891E-46C7-B253-80B5BB25E022}" presName="tx1" presStyleLbl="revTx" presStyleIdx="4" presStyleCnt="7"/>
      <dgm:spPr/>
    </dgm:pt>
    <dgm:pt modelId="{33F1DDAB-29FE-4B45-945B-3B117A902020}" type="pres">
      <dgm:prSet presAssocID="{AAD74BB9-891E-46C7-B253-80B5BB25E022}" presName="vert1" presStyleCnt="0"/>
      <dgm:spPr/>
    </dgm:pt>
    <dgm:pt modelId="{AFC116A5-EAE1-40C6-9371-6288916CF661}" type="pres">
      <dgm:prSet presAssocID="{03F9744E-23D2-4A1A-BACC-5B6E01BBF151}" presName="thickLine" presStyleLbl="alignNode1" presStyleIdx="5" presStyleCnt="7"/>
      <dgm:spPr/>
    </dgm:pt>
    <dgm:pt modelId="{1FCBAD60-7FF4-4531-90AB-D5181C65584D}" type="pres">
      <dgm:prSet presAssocID="{03F9744E-23D2-4A1A-BACC-5B6E01BBF151}" presName="horz1" presStyleCnt="0"/>
      <dgm:spPr/>
    </dgm:pt>
    <dgm:pt modelId="{EDB9A698-9E67-4E68-B873-DF72135982A8}" type="pres">
      <dgm:prSet presAssocID="{03F9744E-23D2-4A1A-BACC-5B6E01BBF151}" presName="tx1" presStyleLbl="revTx" presStyleIdx="5" presStyleCnt="7"/>
      <dgm:spPr/>
    </dgm:pt>
    <dgm:pt modelId="{C5E8C88D-CC5A-40BA-A76D-A8C1304C7FE9}" type="pres">
      <dgm:prSet presAssocID="{03F9744E-23D2-4A1A-BACC-5B6E01BBF151}" presName="vert1" presStyleCnt="0"/>
      <dgm:spPr/>
    </dgm:pt>
    <dgm:pt modelId="{73B6315D-703B-480A-98E6-83C710411446}" type="pres">
      <dgm:prSet presAssocID="{992A7ADB-274A-4413-A23A-E6EDCE8BAF06}" presName="thickLine" presStyleLbl="alignNode1" presStyleIdx="6" presStyleCnt="7"/>
      <dgm:spPr/>
    </dgm:pt>
    <dgm:pt modelId="{DA48040F-7A0A-4470-BC03-4A09E25384B1}" type="pres">
      <dgm:prSet presAssocID="{992A7ADB-274A-4413-A23A-E6EDCE8BAF06}" presName="horz1" presStyleCnt="0"/>
      <dgm:spPr/>
    </dgm:pt>
    <dgm:pt modelId="{3C8A580A-7E0A-4963-BA37-3112C9371E20}" type="pres">
      <dgm:prSet presAssocID="{992A7ADB-274A-4413-A23A-E6EDCE8BAF06}" presName="tx1" presStyleLbl="revTx" presStyleIdx="6" presStyleCnt="7"/>
      <dgm:spPr/>
    </dgm:pt>
    <dgm:pt modelId="{B6ABFB1F-D0D3-46D1-8F71-8F0CF8872027}" type="pres">
      <dgm:prSet presAssocID="{992A7ADB-274A-4413-A23A-E6EDCE8BAF06}" presName="vert1" presStyleCnt="0"/>
      <dgm:spPr/>
    </dgm:pt>
  </dgm:ptLst>
  <dgm:cxnLst>
    <dgm:cxn modelId="{54F4240B-2977-4E28-B48D-A7CE302E36F2}" srcId="{8EF75ED8-8B00-49B4-B298-3B3F6BF9013E}" destId="{DE94FA3C-6454-472B-B26E-5971587FEFD5}" srcOrd="1" destOrd="0" parTransId="{0104521C-99E1-4D89-BD77-B8768B3C9EEA}" sibTransId="{96E2D02A-042F-4313-9F54-86ADD44FA716}"/>
    <dgm:cxn modelId="{E4F5900C-BF5F-44E3-BDC0-F7E9AD239EF6}" type="presOf" srcId="{992A7ADB-274A-4413-A23A-E6EDCE8BAF06}" destId="{3C8A580A-7E0A-4963-BA37-3112C9371E20}" srcOrd="0" destOrd="0" presId="urn:microsoft.com/office/officeart/2008/layout/LinedList"/>
    <dgm:cxn modelId="{FC5E6023-1293-4316-8FFB-0137E686603D}" type="presOf" srcId="{AAD74BB9-891E-46C7-B253-80B5BB25E022}" destId="{F05F0CE7-A8B7-4EA9-AEE6-4D57E240DDAB}" srcOrd="0" destOrd="0" presId="urn:microsoft.com/office/officeart/2008/layout/LinedList"/>
    <dgm:cxn modelId="{BBFBB127-1A37-46F5-918A-7EB01AB591A5}" srcId="{8EF75ED8-8B00-49B4-B298-3B3F6BF9013E}" destId="{99806F54-2438-4BF8-9A78-6AA8078942D9}" srcOrd="0" destOrd="0" parTransId="{8A982C54-DAE8-4EF6-B52A-737CB83B0F26}" sibTransId="{7C3DC6A7-1A35-4035-B17A-997F21769E19}"/>
    <dgm:cxn modelId="{C9276E31-D203-47B0-8C60-42E7706300DB}" type="presOf" srcId="{03F9744E-23D2-4A1A-BACC-5B6E01BBF151}" destId="{EDB9A698-9E67-4E68-B873-DF72135982A8}" srcOrd="0" destOrd="0" presId="urn:microsoft.com/office/officeart/2008/layout/LinedList"/>
    <dgm:cxn modelId="{B949D13B-BBAD-4C4F-BF5A-CDFB6AEF13E9}" srcId="{8EF75ED8-8B00-49B4-B298-3B3F6BF9013E}" destId="{D56A061D-C8DB-4B5D-B798-D1042EB4B612}" srcOrd="2" destOrd="0" parTransId="{236FB86E-F31E-43F2-87BD-37BC4BEB42A1}" sibTransId="{EF8E79BB-02D0-45DC-BB9A-5EB3539AA889}"/>
    <dgm:cxn modelId="{413C4562-1DC8-4BAB-B8DA-0C437BE3DF27}" type="presOf" srcId="{205C7520-8F24-495A-9C0A-3E41BF668F22}" destId="{961754FB-42EB-421A-B0C0-0E74B77A10CF}" srcOrd="0" destOrd="0" presId="urn:microsoft.com/office/officeart/2008/layout/LinedList"/>
    <dgm:cxn modelId="{E6D7D347-1EEF-4725-9192-541C88B2857B}" type="presOf" srcId="{8EF75ED8-8B00-49B4-B298-3B3F6BF9013E}" destId="{CE558265-C64F-42B7-A55B-D028B057980E}" srcOrd="0" destOrd="0" presId="urn:microsoft.com/office/officeart/2008/layout/LinedList"/>
    <dgm:cxn modelId="{B9CE0252-DA95-4DE2-AD2E-B3A6AC4CF123}" srcId="{8EF75ED8-8B00-49B4-B298-3B3F6BF9013E}" destId="{992A7ADB-274A-4413-A23A-E6EDCE8BAF06}" srcOrd="6" destOrd="0" parTransId="{40C00345-7BF7-43C6-9E75-95255AFD5DE2}" sibTransId="{78FC4276-3A1F-423D-AB3F-EA07DE45EE04}"/>
    <dgm:cxn modelId="{C7BE0788-2032-4407-A3F4-29E389C8A779}" srcId="{8EF75ED8-8B00-49B4-B298-3B3F6BF9013E}" destId="{AAD74BB9-891E-46C7-B253-80B5BB25E022}" srcOrd="4" destOrd="0" parTransId="{209D6060-ADB3-438C-9F81-1FCDAA39455E}" sibTransId="{4CBD4289-5F02-483F-B90B-FC45CCDEC530}"/>
    <dgm:cxn modelId="{1BE31397-9410-4ECB-B867-74C16ECB76AD}" srcId="{8EF75ED8-8B00-49B4-B298-3B3F6BF9013E}" destId="{205C7520-8F24-495A-9C0A-3E41BF668F22}" srcOrd="3" destOrd="0" parTransId="{4BF4EBA8-EA71-45DE-BACC-751E6B062963}" sibTransId="{C7D0C713-A406-4856-B8F3-31EC0A2AEBA1}"/>
    <dgm:cxn modelId="{9A13B4A0-61EA-4740-98A6-0E7E9E03F2A1}" srcId="{8EF75ED8-8B00-49B4-B298-3B3F6BF9013E}" destId="{03F9744E-23D2-4A1A-BACC-5B6E01BBF151}" srcOrd="5" destOrd="0" parTransId="{DD89FB3D-99C5-47E1-ADFF-1B297388560D}" sibTransId="{E572FBAC-17CE-4275-AD66-50865D0D6399}"/>
    <dgm:cxn modelId="{4A2EA8CC-D058-46B1-8A6B-7A0F84D5560A}" type="presOf" srcId="{DE94FA3C-6454-472B-B26E-5971587FEFD5}" destId="{552F9512-A23E-4ECA-850A-000DA4D5F4E3}" srcOrd="0" destOrd="0" presId="urn:microsoft.com/office/officeart/2008/layout/LinedList"/>
    <dgm:cxn modelId="{B38443DE-05BF-48BD-8F8A-A624337B5F68}" type="presOf" srcId="{D56A061D-C8DB-4B5D-B798-D1042EB4B612}" destId="{2CC11F8F-C815-4FE3-94FC-65F2B8A4A015}" srcOrd="0" destOrd="0" presId="urn:microsoft.com/office/officeart/2008/layout/LinedList"/>
    <dgm:cxn modelId="{7E8CECF9-DF94-4BC3-A574-113910359841}" type="presOf" srcId="{99806F54-2438-4BF8-9A78-6AA8078942D9}" destId="{09B8CFD0-B41A-4E26-B948-9FC9979CD8D7}" srcOrd="0" destOrd="0" presId="urn:microsoft.com/office/officeart/2008/layout/LinedList"/>
    <dgm:cxn modelId="{F269C2A1-37EB-46D6-9A09-9B4B08A41A43}" type="presParOf" srcId="{CE558265-C64F-42B7-A55B-D028B057980E}" destId="{9F85BD55-4D36-4854-887E-E1929657F149}" srcOrd="0" destOrd="0" presId="urn:microsoft.com/office/officeart/2008/layout/LinedList"/>
    <dgm:cxn modelId="{966258C3-D33E-4D97-B87B-625B846622E1}" type="presParOf" srcId="{CE558265-C64F-42B7-A55B-D028B057980E}" destId="{1EF79765-22AF-4AFB-BC59-06AFAD86A2C6}" srcOrd="1" destOrd="0" presId="urn:microsoft.com/office/officeart/2008/layout/LinedList"/>
    <dgm:cxn modelId="{12117319-C983-4275-8FED-EF2E96BEF070}" type="presParOf" srcId="{1EF79765-22AF-4AFB-BC59-06AFAD86A2C6}" destId="{09B8CFD0-B41A-4E26-B948-9FC9979CD8D7}" srcOrd="0" destOrd="0" presId="urn:microsoft.com/office/officeart/2008/layout/LinedList"/>
    <dgm:cxn modelId="{FE7AB106-37F3-4FC5-AFEE-696273538919}" type="presParOf" srcId="{1EF79765-22AF-4AFB-BC59-06AFAD86A2C6}" destId="{7AAB4E56-C291-4C0D-9CC1-46F83E69F52B}" srcOrd="1" destOrd="0" presId="urn:microsoft.com/office/officeart/2008/layout/LinedList"/>
    <dgm:cxn modelId="{CADEF89E-D58A-420F-8F81-4C3A47D449FD}" type="presParOf" srcId="{CE558265-C64F-42B7-A55B-D028B057980E}" destId="{CE90CBD7-F15D-4E6C-9B5F-D2EC911B6474}" srcOrd="2" destOrd="0" presId="urn:microsoft.com/office/officeart/2008/layout/LinedList"/>
    <dgm:cxn modelId="{22B7A9AF-2F49-450E-87F8-7D6C3BE3AE59}" type="presParOf" srcId="{CE558265-C64F-42B7-A55B-D028B057980E}" destId="{9BB13D57-413B-4D8B-B363-3D59EA464E95}" srcOrd="3" destOrd="0" presId="urn:microsoft.com/office/officeart/2008/layout/LinedList"/>
    <dgm:cxn modelId="{52A2194C-B569-4201-A78C-3F3077F9FD4C}" type="presParOf" srcId="{9BB13D57-413B-4D8B-B363-3D59EA464E95}" destId="{552F9512-A23E-4ECA-850A-000DA4D5F4E3}" srcOrd="0" destOrd="0" presId="urn:microsoft.com/office/officeart/2008/layout/LinedList"/>
    <dgm:cxn modelId="{73DEBDC1-1F38-400A-967D-F0C204995076}" type="presParOf" srcId="{9BB13D57-413B-4D8B-B363-3D59EA464E95}" destId="{DF531F87-F4DF-4E62-B283-A96A506E2F5E}" srcOrd="1" destOrd="0" presId="urn:microsoft.com/office/officeart/2008/layout/LinedList"/>
    <dgm:cxn modelId="{26E6706B-8154-496F-A7DA-4E8FAE8B2F99}" type="presParOf" srcId="{CE558265-C64F-42B7-A55B-D028B057980E}" destId="{08BF5AAC-DA67-40A1-81A5-AC2A4DD7B914}" srcOrd="4" destOrd="0" presId="urn:microsoft.com/office/officeart/2008/layout/LinedList"/>
    <dgm:cxn modelId="{50B7915B-1B30-4253-A07D-F4DA22DCDAB3}" type="presParOf" srcId="{CE558265-C64F-42B7-A55B-D028B057980E}" destId="{DBF19103-553A-4D12-8258-4EC7DD90C5AE}" srcOrd="5" destOrd="0" presId="urn:microsoft.com/office/officeart/2008/layout/LinedList"/>
    <dgm:cxn modelId="{89C0C153-0981-4514-895A-BFC1F5B220DA}" type="presParOf" srcId="{DBF19103-553A-4D12-8258-4EC7DD90C5AE}" destId="{2CC11F8F-C815-4FE3-94FC-65F2B8A4A015}" srcOrd="0" destOrd="0" presId="urn:microsoft.com/office/officeart/2008/layout/LinedList"/>
    <dgm:cxn modelId="{BE26208D-96BB-4EA2-89AF-F7EF8E3B8755}" type="presParOf" srcId="{DBF19103-553A-4D12-8258-4EC7DD90C5AE}" destId="{1377A854-1268-402F-9FB6-4D18D5473F10}" srcOrd="1" destOrd="0" presId="urn:microsoft.com/office/officeart/2008/layout/LinedList"/>
    <dgm:cxn modelId="{DBF74843-F49E-4737-B158-D2A2759CDECB}" type="presParOf" srcId="{CE558265-C64F-42B7-A55B-D028B057980E}" destId="{5787979B-D5EA-4CBD-8FB5-9F8B799E98EB}" srcOrd="6" destOrd="0" presId="urn:microsoft.com/office/officeart/2008/layout/LinedList"/>
    <dgm:cxn modelId="{9E31E548-750D-4F43-8898-36C57FD70A72}" type="presParOf" srcId="{CE558265-C64F-42B7-A55B-D028B057980E}" destId="{589BEE3F-8429-4DCC-8781-1E7FC75C2B34}" srcOrd="7" destOrd="0" presId="urn:microsoft.com/office/officeart/2008/layout/LinedList"/>
    <dgm:cxn modelId="{F023C324-D2C8-49AF-9C16-2EE1D65DF7CA}" type="presParOf" srcId="{589BEE3F-8429-4DCC-8781-1E7FC75C2B34}" destId="{961754FB-42EB-421A-B0C0-0E74B77A10CF}" srcOrd="0" destOrd="0" presId="urn:microsoft.com/office/officeart/2008/layout/LinedList"/>
    <dgm:cxn modelId="{EE5C983E-24E0-4187-BCD4-8EC1F1DF4593}" type="presParOf" srcId="{589BEE3F-8429-4DCC-8781-1E7FC75C2B34}" destId="{D899CA54-EA99-44A0-A3F2-07DB32E3394E}" srcOrd="1" destOrd="0" presId="urn:microsoft.com/office/officeart/2008/layout/LinedList"/>
    <dgm:cxn modelId="{D85BC7C7-4CD7-4453-A935-BC0388B337A5}" type="presParOf" srcId="{CE558265-C64F-42B7-A55B-D028B057980E}" destId="{6A8C2840-0684-4D9C-BE03-EE67310A32A1}" srcOrd="8" destOrd="0" presId="urn:microsoft.com/office/officeart/2008/layout/LinedList"/>
    <dgm:cxn modelId="{39A0025E-DF46-4065-97A5-98BF6DC9FE52}" type="presParOf" srcId="{CE558265-C64F-42B7-A55B-D028B057980E}" destId="{ECED1D61-DD49-49D5-BC6E-BDD1EC163191}" srcOrd="9" destOrd="0" presId="urn:microsoft.com/office/officeart/2008/layout/LinedList"/>
    <dgm:cxn modelId="{7CEE73C2-1767-4106-AD81-A6DB7091BB31}" type="presParOf" srcId="{ECED1D61-DD49-49D5-BC6E-BDD1EC163191}" destId="{F05F0CE7-A8B7-4EA9-AEE6-4D57E240DDAB}" srcOrd="0" destOrd="0" presId="urn:microsoft.com/office/officeart/2008/layout/LinedList"/>
    <dgm:cxn modelId="{081ED306-A54B-4499-B87B-8E5613A0AE15}" type="presParOf" srcId="{ECED1D61-DD49-49D5-BC6E-BDD1EC163191}" destId="{33F1DDAB-29FE-4B45-945B-3B117A902020}" srcOrd="1" destOrd="0" presId="urn:microsoft.com/office/officeart/2008/layout/LinedList"/>
    <dgm:cxn modelId="{C4691DD0-9251-4AD5-816B-82CD758911C3}" type="presParOf" srcId="{CE558265-C64F-42B7-A55B-D028B057980E}" destId="{AFC116A5-EAE1-40C6-9371-6288916CF661}" srcOrd="10" destOrd="0" presId="urn:microsoft.com/office/officeart/2008/layout/LinedList"/>
    <dgm:cxn modelId="{64A04A02-85C8-44F7-A5C2-7769DA18397B}" type="presParOf" srcId="{CE558265-C64F-42B7-A55B-D028B057980E}" destId="{1FCBAD60-7FF4-4531-90AB-D5181C65584D}" srcOrd="11" destOrd="0" presId="urn:microsoft.com/office/officeart/2008/layout/LinedList"/>
    <dgm:cxn modelId="{D00226C5-B647-43F5-8D80-9E8C26A28155}" type="presParOf" srcId="{1FCBAD60-7FF4-4531-90AB-D5181C65584D}" destId="{EDB9A698-9E67-4E68-B873-DF72135982A8}" srcOrd="0" destOrd="0" presId="urn:microsoft.com/office/officeart/2008/layout/LinedList"/>
    <dgm:cxn modelId="{0D9A80E5-FD9C-4615-94DF-A4772D2D8591}" type="presParOf" srcId="{1FCBAD60-7FF4-4531-90AB-D5181C65584D}" destId="{C5E8C88D-CC5A-40BA-A76D-A8C1304C7FE9}" srcOrd="1" destOrd="0" presId="urn:microsoft.com/office/officeart/2008/layout/LinedList"/>
    <dgm:cxn modelId="{3238AF5E-F5DC-4A24-A7A1-03F99BBF1658}" type="presParOf" srcId="{CE558265-C64F-42B7-A55B-D028B057980E}" destId="{73B6315D-703B-480A-98E6-83C710411446}" srcOrd="12" destOrd="0" presId="urn:microsoft.com/office/officeart/2008/layout/LinedList"/>
    <dgm:cxn modelId="{0ADF10BF-4EE7-42CE-ACF2-4213B31DEA6D}" type="presParOf" srcId="{CE558265-C64F-42B7-A55B-D028B057980E}" destId="{DA48040F-7A0A-4470-BC03-4A09E25384B1}" srcOrd="13" destOrd="0" presId="urn:microsoft.com/office/officeart/2008/layout/LinedList"/>
    <dgm:cxn modelId="{8670612A-7B2B-49F1-B256-A71CBADFEBE8}" type="presParOf" srcId="{DA48040F-7A0A-4470-BC03-4A09E25384B1}" destId="{3C8A580A-7E0A-4963-BA37-3112C9371E20}" srcOrd="0" destOrd="0" presId="urn:microsoft.com/office/officeart/2008/layout/LinedList"/>
    <dgm:cxn modelId="{4F2A7668-5795-4A51-A321-0486C52CBE99}" type="presParOf" srcId="{DA48040F-7A0A-4470-BC03-4A09E25384B1}" destId="{B6ABFB1F-D0D3-46D1-8F71-8F0CF887202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CDD5ED-8B9A-41AD-A751-637495AD4C9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AC7E63B0-44ED-4D74-B294-BDDF7C1CEE7F}">
      <dgm:prSet/>
      <dgm:spPr/>
      <dgm:t>
        <a:bodyPr/>
        <a:lstStyle/>
        <a:p>
          <a:r>
            <a:rPr lang="en-US"/>
            <a:t>FAQ</a:t>
          </a:r>
        </a:p>
      </dgm:t>
    </dgm:pt>
    <dgm:pt modelId="{A6F43389-79B9-42CD-B3A5-01CA93AF706D}" type="parTrans" cxnId="{F7CC64FF-FAB8-4EB8-B13F-83FEA4C61874}">
      <dgm:prSet/>
      <dgm:spPr/>
      <dgm:t>
        <a:bodyPr/>
        <a:lstStyle/>
        <a:p>
          <a:endParaRPr lang="en-US"/>
        </a:p>
      </dgm:t>
    </dgm:pt>
    <dgm:pt modelId="{9CE4A9EB-F480-47DC-8371-AF3A1BC3068C}" type="sibTrans" cxnId="{F7CC64FF-FAB8-4EB8-B13F-83FEA4C61874}">
      <dgm:prSet/>
      <dgm:spPr/>
      <dgm:t>
        <a:bodyPr/>
        <a:lstStyle/>
        <a:p>
          <a:endParaRPr lang="en-US"/>
        </a:p>
      </dgm:t>
    </dgm:pt>
    <dgm:pt modelId="{52D183F8-88D7-4E34-95AE-FFB306366BFE}">
      <dgm:prSet/>
      <dgm:spPr/>
      <dgm:t>
        <a:bodyPr/>
        <a:lstStyle/>
        <a:p>
          <a:r>
            <a:rPr lang="en-US"/>
            <a:t>Quick Guide to FAST</a:t>
          </a:r>
        </a:p>
      </dgm:t>
    </dgm:pt>
    <dgm:pt modelId="{027D4759-577A-47FE-85F5-50B936395614}" type="parTrans" cxnId="{65F4E9D2-5CFA-494C-ABC4-0C70DF7315CB}">
      <dgm:prSet/>
      <dgm:spPr/>
      <dgm:t>
        <a:bodyPr/>
        <a:lstStyle/>
        <a:p>
          <a:endParaRPr lang="en-US"/>
        </a:p>
      </dgm:t>
    </dgm:pt>
    <dgm:pt modelId="{FF69BA2C-C677-41C0-9217-003B314E3FA2}" type="sibTrans" cxnId="{65F4E9D2-5CFA-494C-ABC4-0C70DF7315CB}">
      <dgm:prSet/>
      <dgm:spPr/>
      <dgm:t>
        <a:bodyPr/>
        <a:lstStyle/>
        <a:p>
          <a:endParaRPr lang="en-US"/>
        </a:p>
      </dgm:t>
    </dgm:pt>
    <dgm:pt modelId="{D01793CD-17C2-4E64-B3AD-F14E8F239D12}">
      <dgm:prSet/>
      <dgm:spPr/>
      <dgm:t>
        <a:bodyPr/>
        <a:lstStyle/>
        <a:p>
          <a:r>
            <a:rPr lang="en-US"/>
            <a:t>Online Training Course at library schools</a:t>
          </a:r>
        </a:p>
      </dgm:t>
    </dgm:pt>
    <dgm:pt modelId="{A16C8ABA-42E3-4C53-9C53-ED9BE65034E5}" type="parTrans" cxnId="{ACB20767-4E11-4CEA-A100-0520934D593A}">
      <dgm:prSet/>
      <dgm:spPr/>
      <dgm:t>
        <a:bodyPr/>
        <a:lstStyle/>
        <a:p>
          <a:endParaRPr lang="en-US"/>
        </a:p>
      </dgm:t>
    </dgm:pt>
    <dgm:pt modelId="{6F2AC6AB-7E8F-4E9E-9534-7099D112BA4A}" type="sibTrans" cxnId="{ACB20767-4E11-4CEA-A100-0520934D593A}">
      <dgm:prSet/>
      <dgm:spPr/>
      <dgm:t>
        <a:bodyPr/>
        <a:lstStyle/>
        <a:p>
          <a:endParaRPr lang="en-US"/>
        </a:p>
      </dgm:t>
    </dgm:pt>
    <dgm:pt modelId="{F8899FE0-C303-4D71-845F-A8BE99D1278E}">
      <dgm:prSet/>
      <dgm:spPr/>
      <dgm:t>
        <a:bodyPr/>
        <a:lstStyle/>
        <a:p>
          <a:r>
            <a:rPr lang="en-US"/>
            <a:t>Webinar</a:t>
          </a:r>
        </a:p>
      </dgm:t>
    </dgm:pt>
    <dgm:pt modelId="{7C5824B6-DCE9-4C75-869E-15FE84ADBF0F}" type="parTrans" cxnId="{D1FCE3E0-99F3-47EB-A8E1-FC5E868EB37C}">
      <dgm:prSet/>
      <dgm:spPr/>
      <dgm:t>
        <a:bodyPr/>
        <a:lstStyle/>
        <a:p>
          <a:endParaRPr lang="en-US"/>
        </a:p>
      </dgm:t>
    </dgm:pt>
    <dgm:pt modelId="{DFC447C6-EF9E-4DEC-9C51-419D6A605E45}" type="sibTrans" cxnId="{D1FCE3E0-99F3-47EB-A8E1-FC5E868EB37C}">
      <dgm:prSet/>
      <dgm:spPr/>
      <dgm:t>
        <a:bodyPr/>
        <a:lstStyle/>
        <a:p>
          <a:endParaRPr lang="en-US"/>
        </a:p>
      </dgm:t>
    </dgm:pt>
    <dgm:pt modelId="{B5BBDCCD-CC75-4DE9-8FBE-41003E40FE23}">
      <dgm:prSet/>
      <dgm:spPr/>
      <dgm:t>
        <a:bodyPr/>
        <a:lstStyle/>
        <a:p>
          <a:r>
            <a:rPr lang="en-US"/>
            <a:t>Integrate FAST into ContentDM</a:t>
          </a:r>
        </a:p>
      </dgm:t>
    </dgm:pt>
    <dgm:pt modelId="{6B603BE4-89AA-4C05-A0D9-40E2D2F34C19}" type="parTrans" cxnId="{867D32BA-C884-45E3-A7D6-6E5AC314E0C3}">
      <dgm:prSet/>
      <dgm:spPr/>
      <dgm:t>
        <a:bodyPr/>
        <a:lstStyle/>
        <a:p>
          <a:endParaRPr lang="en-US"/>
        </a:p>
      </dgm:t>
    </dgm:pt>
    <dgm:pt modelId="{58F69F82-F9BC-48BE-A41F-44ADE1D2C04D}" type="sibTrans" cxnId="{867D32BA-C884-45E3-A7D6-6E5AC314E0C3}">
      <dgm:prSet/>
      <dgm:spPr/>
      <dgm:t>
        <a:bodyPr/>
        <a:lstStyle/>
        <a:p>
          <a:endParaRPr lang="en-US"/>
        </a:p>
      </dgm:t>
    </dgm:pt>
    <dgm:pt modelId="{CF182896-2805-47D5-9A3F-0AB57B3E68F4}">
      <dgm:prSet/>
      <dgm:spPr/>
      <dgm:t>
        <a:bodyPr/>
        <a:lstStyle/>
        <a:p>
          <a:r>
            <a:rPr lang="en-US"/>
            <a:t>eForum</a:t>
          </a:r>
        </a:p>
      </dgm:t>
    </dgm:pt>
    <dgm:pt modelId="{3A644A7F-5E70-46E2-A603-F823C4E3F243}" type="parTrans" cxnId="{6CBB31C6-3937-4705-A80B-252C3E9951C0}">
      <dgm:prSet/>
      <dgm:spPr/>
      <dgm:t>
        <a:bodyPr/>
        <a:lstStyle/>
        <a:p>
          <a:endParaRPr lang="en-US"/>
        </a:p>
      </dgm:t>
    </dgm:pt>
    <dgm:pt modelId="{324A3B25-7066-4398-BA4D-3CD4EA248DE8}" type="sibTrans" cxnId="{6CBB31C6-3937-4705-A80B-252C3E9951C0}">
      <dgm:prSet/>
      <dgm:spPr/>
      <dgm:t>
        <a:bodyPr/>
        <a:lstStyle/>
        <a:p>
          <a:endParaRPr lang="en-US"/>
        </a:p>
      </dgm:t>
    </dgm:pt>
    <dgm:pt modelId="{BFD3AF1F-2FD9-4F81-8343-F7BA12579D77}">
      <dgm:prSet/>
      <dgm:spPr/>
      <dgm:t>
        <a:bodyPr/>
        <a:lstStyle/>
        <a:p>
          <a:r>
            <a:rPr lang="en-US"/>
            <a:t>Survey to gather questions related to FAST</a:t>
          </a:r>
        </a:p>
      </dgm:t>
    </dgm:pt>
    <dgm:pt modelId="{496ADC00-F59D-4513-9172-7A16D875D231}" type="parTrans" cxnId="{AA1E640D-F3BC-4D96-ABEA-AAB77C7C14C3}">
      <dgm:prSet/>
      <dgm:spPr/>
      <dgm:t>
        <a:bodyPr/>
        <a:lstStyle/>
        <a:p>
          <a:endParaRPr lang="en-US"/>
        </a:p>
      </dgm:t>
    </dgm:pt>
    <dgm:pt modelId="{769598D4-6253-4065-A448-0D81FD2F4169}" type="sibTrans" cxnId="{AA1E640D-F3BC-4D96-ABEA-AAB77C7C14C3}">
      <dgm:prSet/>
      <dgm:spPr/>
      <dgm:t>
        <a:bodyPr/>
        <a:lstStyle/>
        <a:p>
          <a:endParaRPr lang="en-US"/>
        </a:p>
      </dgm:t>
    </dgm:pt>
    <dgm:pt modelId="{5C029388-4E64-4A39-8504-988092F88A40}">
      <dgm:prSet/>
      <dgm:spPr/>
      <dgm:t>
        <a:bodyPr/>
        <a:lstStyle/>
        <a:p>
          <a:r>
            <a:rPr lang="en-US"/>
            <a:t>Leverage PCC on training</a:t>
          </a:r>
        </a:p>
      </dgm:t>
    </dgm:pt>
    <dgm:pt modelId="{9AC401A4-C562-41FE-94A7-98DC3720D621}" type="parTrans" cxnId="{17344EA1-FE62-4686-836C-F7DB73DAB70F}">
      <dgm:prSet/>
      <dgm:spPr/>
      <dgm:t>
        <a:bodyPr/>
        <a:lstStyle/>
        <a:p>
          <a:endParaRPr lang="en-US"/>
        </a:p>
      </dgm:t>
    </dgm:pt>
    <dgm:pt modelId="{5EBEB83E-1758-4A16-9085-B3CF9218EB5C}" type="sibTrans" cxnId="{17344EA1-FE62-4686-836C-F7DB73DAB70F}">
      <dgm:prSet/>
      <dgm:spPr/>
      <dgm:t>
        <a:bodyPr/>
        <a:lstStyle/>
        <a:p>
          <a:endParaRPr lang="en-US"/>
        </a:p>
      </dgm:t>
    </dgm:pt>
    <dgm:pt modelId="{7FA22103-CB14-404A-A5B3-E8EC9E7954B5}" type="pres">
      <dgm:prSet presAssocID="{24CDD5ED-8B9A-41AD-A751-637495AD4C9E}" presName="root" presStyleCnt="0">
        <dgm:presLayoutVars>
          <dgm:dir/>
          <dgm:resizeHandles val="exact"/>
        </dgm:presLayoutVars>
      </dgm:prSet>
      <dgm:spPr/>
    </dgm:pt>
    <dgm:pt modelId="{661E4501-C27C-4228-9056-BF65566FBA55}" type="pres">
      <dgm:prSet presAssocID="{AC7E63B0-44ED-4D74-B294-BDDF7C1CEE7F}" presName="compNode" presStyleCnt="0"/>
      <dgm:spPr/>
    </dgm:pt>
    <dgm:pt modelId="{AD18E424-7576-40FA-B5AE-FF7FE3A4592C}" type="pres">
      <dgm:prSet presAssocID="{AC7E63B0-44ED-4D74-B294-BDDF7C1CEE7F}" presName="bgRect" presStyleLbl="bgShp" presStyleIdx="0" presStyleCnt="8"/>
      <dgm:spPr/>
    </dgm:pt>
    <dgm:pt modelId="{48729A06-92D9-4C6A-B51E-0D5BD2C5BBBB}" type="pres">
      <dgm:prSet presAssocID="{AC7E63B0-44ED-4D74-B294-BDDF7C1CEE7F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9299ECA7-D45C-4479-9E57-5E25B97F75F0}" type="pres">
      <dgm:prSet presAssocID="{AC7E63B0-44ED-4D74-B294-BDDF7C1CEE7F}" presName="spaceRect" presStyleCnt="0"/>
      <dgm:spPr/>
    </dgm:pt>
    <dgm:pt modelId="{4449F113-7571-47F1-9D79-DA2B1C2F3505}" type="pres">
      <dgm:prSet presAssocID="{AC7E63B0-44ED-4D74-B294-BDDF7C1CEE7F}" presName="parTx" presStyleLbl="revTx" presStyleIdx="0" presStyleCnt="8">
        <dgm:presLayoutVars>
          <dgm:chMax val="0"/>
          <dgm:chPref val="0"/>
        </dgm:presLayoutVars>
      </dgm:prSet>
      <dgm:spPr/>
    </dgm:pt>
    <dgm:pt modelId="{8BBB49EA-77B4-4E17-9581-EC03F5E0A146}" type="pres">
      <dgm:prSet presAssocID="{9CE4A9EB-F480-47DC-8371-AF3A1BC3068C}" presName="sibTrans" presStyleCnt="0"/>
      <dgm:spPr/>
    </dgm:pt>
    <dgm:pt modelId="{AAED4280-4936-4FE4-83B3-CF00798F3324}" type="pres">
      <dgm:prSet presAssocID="{52D183F8-88D7-4E34-95AE-FFB306366BFE}" presName="compNode" presStyleCnt="0"/>
      <dgm:spPr/>
    </dgm:pt>
    <dgm:pt modelId="{68C0D2BD-62CF-4A2B-AC57-F9D157EB03D9}" type="pres">
      <dgm:prSet presAssocID="{52D183F8-88D7-4E34-95AE-FFB306366BFE}" presName="bgRect" presStyleLbl="bgShp" presStyleIdx="1" presStyleCnt="8"/>
      <dgm:spPr/>
    </dgm:pt>
    <dgm:pt modelId="{02FF7744-8466-47F0-A7E8-8B59309B68F4}" type="pres">
      <dgm:prSet presAssocID="{52D183F8-88D7-4E34-95AE-FFB306366BFE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889B2E1C-9457-4B62-ADAC-445A5F49C570}" type="pres">
      <dgm:prSet presAssocID="{52D183F8-88D7-4E34-95AE-FFB306366BFE}" presName="spaceRect" presStyleCnt="0"/>
      <dgm:spPr/>
    </dgm:pt>
    <dgm:pt modelId="{DE93C172-8C59-4AA5-9CF8-4CD5B4087262}" type="pres">
      <dgm:prSet presAssocID="{52D183F8-88D7-4E34-95AE-FFB306366BFE}" presName="parTx" presStyleLbl="revTx" presStyleIdx="1" presStyleCnt="8">
        <dgm:presLayoutVars>
          <dgm:chMax val="0"/>
          <dgm:chPref val="0"/>
        </dgm:presLayoutVars>
      </dgm:prSet>
      <dgm:spPr/>
    </dgm:pt>
    <dgm:pt modelId="{F8117E73-1347-4417-8A9D-469AE3C62354}" type="pres">
      <dgm:prSet presAssocID="{FF69BA2C-C677-41C0-9217-003B314E3FA2}" presName="sibTrans" presStyleCnt="0"/>
      <dgm:spPr/>
    </dgm:pt>
    <dgm:pt modelId="{E4CF0E16-146B-4550-A597-44339DAB72CA}" type="pres">
      <dgm:prSet presAssocID="{D01793CD-17C2-4E64-B3AD-F14E8F239D12}" presName="compNode" presStyleCnt="0"/>
      <dgm:spPr/>
    </dgm:pt>
    <dgm:pt modelId="{630C6AFD-9995-40FA-8359-E4116B0D5688}" type="pres">
      <dgm:prSet presAssocID="{D01793CD-17C2-4E64-B3AD-F14E8F239D12}" presName="bgRect" presStyleLbl="bgShp" presStyleIdx="2" presStyleCnt="8"/>
      <dgm:spPr/>
    </dgm:pt>
    <dgm:pt modelId="{8E43596E-5920-4913-A745-B157C632B3EE}" type="pres">
      <dgm:prSet presAssocID="{D01793CD-17C2-4E64-B3AD-F14E8F239D12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DF9363F2-13D2-4A0F-92DC-40E4D33798A0}" type="pres">
      <dgm:prSet presAssocID="{D01793CD-17C2-4E64-B3AD-F14E8F239D12}" presName="spaceRect" presStyleCnt="0"/>
      <dgm:spPr/>
    </dgm:pt>
    <dgm:pt modelId="{B4D94343-A0C0-4B77-B690-D46456D77B3F}" type="pres">
      <dgm:prSet presAssocID="{D01793CD-17C2-4E64-B3AD-F14E8F239D12}" presName="parTx" presStyleLbl="revTx" presStyleIdx="2" presStyleCnt="8">
        <dgm:presLayoutVars>
          <dgm:chMax val="0"/>
          <dgm:chPref val="0"/>
        </dgm:presLayoutVars>
      </dgm:prSet>
      <dgm:spPr/>
    </dgm:pt>
    <dgm:pt modelId="{49D9E662-D947-4313-8C24-8BF5B4907040}" type="pres">
      <dgm:prSet presAssocID="{6F2AC6AB-7E8F-4E9E-9534-7099D112BA4A}" presName="sibTrans" presStyleCnt="0"/>
      <dgm:spPr/>
    </dgm:pt>
    <dgm:pt modelId="{668F5D9A-2623-46FA-87A9-B5C09107734E}" type="pres">
      <dgm:prSet presAssocID="{F8899FE0-C303-4D71-845F-A8BE99D1278E}" presName="compNode" presStyleCnt="0"/>
      <dgm:spPr/>
    </dgm:pt>
    <dgm:pt modelId="{DA305335-7886-450D-9A8C-9CB01A5E415F}" type="pres">
      <dgm:prSet presAssocID="{F8899FE0-C303-4D71-845F-A8BE99D1278E}" presName="bgRect" presStyleLbl="bgShp" presStyleIdx="3" presStyleCnt="8"/>
      <dgm:spPr/>
    </dgm:pt>
    <dgm:pt modelId="{C0FBF2FB-D6E9-4FA9-A5C9-0C5EA75FCFFA}" type="pres">
      <dgm:prSet presAssocID="{F8899FE0-C303-4D71-845F-A8BE99D1278E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B2F4207D-4DF0-4850-AD40-DBE65EBD1C52}" type="pres">
      <dgm:prSet presAssocID="{F8899FE0-C303-4D71-845F-A8BE99D1278E}" presName="spaceRect" presStyleCnt="0"/>
      <dgm:spPr/>
    </dgm:pt>
    <dgm:pt modelId="{0572B450-9A77-47B0-BFB6-91D026C10CC9}" type="pres">
      <dgm:prSet presAssocID="{F8899FE0-C303-4D71-845F-A8BE99D1278E}" presName="parTx" presStyleLbl="revTx" presStyleIdx="3" presStyleCnt="8">
        <dgm:presLayoutVars>
          <dgm:chMax val="0"/>
          <dgm:chPref val="0"/>
        </dgm:presLayoutVars>
      </dgm:prSet>
      <dgm:spPr/>
    </dgm:pt>
    <dgm:pt modelId="{7D17F493-E921-4676-8D23-5362B68CFCDC}" type="pres">
      <dgm:prSet presAssocID="{DFC447C6-EF9E-4DEC-9C51-419D6A605E45}" presName="sibTrans" presStyleCnt="0"/>
      <dgm:spPr/>
    </dgm:pt>
    <dgm:pt modelId="{DC56A105-747B-4F89-BA9F-B61F813A6785}" type="pres">
      <dgm:prSet presAssocID="{B5BBDCCD-CC75-4DE9-8FBE-41003E40FE23}" presName="compNode" presStyleCnt="0"/>
      <dgm:spPr/>
    </dgm:pt>
    <dgm:pt modelId="{1C04A48A-5957-4285-8AD1-F492802E180B}" type="pres">
      <dgm:prSet presAssocID="{B5BBDCCD-CC75-4DE9-8FBE-41003E40FE23}" presName="bgRect" presStyleLbl="bgShp" presStyleIdx="4" presStyleCnt="8"/>
      <dgm:spPr/>
    </dgm:pt>
    <dgm:pt modelId="{066A807D-598D-4A16-80E6-2751EA29DA4D}" type="pres">
      <dgm:prSet presAssocID="{B5BBDCCD-CC75-4DE9-8FBE-41003E40FE23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lectrician"/>
        </a:ext>
      </dgm:extLst>
    </dgm:pt>
    <dgm:pt modelId="{84CE8B2A-FA0E-41DC-AB0D-708225384A7B}" type="pres">
      <dgm:prSet presAssocID="{B5BBDCCD-CC75-4DE9-8FBE-41003E40FE23}" presName="spaceRect" presStyleCnt="0"/>
      <dgm:spPr/>
    </dgm:pt>
    <dgm:pt modelId="{78BD6AAC-F431-4840-BA41-9DEC4EEDBD99}" type="pres">
      <dgm:prSet presAssocID="{B5BBDCCD-CC75-4DE9-8FBE-41003E40FE23}" presName="parTx" presStyleLbl="revTx" presStyleIdx="4" presStyleCnt="8">
        <dgm:presLayoutVars>
          <dgm:chMax val="0"/>
          <dgm:chPref val="0"/>
        </dgm:presLayoutVars>
      </dgm:prSet>
      <dgm:spPr/>
    </dgm:pt>
    <dgm:pt modelId="{1954557C-A01A-478E-BC65-2C093B6D1035}" type="pres">
      <dgm:prSet presAssocID="{58F69F82-F9BC-48BE-A41F-44ADE1D2C04D}" presName="sibTrans" presStyleCnt="0"/>
      <dgm:spPr/>
    </dgm:pt>
    <dgm:pt modelId="{0721DB18-EFC2-4FD1-B9A3-C7F965B39542}" type="pres">
      <dgm:prSet presAssocID="{CF182896-2805-47D5-9A3F-0AB57B3E68F4}" presName="compNode" presStyleCnt="0"/>
      <dgm:spPr/>
    </dgm:pt>
    <dgm:pt modelId="{42917C65-738B-4840-9C47-A62709760516}" type="pres">
      <dgm:prSet presAssocID="{CF182896-2805-47D5-9A3F-0AB57B3E68F4}" presName="bgRect" presStyleLbl="bgShp" presStyleIdx="5" presStyleCnt="8"/>
      <dgm:spPr/>
    </dgm:pt>
    <dgm:pt modelId="{A390148D-0C22-4BFC-B95F-691381BB93E7}" type="pres">
      <dgm:prSet presAssocID="{CF182896-2805-47D5-9A3F-0AB57B3E68F4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ue"/>
        </a:ext>
      </dgm:extLst>
    </dgm:pt>
    <dgm:pt modelId="{8E4E0AFB-95F4-4491-B9BD-A7E5E27D6AA8}" type="pres">
      <dgm:prSet presAssocID="{CF182896-2805-47D5-9A3F-0AB57B3E68F4}" presName="spaceRect" presStyleCnt="0"/>
      <dgm:spPr/>
    </dgm:pt>
    <dgm:pt modelId="{45E573B1-DB5F-4D62-B1D0-0121BD41E045}" type="pres">
      <dgm:prSet presAssocID="{CF182896-2805-47D5-9A3F-0AB57B3E68F4}" presName="parTx" presStyleLbl="revTx" presStyleIdx="5" presStyleCnt="8">
        <dgm:presLayoutVars>
          <dgm:chMax val="0"/>
          <dgm:chPref val="0"/>
        </dgm:presLayoutVars>
      </dgm:prSet>
      <dgm:spPr/>
    </dgm:pt>
    <dgm:pt modelId="{A61898ED-E065-42C3-9302-8B1D41797AD7}" type="pres">
      <dgm:prSet presAssocID="{324A3B25-7066-4398-BA4D-3CD4EA248DE8}" presName="sibTrans" presStyleCnt="0"/>
      <dgm:spPr/>
    </dgm:pt>
    <dgm:pt modelId="{4E2D54C1-81AD-4308-854E-FD83446ECF77}" type="pres">
      <dgm:prSet presAssocID="{BFD3AF1F-2FD9-4F81-8343-F7BA12579D77}" presName="compNode" presStyleCnt="0"/>
      <dgm:spPr/>
    </dgm:pt>
    <dgm:pt modelId="{155DD185-44A9-4250-A71B-3BED8AD0384F}" type="pres">
      <dgm:prSet presAssocID="{BFD3AF1F-2FD9-4F81-8343-F7BA12579D77}" presName="bgRect" presStyleLbl="bgShp" presStyleIdx="6" presStyleCnt="8"/>
      <dgm:spPr/>
    </dgm:pt>
    <dgm:pt modelId="{BFDD0EA5-13BC-40DC-8202-309202E7C214}" type="pres">
      <dgm:prSet presAssocID="{BFD3AF1F-2FD9-4F81-8343-F7BA12579D77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7995104B-DFAC-4D07-9630-FCD27DF6981D}" type="pres">
      <dgm:prSet presAssocID="{BFD3AF1F-2FD9-4F81-8343-F7BA12579D77}" presName="spaceRect" presStyleCnt="0"/>
      <dgm:spPr/>
    </dgm:pt>
    <dgm:pt modelId="{C848672F-315D-48E0-B884-ACAE8545EB13}" type="pres">
      <dgm:prSet presAssocID="{BFD3AF1F-2FD9-4F81-8343-F7BA12579D77}" presName="parTx" presStyleLbl="revTx" presStyleIdx="6" presStyleCnt="8">
        <dgm:presLayoutVars>
          <dgm:chMax val="0"/>
          <dgm:chPref val="0"/>
        </dgm:presLayoutVars>
      </dgm:prSet>
      <dgm:spPr/>
    </dgm:pt>
    <dgm:pt modelId="{B5417205-11B0-4723-8DBA-EFD410656E10}" type="pres">
      <dgm:prSet presAssocID="{769598D4-6253-4065-A448-0D81FD2F4169}" presName="sibTrans" presStyleCnt="0"/>
      <dgm:spPr/>
    </dgm:pt>
    <dgm:pt modelId="{E750E845-231D-4857-8683-F59B0BF3FACC}" type="pres">
      <dgm:prSet presAssocID="{5C029388-4E64-4A39-8504-988092F88A40}" presName="compNode" presStyleCnt="0"/>
      <dgm:spPr/>
    </dgm:pt>
    <dgm:pt modelId="{CAAB001E-5E6D-43B2-A1ED-47220621A722}" type="pres">
      <dgm:prSet presAssocID="{5C029388-4E64-4A39-8504-988092F88A40}" presName="bgRect" presStyleLbl="bgShp" presStyleIdx="7" presStyleCnt="8"/>
      <dgm:spPr/>
    </dgm:pt>
    <dgm:pt modelId="{3084EF41-75B8-4BC0-8336-5D32B2D00A20}" type="pres">
      <dgm:prSet presAssocID="{5C029388-4E64-4A39-8504-988092F88A40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70F64A4E-6FCA-4265-A522-1AD251C70064}" type="pres">
      <dgm:prSet presAssocID="{5C029388-4E64-4A39-8504-988092F88A40}" presName="spaceRect" presStyleCnt="0"/>
      <dgm:spPr/>
    </dgm:pt>
    <dgm:pt modelId="{98F08EC4-6CFE-4139-B803-1A275D7EA3E7}" type="pres">
      <dgm:prSet presAssocID="{5C029388-4E64-4A39-8504-988092F88A40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AA1E640D-F3BC-4D96-ABEA-AAB77C7C14C3}" srcId="{24CDD5ED-8B9A-41AD-A751-637495AD4C9E}" destId="{BFD3AF1F-2FD9-4F81-8343-F7BA12579D77}" srcOrd="6" destOrd="0" parTransId="{496ADC00-F59D-4513-9172-7A16D875D231}" sibTransId="{769598D4-6253-4065-A448-0D81FD2F4169}"/>
    <dgm:cxn modelId="{06C5B910-0FF8-4085-B2D0-1D2ACD066E0A}" type="presOf" srcId="{F8899FE0-C303-4D71-845F-A8BE99D1278E}" destId="{0572B450-9A77-47B0-BFB6-91D026C10CC9}" srcOrd="0" destOrd="0" presId="urn:microsoft.com/office/officeart/2018/2/layout/IconVerticalSolidList"/>
    <dgm:cxn modelId="{8479331A-5B11-4A00-A8E5-9586389C6CA7}" type="presOf" srcId="{52D183F8-88D7-4E34-95AE-FFB306366BFE}" destId="{DE93C172-8C59-4AA5-9CF8-4CD5B4087262}" srcOrd="0" destOrd="0" presId="urn:microsoft.com/office/officeart/2018/2/layout/IconVerticalSolidList"/>
    <dgm:cxn modelId="{68D8AD62-708A-4415-A04E-E16CB96FA95C}" type="presOf" srcId="{D01793CD-17C2-4E64-B3AD-F14E8F239D12}" destId="{B4D94343-A0C0-4B77-B690-D46456D77B3F}" srcOrd="0" destOrd="0" presId="urn:microsoft.com/office/officeart/2018/2/layout/IconVerticalSolidList"/>
    <dgm:cxn modelId="{94685964-BA7A-413A-8FCF-110A10C2E232}" type="presOf" srcId="{B5BBDCCD-CC75-4DE9-8FBE-41003E40FE23}" destId="{78BD6AAC-F431-4840-BA41-9DEC4EEDBD99}" srcOrd="0" destOrd="0" presId="urn:microsoft.com/office/officeart/2018/2/layout/IconVerticalSolidList"/>
    <dgm:cxn modelId="{ACB20767-4E11-4CEA-A100-0520934D593A}" srcId="{24CDD5ED-8B9A-41AD-A751-637495AD4C9E}" destId="{D01793CD-17C2-4E64-B3AD-F14E8F239D12}" srcOrd="2" destOrd="0" parTransId="{A16C8ABA-42E3-4C53-9C53-ED9BE65034E5}" sibTransId="{6F2AC6AB-7E8F-4E9E-9534-7099D112BA4A}"/>
    <dgm:cxn modelId="{9AF3F64B-2A00-4871-A644-9A4C210EA4A7}" type="presOf" srcId="{24CDD5ED-8B9A-41AD-A751-637495AD4C9E}" destId="{7FA22103-CB14-404A-A5B3-E8EC9E7954B5}" srcOrd="0" destOrd="0" presId="urn:microsoft.com/office/officeart/2018/2/layout/IconVerticalSolidList"/>
    <dgm:cxn modelId="{B32E974D-5EFA-44D0-BE65-37B4187016B2}" type="presOf" srcId="{BFD3AF1F-2FD9-4F81-8343-F7BA12579D77}" destId="{C848672F-315D-48E0-B884-ACAE8545EB13}" srcOrd="0" destOrd="0" presId="urn:microsoft.com/office/officeart/2018/2/layout/IconVerticalSolidList"/>
    <dgm:cxn modelId="{E9FC5683-24BA-4637-AA02-67B0167977FD}" type="presOf" srcId="{AC7E63B0-44ED-4D74-B294-BDDF7C1CEE7F}" destId="{4449F113-7571-47F1-9D79-DA2B1C2F3505}" srcOrd="0" destOrd="0" presId="urn:microsoft.com/office/officeart/2018/2/layout/IconVerticalSolidList"/>
    <dgm:cxn modelId="{17344EA1-FE62-4686-836C-F7DB73DAB70F}" srcId="{24CDD5ED-8B9A-41AD-A751-637495AD4C9E}" destId="{5C029388-4E64-4A39-8504-988092F88A40}" srcOrd="7" destOrd="0" parTransId="{9AC401A4-C562-41FE-94A7-98DC3720D621}" sibTransId="{5EBEB83E-1758-4A16-9085-B3CF9218EB5C}"/>
    <dgm:cxn modelId="{082BCAAC-6524-4133-B021-7F04C8D821ED}" type="presOf" srcId="{5C029388-4E64-4A39-8504-988092F88A40}" destId="{98F08EC4-6CFE-4139-B803-1A275D7EA3E7}" srcOrd="0" destOrd="0" presId="urn:microsoft.com/office/officeart/2018/2/layout/IconVerticalSolidList"/>
    <dgm:cxn modelId="{4F8F22AF-BFBC-4FA4-ACBD-E916593E54DD}" type="presOf" srcId="{CF182896-2805-47D5-9A3F-0AB57B3E68F4}" destId="{45E573B1-DB5F-4D62-B1D0-0121BD41E045}" srcOrd="0" destOrd="0" presId="urn:microsoft.com/office/officeart/2018/2/layout/IconVerticalSolidList"/>
    <dgm:cxn modelId="{867D32BA-C884-45E3-A7D6-6E5AC314E0C3}" srcId="{24CDD5ED-8B9A-41AD-A751-637495AD4C9E}" destId="{B5BBDCCD-CC75-4DE9-8FBE-41003E40FE23}" srcOrd="4" destOrd="0" parTransId="{6B603BE4-89AA-4C05-A0D9-40E2D2F34C19}" sibTransId="{58F69F82-F9BC-48BE-A41F-44ADE1D2C04D}"/>
    <dgm:cxn modelId="{6CBB31C6-3937-4705-A80B-252C3E9951C0}" srcId="{24CDD5ED-8B9A-41AD-A751-637495AD4C9E}" destId="{CF182896-2805-47D5-9A3F-0AB57B3E68F4}" srcOrd="5" destOrd="0" parTransId="{3A644A7F-5E70-46E2-A603-F823C4E3F243}" sibTransId="{324A3B25-7066-4398-BA4D-3CD4EA248DE8}"/>
    <dgm:cxn modelId="{65F4E9D2-5CFA-494C-ABC4-0C70DF7315CB}" srcId="{24CDD5ED-8B9A-41AD-A751-637495AD4C9E}" destId="{52D183F8-88D7-4E34-95AE-FFB306366BFE}" srcOrd="1" destOrd="0" parTransId="{027D4759-577A-47FE-85F5-50B936395614}" sibTransId="{FF69BA2C-C677-41C0-9217-003B314E3FA2}"/>
    <dgm:cxn modelId="{D1FCE3E0-99F3-47EB-A8E1-FC5E868EB37C}" srcId="{24CDD5ED-8B9A-41AD-A751-637495AD4C9E}" destId="{F8899FE0-C303-4D71-845F-A8BE99D1278E}" srcOrd="3" destOrd="0" parTransId="{7C5824B6-DCE9-4C75-869E-15FE84ADBF0F}" sibTransId="{DFC447C6-EF9E-4DEC-9C51-419D6A605E45}"/>
    <dgm:cxn modelId="{F7CC64FF-FAB8-4EB8-B13F-83FEA4C61874}" srcId="{24CDD5ED-8B9A-41AD-A751-637495AD4C9E}" destId="{AC7E63B0-44ED-4D74-B294-BDDF7C1CEE7F}" srcOrd="0" destOrd="0" parTransId="{A6F43389-79B9-42CD-B3A5-01CA93AF706D}" sibTransId="{9CE4A9EB-F480-47DC-8371-AF3A1BC3068C}"/>
    <dgm:cxn modelId="{B3B6A526-166A-4143-AD7B-7F9776178FB0}" type="presParOf" srcId="{7FA22103-CB14-404A-A5B3-E8EC9E7954B5}" destId="{661E4501-C27C-4228-9056-BF65566FBA55}" srcOrd="0" destOrd="0" presId="urn:microsoft.com/office/officeart/2018/2/layout/IconVerticalSolidList"/>
    <dgm:cxn modelId="{CA768382-224E-4B01-9709-D32758FC52E5}" type="presParOf" srcId="{661E4501-C27C-4228-9056-BF65566FBA55}" destId="{AD18E424-7576-40FA-B5AE-FF7FE3A4592C}" srcOrd="0" destOrd="0" presId="urn:microsoft.com/office/officeart/2018/2/layout/IconVerticalSolidList"/>
    <dgm:cxn modelId="{7DDBE40A-02CB-42EC-AA21-B313A3876BAA}" type="presParOf" srcId="{661E4501-C27C-4228-9056-BF65566FBA55}" destId="{48729A06-92D9-4C6A-B51E-0D5BD2C5BBBB}" srcOrd="1" destOrd="0" presId="urn:microsoft.com/office/officeart/2018/2/layout/IconVerticalSolidList"/>
    <dgm:cxn modelId="{B5C5C4AD-374F-4AE3-B670-C4E4F78DE138}" type="presParOf" srcId="{661E4501-C27C-4228-9056-BF65566FBA55}" destId="{9299ECA7-D45C-4479-9E57-5E25B97F75F0}" srcOrd="2" destOrd="0" presId="urn:microsoft.com/office/officeart/2018/2/layout/IconVerticalSolidList"/>
    <dgm:cxn modelId="{2BA60468-6227-4780-8A8A-4C7C56EE9395}" type="presParOf" srcId="{661E4501-C27C-4228-9056-BF65566FBA55}" destId="{4449F113-7571-47F1-9D79-DA2B1C2F3505}" srcOrd="3" destOrd="0" presId="urn:microsoft.com/office/officeart/2018/2/layout/IconVerticalSolidList"/>
    <dgm:cxn modelId="{51DAD849-AF11-4A90-9025-EE9464554080}" type="presParOf" srcId="{7FA22103-CB14-404A-A5B3-E8EC9E7954B5}" destId="{8BBB49EA-77B4-4E17-9581-EC03F5E0A146}" srcOrd="1" destOrd="0" presId="urn:microsoft.com/office/officeart/2018/2/layout/IconVerticalSolidList"/>
    <dgm:cxn modelId="{32121E3B-7EE8-46E3-AD8B-8B9E8668983D}" type="presParOf" srcId="{7FA22103-CB14-404A-A5B3-E8EC9E7954B5}" destId="{AAED4280-4936-4FE4-83B3-CF00798F3324}" srcOrd="2" destOrd="0" presId="urn:microsoft.com/office/officeart/2018/2/layout/IconVerticalSolidList"/>
    <dgm:cxn modelId="{39F20300-3E40-4A46-BA9E-2560C5BA3886}" type="presParOf" srcId="{AAED4280-4936-4FE4-83B3-CF00798F3324}" destId="{68C0D2BD-62CF-4A2B-AC57-F9D157EB03D9}" srcOrd="0" destOrd="0" presId="urn:microsoft.com/office/officeart/2018/2/layout/IconVerticalSolidList"/>
    <dgm:cxn modelId="{DA72096E-47A5-4138-AC8A-C783B5531E33}" type="presParOf" srcId="{AAED4280-4936-4FE4-83B3-CF00798F3324}" destId="{02FF7744-8466-47F0-A7E8-8B59309B68F4}" srcOrd="1" destOrd="0" presId="urn:microsoft.com/office/officeart/2018/2/layout/IconVerticalSolidList"/>
    <dgm:cxn modelId="{4347B704-C16D-4A80-8B3B-73439EA3BA71}" type="presParOf" srcId="{AAED4280-4936-4FE4-83B3-CF00798F3324}" destId="{889B2E1C-9457-4B62-ADAC-445A5F49C570}" srcOrd="2" destOrd="0" presId="urn:microsoft.com/office/officeart/2018/2/layout/IconVerticalSolidList"/>
    <dgm:cxn modelId="{8277F6A7-7A00-4E9F-B4ED-D2C4690E5126}" type="presParOf" srcId="{AAED4280-4936-4FE4-83B3-CF00798F3324}" destId="{DE93C172-8C59-4AA5-9CF8-4CD5B4087262}" srcOrd="3" destOrd="0" presId="urn:microsoft.com/office/officeart/2018/2/layout/IconVerticalSolidList"/>
    <dgm:cxn modelId="{9DB2C54D-BA1D-4906-A0B4-3A8B6CF0C3D7}" type="presParOf" srcId="{7FA22103-CB14-404A-A5B3-E8EC9E7954B5}" destId="{F8117E73-1347-4417-8A9D-469AE3C62354}" srcOrd="3" destOrd="0" presId="urn:microsoft.com/office/officeart/2018/2/layout/IconVerticalSolidList"/>
    <dgm:cxn modelId="{7E96CD6A-922F-427D-A524-839C72C3FF8E}" type="presParOf" srcId="{7FA22103-CB14-404A-A5B3-E8EC9E7954B5}" destId="{E4CF0E16-146B-4550-A597-44339DAB72CA}" srcOrd="4" destOrd="0" presId="urn:microsoft.com/office/officeart/2018/2/layout/IconVerticalSolidList"/>
    <dgm:cxn modelId="{DD9A679D-1671-40CE-A7E4-E862FEF2503A}" type="presParOf" srcId="{E4CF0E16-146B-4550-A597-44339DAB72CA}" destId="{630C6AFD-9995-40FA-8359-E4116B0D5688}" srcOrd="0" destOrd="0" presId="urn:microsoft.com/office/officeart/2018/2/layout/IconVerticalSolidList"/>
    <dgm:cxn modelId="{9FFF8843-A2E8-4DA0-82DF-6E82CE7882D1}" type="presParOf" srcId="{E4CF0E16-146B-4550-A597-44339DAB72CA}" destId="{8E43596E-5920-4913-A745-B157C632B3EE}" srcOrd="1" destOrd="0" presId="urn:microsoft.com/office/officeart/2018/2/layout/IconVerticalSolidList"/>
    <dgm:cxn modelId="{4E8E752B-D10F-450D-9F4B-9390956516C7}" type="presParOf" srcId="{E4CF0E16-146B-4550-A597-44339DAB72CA}" destId="{DF9363F2-13D2-4A0F-92DC-40E4D33798A0}" srcOrd="2" destOrd="0" presId="urn:microsoft.com/office/officeart/2018/2/layout/IconVerticalSolidList"/>
    <dgm:cxn modelId="{1D571FBF-3050-4102-B8DB-F55ACE19EE7B}" type="presParOf" srcId="{E4CF0E16-146B-4550-A597-44339DAB72CA}" destId="{B4D94343-A0C0-4B77-B690-D46456D77B3F}" srcOrd="3" destOrd="0" presId="urn:microsoft.com/office/officeart/2018/2/layout/IconVerticalSolidList"/>
    <dgm:cxn modelId="{8D3894EC-911D-476D-B42E-E7D2112B1BCC}" type="presParOf" srcId="{7FA22103-CB14-404A-A5B3-E8EC9E7954B5}" destId="{49D9E662-D947-4313-8C24-8BF5B4907040}" srcOrd="5" destOrd="0" presId="urn:microsoft.com/office/officeart/2018/2/layout/IconVerticalSolidList"/>
    <dgm:cxn modelId="{11876751-2E23-4F7C-809C-401BC400D0E0}" type="presParOf" srcId="{7FA22103-CB14-404A-A5B3-E8EC9E7954B5}" destId="{668F5D9A-2623-46FA-87A9-B5C09107734E}" srcOrd="6" destOrd="0" presId="urn:microsoft.com/office/officeart/2018/2/layout/IconVerticalSolidList"/>
    <dgm:cxn modelId="{D22F3366-D74E-40B3-966B-F11FBB7613FF}" type="presParOf" srcId="{668F5D9A-2623-46FA-87A9-B5C09107734E}" destId="{DA305335-7886-450D-9A8C-9CB01A5E415F}" srcOrd="0" destOrd="0" presId="urn:microsoft.com/office/officeart/2018/2/layout/IconVerticalSolidList"/>
    <dgm:cxn modelId="{3AFDC5D7-637F-48E7-82B0-4802DD245F04}" type="presParOf" srcId="{668F5D9A-2623-46FA-87A9-B5C09107734E}" destId="{C0FBF2FB-D6E9-4FA9-A5C9-0C5EA75FCFFA}" srcOrd="1" destOrd="0" presId="urn:microsoft.com/office/officeart/2018/2/layout/IconVerticalSolidList"/>
    <dgm:cxn modelId="{D5FAB890-179C-4E25-B703-7CF22B658D3E}" type="presParOf" srcId="{668F5D9A-2623-46FA-87A9-B5C09107734E}" destId="{B2F4207D-4DF0-4850-AD40-DBE65EBD1C52}" srcOrd="2" destOrd="0" presId="urn:microsoft.com/office/officeart/2018/2/layout/IconVerticalSolidList"/>
    <dgm:cxn modelId="{5BF1DE2F-C01F-4804-A95E-F15ED9C87A4B}" type="presParOf" srcId="{668F5D9A-2623-46FA-87A9-B5C09107734E}" destId="{0572B450-9A77-47B0-BFB6-91D026C10CC9}" srcOrd="3" destOrd="0" presId="urn:microsoft.com/office/officeart/2018/2/layout/IconVerticalSolidList"/>
    <dgm:cxn modelId="{6FB56478-DCD4-4688-9D93-FBB8AA5700F3}" type="presParOf" srcId="{7FA22103-CB14-404A-A5B3-E8EC9E7954B5}" destId="{7D17F493-E921-4676-8D23-5362B68CFCDC}" srcOrd="7" destOrd="0" presId="urn:microsoft.com/office/officeart/2018/2/layout/IconVerticalSolidList"/>
    <dgm:cxn modelId="{08447776-6C07-48B2-A481-EF95611F2964}" type="presParOf" srcId="{7FA22103-CB14-404A-A5B3-E8EC9E7954B5}" destId="{DC56A105-747B-4F89-BA9F-B61F813A6785}" srcOrd="8" destOrd="0" presId="urn:microsoft.com/office/officeart/2018/2/layout/IconVerticalSolidList"/>
    <dgm:cxn modelId="{1DD9F7F7-A08A-4E91-B8D9-B894A809FBE8}" type="presParOf" srcId="{DC56A105-747B-4F89-BA9F-B61F813A6785}" destId="{1C04A48A-5957-4285-8AD1-F492802E180B}" srcOrd="0" destOrd="0" presId="urn:microsoft.com/office/officeart/2018/2/layout/IconVerticalSolidList"/>
    <dgm:cxn modelId="{C8DE54F7-88A9-403C-BF78-C15FE3A7AE4C}" type="presParOf" srcId="{DC56A105-747B-4F89-BA9F-B61F813A6785}" destId="{066A807D-598D-4A16-80E6-2751EA29DA4D}" srcOrd="1" destOrd="0" presId="urn:microsoft.com/office/officeart/2018/2/layout/IconVerticalSolidList"/>
    <dgm:cxn modelId="{46638426-94D4-45A3-9601-B5D76615AD18}" type="presParOf" srcId="{DC56A105-747B-4F89-BA9F-B61F813A6785}" destId="{84CE8B2A-FA0E-41DC-AB0D-708225384A7B}" srcOrd="2" destOrd="0" presId="urn:microsoft.com/office/officeart/2018/2/layout/IconVerticalSolidList"/>
    <dgm:cxn modelId="{D3134148-8233-4D0B-89C7-9C2DDD0EDE02}" type="presParOf" srcId="{DC56A105-747B-4F89-BA9F-B61F813A6785}" destId="{78BD6AAC-F431-4840-BA41-9DEC4EEDBD99}" srcOrd="3" destOrd="0" presId="urn:microsoft.com/office/officeart/2018/2/layout/IconVerticalSolidList"/>
    <dgm:cxn modelId="{88FE0FFA-F2C8-4D65-BBC0-83FD8C5D3881}" type="presParOf" srcId="{7FA22103-CB14-404A-A5B3-E8EC9E7954B5}" destId="{1954557C-A01A-478E-BC65-2C093B6D1035}" srcOrd="9" destOrd="0" presId="urn:microsoft.com/office/officeart/2018/2/layout/IconVerticalSolidList"/>
    <dgm:cxn modelId="{BA1450AB-5D40-4F67-B81A-F8929733FA3C}" type="presParOf" srcId="{7FA22103-CB14-404A-A5B3-E8EC9E7954B5}" destId="{0721DB18-EFC2-4FD1-B9A3-C7F965B39542}" srcOrd="10" destOrd="0" presId="urn:microsoft.com/office/officeart/2018/2/layout/IconVerticalSolidList"/>
    <dgm:cxn modelId="{B521D059-AD91-4A12-84BC-8A332B521D71}" type="presParOf" srcId="{0721DB18-EFC2-4FD1-B9A3-C7F965B39542}" destId="{42917C65-738B-4840-9C47-A62709760516}" srcOrd="0" destOrd="0" presId="urn:microsoft.com/office/officeart/2018/2/layout/IconVerticalSolidList"/>
    <dgm:cxn modelId="{63120FAF-04A1-4963-8E6A-71363B6492F9}" type="presParOf" srcId="{0721DB18-EFC2-4FD1-B9A3-C7F965B39542}" destId="{A390148D-0C22-4BFC-B95F-691381BB93E7}" srcOrd="1" destOrd="0" presId="urn:microsoft.com/office/officeart/2018/2/layout/IconVerticalSolidList"/>
    <dgm:cxn modelId="{FBB68D84-9120-435B-B0C7-BB5D7DEF2009}" type="presParOf" srcId="{0721DB18-EFC2-4FD1-B9A3-C7F965B39542}" destId="{8E4E0AFB-95F4-4491-B9BD-A7E5E27D6AA8}" srcOrd="2" destOrd="0" presId="urn:microsoft.com/office/officeart/2018/2/layout/IconVerticalSolidList"/>
    <dgm:cxn modelId="{4AF71444-D9E2-4085-A974-538CD5BF70AC}" type="presParOf" srcId="{0721DB18-EFC2-4FD1-B9A3-C7F965B39542}" destId="{45E573B1-DB5F-4D62-B1D0-0121BD41E045}" srcOrd="3" destOrd="0" presId="urn:microsoft.com/office/officeart/2018/2/layout/IconVerticalSolidList"/>
    <dgm:cxn modelId="{FAFF1F86-0FB9-42A8-B10C-C906C9D04994}" type="presParOf" srcId="{7FA22103-CB14-404A-A5B3-E8EC9E7954B5}" destId="{A61898ED-E065-42C3-9302-8B1D41797AD7}" srcOrd="11" destOrd="0" presId="urn:microsoft.com/office/officeart/2018/2/layout/IconVerticalSolidList"/>
    <dgm:cxn modelId="{44D15DB2-ECA4-4B3F-BF7B-60EFCC99DFBA}" type="presParOf" srcId="{7FA22103-CB14-404A-A5B3-E8EC9E7954B5}" destId="{4E2D54C1-81AD-4308-854E-FD83446ECF77}" srcOrd="12" destOrd="0" presId="urn:microsoft.com/office/officeart/2018/2/layout/IconVerticalSolidList"/>
    <dgm:cxn modelId="{6376C194-A493-4892-8654-10028484BA21}" type="presParOf" srcId="{4E2D54C1-81AD-4308-854E-FD83446ECF77}" destId="{155DD185-44A9-4250-A71B-3BED8AD0384F}" srcOrd="0" destOrd="0" presId="urn:microsoft.com/office/officeart/2018/2/layout/IconVerticalSolidList"/>
    <dgm:cxn modelId="{BBB7FB27-02BD-47B1-9900-A95A7DDADA40}" type="presParOf" srcId="{4E2D54C1-81AD-4308-854E-FD83446ECF77}" destId="{BFDD0EA5-13BC-40DC-8202-309202E7C214}" srcOrd="1" destOrd="0" presId="urn:microsoft.com/office/officeart/2018/2/layout/IconVerticalSolidList"/>
    <dgm:cxn modelId="{E8376294-6010-4E00-9B33-E1A32C05ECEF}" type="presParOf" srcId="{4E2D54C1-81AD-4308-854E-FD83446ECF77}" destId="{7995104B-DFAC-4D07-9630-FCD27DF6981D}" srcOrd="2" destOrd="0" presId="urn:microsoft.com/office/officeart/2018/2/layout/IconVerticalSolidList"/>
    <dgm:cxn modelId="{226063EE-EECE-4865-AEE1-8CE97183A5A6}" type="presParOf" srcId="{4E2D54C1-81AD-4308-854E-FD83446ECF77}" destId="{C848672F-315D-48E0-B884-ACAE8545EB13}" srcOrd="3" destOrd="0" presId="urn:microsoft.com/office/officeart/2018/2/layout/IconVerticalSolidList"/>
    <dgm:cxn modelId="{CD76B2F6-59AE-49C1-AD7E-2542B8CD4D29}" type="presParOf" srcId="{7FA22103-CB14-404A-A5B3-E8EC9E7954B5}" destId="{B5417205-11B0-4723-8DBA-EFD410656E10}" srcOrd="13" destOrd="0" presId="urn:microsoft.com/office/officeart/2018/2/layout/IconVerticalSolidList"/>
    <dgm:cxn modelId="{27B4426C-5E8C-4D84-AB46-4F6C5820B7DA}" type="presParOf" srcId="{7FA22103-CB14-404A-A5B3-E8EC9E7954B5}" destId="{E750E845-231D-4857-8683-F59B0BF3FACC}" srcOrd="14" destOrd="0" presId="urn:microsoft.com/office/officeart/2018/2/layout/IconVerticalSolidList"/>
    <dgm:cxn modelId="{21287C35-DA29-4851-AD73-229E996A3582}" type="presParOf" srcId="{E750E845-231D-4857-8683-F59B0BF3FACC}" destId="{CAAB001E-5E6D-43B2-A1ED-47220621A722}" srcOrd="0" destOrd="0" presId="urn:microsoft.com/office/officeart/2018/2/layout/IconVerticalSolidList"/>
    <dgm:cxn modelId="{614940F7-7887-4194-B312-648EFBEB1C98}" type="presParOf" srcId="{E750E845-231D-4857-8683-F59B0BF3FACC}" destId="{3084EF41-75B8-4BC0-8336-5D32B2D00A20}" srcOrd="1" destOrd="0" presId="urn:microsoft.com/office/officeart/2018/2/layout/IconVerticalSolidList"/>
    <dgm:cxn modelId="{AA1ED68B-CBFA-460B-AE51-FFA087BA4F1F}" type="presParOf" srcId="{E750E845-231D-4857-8683-F59B0BF3FACC}" destId="{70F64A4E-6FCA-4265-A522-1AD251C70064}" srcOrd="2" destOrd="0" presId="urn:microsoft.com/office/officeart/2018/2/layout/IconVerticalSolidList"/>
    <dgm:cxn modelId="{B9662B8E-7811-4742-975A-72061D01A081}" type="presParOf" srcId="{E750E845-231D-4857-8683-F59B0BF3FACC}" destId="{98F08EC4-6CFE-4139-B803-1A275D7EA3E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E6F31B-0111-4016-B657-F907762EE566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16F2972-8A9E-4FBF-810C-B6F243345E7D}">
      <dgm:prSet/>
      <dgm:spPr/>
      <dgm:t>
        <a:bodyPr/>
        <a:lstStyle/>
        <a:p>
          <a:r>
            <a:rPr lang="en-US"/>
            <a:t>What is FAST?</a:t>
          </a:r>
        </a:p>
      </dgm:t>
    </dgm:pt>
    <dgm:pt modelId="{A8D27DAF-44C1-4FFF-B47A-028F6A80848C}" type="parTrans" cxnId="{E85609C5-7594-4675-97AA-196B65CB7D61}">
      <dgm:prSet/>
      <dgm:spPr/>
      <dgm:t>
        <a:bodyPr/>
        <a:lstStyle/>
        <a:p>
          <a:endParaRPr lang="en-US"/>
        </a:p>
      </dgm:t>
    </dgm:pt>
    <dgm:pt modelId="{73E23552-0EED-4BA7-9698-BAA7EF92420A}" type="sibTrans" cxnId="{E85609C5-7594-4675-97AA-196B65CB7D61}">
      <dgm:prSet/>
      <dgm:spPr/>
      <dgm:t>
        <a:bodyPr/>
        <a:lstStyle/>
        <a:p>
          <a:endParaRPr lang="en-US"/>
        </a:p>
      </dgm:t>
    </dgm:pt>
    <dgm:pt modelId="{D6DA8EAD-430F-440F-B238-88D54E953861}">
      <dgm:prSet/>
      <dgm:spPr/>
      <dgm:t>
        <a:bodyPr/>
        <a:lstStyle/>
        <a:p>
          <a:r>
            <a:rPr lang="en-US"/>
            <a:t>Who maintains FAST?</a:t>
          </a:r>
        </a:p>
      </dgm:t>
    </dgm:pt>
    <dgm:pt modelId="{C86C40E2-2D24-433B-A508-DEF7191C7590}" type="parTrans" cxnId="{3569778D-D656-4A6B-8EB2-94DF155DD11C}">
      <dgm:prSet/>
      <dgm:spPr/>
      <dgm:t>
        <a:bodyPr/>
        <a:lstStyle/>
        <a:p>
          <a:endParaRPr lang="en-US"/>
        </a:p>
      </dgm:t>
    </dgm:pt>
    <dgm:pt modelId="{E3E0BC5E-1C83-4E47-A46D-A86AB1F86B26}" type="sibTrans" cxnId="{3569778D-D656-4A6B-8EB2-94DF155DD11C}">
      <dgm:prSet/>
      <dgm:spPr/>
      <dgm:t>
        <a:bodyPr/>
        <a:lstStyle/>
        <a:p>
          <a:endParaRPr lang="en-US"/>
        </a:p>
      </dgm:t>
    </dgm:pt>
    <dgm:pt modelId="{EE4902EF-FD93-4D59-91CF-17A17FA03D4F}">
      <dgm:prSet/>
      <dgm:spPr/>
      <dgm:t>
        <a:bodyPr/>
        <a:lstStyle/>
        <a:p>
          <a:r>
            <a:rPr lang="en-US"/>
            <a:t>What are the FAST facets?</a:t>
          </a:r>
        </a:p>
      </dgm:t>
    </dgm:pt>
    <dgm:pt modelId="{F2243D24-11BE-4DC5-B10F-CD2B0C23387F}" type="parTrans" cxnId="{C72888AF-62BF-4964-A33F-F3AE340707CF}">
      <dgm:prSet/>
      <dgm:spPr/>
      <dgm:t>
        <a:bodyPr/>
        <a:lstStyle/>
        <a:p>
          <a:endParaRPr lang="en-US"/>
        </a:p>
      </dgm:t>
    </dgm:pt>
    <dgm:pt modelId="{A19BAFC2-FB91-46F0-A611-BD762680A726}" type="sibTrans" cxnId="{C72888AF-62BF-4964-A33F-F3AE340707CF}">
      <dgm:prSet/>
      <dgm:spPr/>
      <dgm:t>
        <a:bodyPr/>
        <a:lstStyle/>
        <a:p>
          <a:endParaRPr lang="en-US"/>
        </a:p>
      </dgm:t>
    </dgm:pt>
    <dgm:pt modelId="{8F20BCBF-3678-46D0-B311-FC9881DA01A9}">
      <dgm:prSet/>
      <dgm:spPr/>
      <dgm:t>
        <a:bodyPr/>
        <a:lstStyle/>
        <a:p>
          <a:r>
            <a:rPr lang="en-US"/>
            <a:t>Are all the facets necessary?</a:t>
          </a:r>
        </a:p>
      </dgm:t>
    </dgm:pt>
    <dgm:pt modelId="{5867E8B6-A00E-43E3-AB2C-05DA137071A2}" type="parTrans" cxnId="{BA638B46-3D05-4E55-B970-31349AC1F65C}">
      <dgm:prSet/>
      <dgm:spPr/>
      <dgm:t>
        <a:bodyPr/>
        <a:lstStyle/>
        <a:p>
          <a:endParaRPr lang="en-US"/>
        </a:p>
      </dgm:t>
    </dgm:pt>
    <dgm:pt modelId="{5FA4B7D2-8D0E-4663-870E-FA0E42194148}" type="sibTrans" cxnId="{BA638B46-3D05-4E55-B970-31349AC1F65C}">
      <dgm:prSet/>
      <dgm:spPr/>
      <dgm:t>
        <a:bodyPr/>
        <a:lstStyle/>
        <a:p>
          <a:endParaRPr lang="en-US"/>
        </a:p>
      </dgm:t>
    </dgm:pt>
    <dgm:pt modelId="{6AF83F0D-C166-4064-9B6A-2C14E43C89A7}">
      <dgm:prSet/>
      <dgm:spPr/>
      <dgm:t>
        <a:bodyPr/>
        <a:lstStyle/>
        <a:p>
          <a:r>
            <a:rPr lang="en-US"/>
            <a:t>Who uses FAST?</a:t>
          </a:r>
        </a:p>
      </dgm:t>
    </dgm:pt>
    <dgm:pt modelId="{742783E1-F10E-4E80-ADDE-C6990C14379A}" type="parTrans" cxnId="{37CB48D5-16BF-43A9-BB2B-B2F8446E50A7}">
      <dgm:prSet/>
      <dgm:spPr/>
      <dgm:t>
        <a:bodyPr/>
        <a:lstStyle/>
        <a:p>
          <a:endParaRPr lang="en-US"/>
        </a:p>
      </dgm:t>
    </dgm:pt>
    <dgm:pt modelId="{B77787A4-978D-41DB-8495-0FCFB3E0F2EE}" type="sibTrans" cxnId="{37CB48D5-16BF-43A9-BB2B-B2F8446E50A7}">
      <dgm:prSet/>
      <dgm:spPr/>
      <dgm:t>
        <a:bodyPr/>
        <a:lstStyle/>
        <a:p>
          <a:endParaRPr lang="en-US"/>
        </a:p>
      </dgm:t>
    </dgm:pt>
    <dgm:pt modelId="{20DA0892-9003-4F9D-84C1-2BD3DB381E39}">
      <dgm:prSet/>
      <dgm:spPr/>
      <dgm:t>
        <a:bodyPr/>
        <a:lstStyle/>
        <a:p>
          <a:r>
            <a:rPr lang="en-US"/>
            <a:t>Where can I find FAST terms?</a:t>
          </a:r>
        </a:p>
      </dgm:t>
    </dgm:pt>
    <dgm:pt modelId="{8BF17C90-7F82-4160-98A7-30F8143EE4C3}" type="parTrans" cxnId="{4A291FEB-431D-4B57-AC60-215D448396B7}">
      <dgm:prSet/>
      <dgm:spPr/>
      <dgm:t>
        <a:bodyPr/>
        <a:lstStyle/>
        <a:p>
          <a:endParaRPr lang="en-US"/>
        </a:p>
      </dgm:t>
    </dgm:pt>
    <dgm:pt modelId="{41525524-F86B-4830-93AB-A63232EEB4C5}" type="sibTrans" cxnId="{4A291FEB-431D-4B57-AC60-215D448396B7}">
      <dgm:prSet/>
      <dgm:spPr/>
      <dgm:t>
        <a:bodyPr/>
        <a:lstStyle/>
        <a:p>
          <a:endParaRPr lang="en-US"/>
        </a:p>
      </dgm:t>
    </dgm:pt>
    <dgm:pt modelId="{CEA99A55-6DCE-4FCD-9084-0512798B73AC}">
      <dgm:prSet/>
      <dgm:spPr/>
      <dgm:t>
        <a:bodyPr/>
        <a:lstStyle/>
        <a:p>
          <a:r>
            <a:rPr lang="en-US"/>
            <a:t>Can I download the FAST vocabulary?</a:t>
          </a:r>
        </a:p>
      </dgm:t>
    </dgm:pt>
    <dgm:pt modelId="{53AA7C97-F56A-464B-A74E-70346128BF02}" type="parTrans" cxnId="{88751D1C-22F1-4D3A-A80C-A6D21BBE8AD9}">
      <dgm:prSet/>
      <dgm:spPr/>
      <dgm:t>
        <a:bodyPr/>
        <a:lstStyle/>
        <a:p>
          <a:endParaRPr lang="en-US"/>
        </a:p>
      </dgm:t>
    </dgm:pt>
    <dgm:pt modelId="{01284E76-F68D-414F-8F94-73ADDE4A0DB3}" type="sibTrans" cxnId="{88751D1C-22F1-4D3A-A80C-A6D21BBE8AD9}">
      <dgm:prSet/>
      <dgm:spPr/>
      <dgm:t>
        <a:bodyPr/>
        <a:lstStyle/>
        <a:p>
          <a:endParaRPr lang="en-US"/>
        </a:p>
      </dgm:t>
    </dgm:pt>
    <dgm:pt modelId="{7AC31D16-7E7B-46D6-BA27-A70178EAD378}">
      <dgm:prSet/>
      <dgm:spPr/>
      <dgm:t>
        <a:bodyPr/>
        <a:lstStyle/>
        <a:p>
          <a:r>
            <a:rPr lang="en-US"/>
            <a:t>Are there any restrictions on use of FAST?</a:t>
          </a:r>
        </a:p>
      </dgm:t>
    </dgm:pt>
    <dgm:pt modelId="{B7AB05D9-BED5-4F5E-8548-F9E8CDAFB04A}" type="parTrans" cxnId="{6750041D-A569-4D29-9FCD-1119AFA5B9A6}">
      <dgm:prSet/>
      <dgm:spPr/>
      <dgm:t>
        <a:bodyPr/>
        <a:lstStyle/>
        <a:p>
          <a:endParaRPr lang="en-US"/>
        </a:p>
      </dgm:t>
    </dgm:pt>
    <dgm:pt modelId="{82139091-7784-48C9-9311-C57BC77F4F25}" type="sibTrans" cxnId="{6750041D-A569-4D29-9FCD-1119AFA5B9A6}">
      <dgm:prSet/>
      <dgm:spPr/>
      <dgm:t>
        <a:bodyPr/>
        <a:lstStyle/>
        <a:p>
          <a:endParaRPr lang="en-US"/>
        </a:p>
      </dgm:t>
    </dgm:pt>
    <dgm:pt modelId="{0CEC3F7D-81B8-4406-90A0-497E51F418EE}">
      <dgm:prSet/>
      <dgm:spPr/>
      <dgm:t>
        <a:bodyPr/>
        <a:lstStyle/>
        <a:p>
          <a:r>
            <a:rPr lang="en-US"/>
            <a:t>How do I ask a question or raise an issue about FAST?</a:t>
          </a:r>
        </a:p>
      </dgm:t>
    </dgm:pt>
    <dgm:pt modelId="{620AB3A6-526B-45DF-9359-5977EFE446BF}" type="parTrans" cxnId="{C8F423F4-E8DF-4336-852E-5513D0D35D8A}">
      <dgm:prSet/>
      <dgm:spPr/>
      <dgm:t>
        <a:bodyPr/>
        <a:lstStyle/>
        <a:p>
          <a:endParaRPr lang="en-US"/>
        </a:p>
      </dgm:t>
    </dgm:pt>
    <dgm:pt modelId="{C32D39DE-7538-4DAC-869A-5ED593C19896}" type="sibTrans" cxnId="{C8F423F4-E8DF-4336-852E-5513D0D35D8A}">
      <dgm:prSet/>
      <dgm:spPr/>
      <dgm:t>
        <a:bodyPr/>
        <a:lstStyle/>
        <a:p>
          <a:endParaRPr lang="en-US"/>
        </a:p>
      </dgm:t>
    </dgm:pt>
    <dgm:pt modelId="{B2BBE4E2-BDC2-40A1-A074-698A0ECFAF8F}">
      <dgm:prSet/>
      <dgm:spPr/>
      <dgm:t>
        <a:bodyPr/>
        <a:lstStyle/>
        <a:p>
          <a:r>
            <a:rPr lang="en-US"/>
            <a:t>How can I contribute to FAST development?</a:t>
          </a:r>
        </a:p>
      </dgm:t>
    </dgm:pt>
    <dgm:pt modelId="{1F451FD8-5D5B-45FE-BF93-E7F7E0BCF1A9}" type="parTrans" cxnId="{95557261-22A8-46B8-A534-8CCEA4B7064E}">
      <dgm:prSet/>
      <dgm:spPr/>
      <dgm:t>
        <a:bodyPr/>
        <a:lstStyle/>
        <a:p>
          <a:endParaRPr lang="en-US"/>
        </a:p>
      </dgm:t>
    </dgm:pt>
    <dgm:pt modelId="{E3CFAB72-FFB7-4056-92E4-D00D868A3B99}" type="sibTrans" cxnId="{95557261-22A8-46B8-A534-8CCEA4B7064E}">
      <dgm:prSet/>
      <dgm:spPr/>
      <dgm:t>
        <a:bodyPr/>
        <a:lstStyle/>
        <a:p>
          <a:endParaRPr lang="en-US"/>
        </a:p>
      </dgm:t>
    </dgm:pt>
    <dgm:pt modelId="{E2C9018E-4E37-4494-8DC1-4D19046DD571}">
      <dgm:prSet/>
      <dgm:spPr/>
      <dgm:t>
        <a:bodyPr/>
        <a:lstStyle/>
        <a:p>
          <a:r>
            <a:rPr lang="en-US"/>
            <a:t>What FAST applications or tools are available?</a:t>
          </a:r>
        </a:p>
      </dgm:t>
    </dgm:pt>
    <dgm:pt modelId="{4EFF952D-3E68-4E82-8115-F89B77912C59}" type="parTrans" cxnId="{62E9B67D-733C-4B25-8DE4-FB2E68936B97}">
      <dgm:prSet/>
      <dgm:spPr/>
      <dgm:t>
        <a:bodyPr/>
        <a:lstStyle/>
        <a:p>
          <a:endParaRPr lang="en-US"/>
        </a:p>
      </dgm:t>
    </dgm:pt>
    <dgm:pt modelId="{E1FB351C-C6CA-4491-9BC9-C9589F779E80}" type="sibTrans" cxnId="{62E9B67D-733C-4B25-8DE4-FB2E68936B97}">
      <dgm:prSet/>
      <dgm:spPr/>
      <dgm:t>
        <a:bodyPr/>
        <a:lstStyle/>
        <a:p>
          <a:endParaRPr lang="en-US"/>
        </a:p>
      </dgm:t>
    </dgm:pt>
    <dgm:pt modelId="{FC5F2E2F-F8A4-4C67-8B1D-CC7AE62F8154}">
      <dgm:prSet/>
      <dgm:spPr/>
      <dgm:t>
        <a:bodyPr/>
        <a:lstStyle/>
        <a:p>
          <a:r>
            <a:rPr lang="en-US"/>
            <a:t>How should I cite FAST?</a:t>
          </a:r>
        </a:p>
      </dgm:t>
    </dgm:pt>
    <dgm:pt modelId="{DA20573B-C7AA-4E52-ACAD-6A4DC3CC5D2E}" type="parTrans" cxnId="{DB80F3A9-2CC3-4E70-A862-5F8661799992}">
      <dgm:prSet/>
      <dgm:spPr/>
      <dgm:t>
        <a:bodyPr/>
        <a:lstStyle/>
        <a:p>
          <a:endParaRPr lang="en-US"/>
        </a:p>
      </dgm:t>
    </dgm:pt>
    <dgm:pt modelId="{AD3F1CE0-2078-4139-B670-6825BB9B3277}" type="sibTrans" cxnId="{DB80F3A9-2CC3-4E70-A862-5F8661799992}">
      <dgm:prSet/>
      <dgm:spPr/>
      <dgm:t>
        <a:bodyPr/>
        <a:lstStyle/>
        <a:p>
          <a:endParaRPr lang="en-US"/>
        </a:p>
      </dgm:t>
    </dgm:pt>
    <dgm:pt modelId="{C5E83B9D-CFE6-45F0-954D-5A4761DD3639}" type="pres">
      <dgm:prSet presAssocID="{15E6F31B-0111-4016-B657-F907762EE566}" presName="diagram" presStyleCnt="0">
        <dgm:presLayoutVars>
          <dgm:dir/>
          <dgm:resizeHandles val="exact"/>
        </dgm:presLayoutVars>
      </dgm:prSet>
      <dgm:spPr/>
    </dgm:pt>
    <dgm:pt modelId="{2345003E-00BA-4648-A438-B805412EBEAB}" type="pres">
      <dgm:prSet presAssocID="{216F2972-8A9E-4FBF-810C-B6F243345E7D}" presName="node" presStyleLbl="node1" presStyleIdx="0" presStyleCnt="12">
        <dgm:presLayoutVars>
          <dgm:bulletEnabled val="1"/>
        </dgm:presLayoutVars>
      </dgm:prSet>
      <dgm:spPr/>
    </dgm:pt>
    <dgm:pt modelId="{20CD4C47-214B-46CF-91BB-263D1DC63B00}" type="pres">
      <dgm:prSet presAssocID="{73E23552-0EED-4BA7-9698-BAA7EF92420A}" presName="sibTrans" presStyleCnt="0"/>
      <dgm:spPr/>
    </dgm:pt>
    <dgm:pt modelId="{E67CB072-B0F2-4ED0-8248-D213B6825E77}" type="pres">
      <dgm:prSet presAssocID="{D6DA8EAD-430F-440F-B238-88D54E953861}" presName="node" presStyleLbl="node1" presStyleIdx="1" presStyleCnt="12">
        <dgm:presLayoutVars>
          <dgm:bulletEnabled val="1"/>
        </dgm:presLayoutVars>
      </dgm:prSet>
      <dgm:spPr/>
    </dgm:pt>
    <dgm:pt modelId="{F8057EA6-04A1-4584-A253-04183D879BA9}" type="pres">
      <dgm:prSet presAssocID="{E3E0BC5E-1C83-4E47-A46D-A86AB1F86B26}" presName="sibTrans" presStyleCnt="0"/>
      <dgm:spPr/>
    </dgm:pt>
    <dgm:pt modelId="{4828EE9D-B5FC-47FA-814B-FF757F51E1DE}" type="pres">
      <dgm:prSet presAssocID="{EE4902EF-FD93-4D59-91CF-17A17FA03D4F}" presName="node" presStyleLbl="node1" presStyleIdx="2" presStyleCnt="12">
        <dgm:presLayoutVars>
          <dgm:bulletEnabled val="1"/>
        </dgm:presLayoutVars>
      </dgm:prSet>
      <dgm:spPr/>
    </dgm:pt>
    <dgm:pt modelId="{943BC288-A4B0-4339-B801-96A7BD5D231B}" type="pres">
      <dgm:prSet presAssocID="{A19BAFC2-FB91-46F0-A611-BD762680A726}" presName="sibTrans" presStyleCnt="0"/>
      <dgm:spPr/>
    </dgm:pt>
    <dgm:pt modelId="{3837D761-2A0D-4EF4-9B36-7E05C8B79A81}" type="pres">
      <dgm:prSet presAssocID="{8F20BCBF-3678-46D0-B311-FC9881DA01A9}" presName="node" presStyleLbl="node1" presStyleIdx="3" presStyleCnt="12">
        <dgm:presLayoutVars>
          <dgm:bulletEnabled val="1"/>
        </dgm:presLayoutVars>
      </dgm:prSet>
      <dgm:spPr/>
    </dgm:pt>
    <dgm:pt modelId="{113AF1FC-53D5-4E1A-95E7-DE4D4684AAF6}" type="pres">
      <dgm:prSet presAssocID="{5FA4B7D2-8D0E-4663-870E-FA0E42194148}" presName="sibTrans" presStyleCnt="0"/>
      <dgm:spPr/>
    </dgm:pt>
    <dgm:pt modelId="{C1CA8975-9045-4029-84A4-58B7A2A47002}" type="pres">
      <dgm:prSet presAssocID="{6AF83F0D-C166-4064-9B6A-2C14E43C89A7}" presName="node" presStyleLbl="node1" presStyleIdx="4" presStyleCnt="12">
        <dgm:presLayoutVars>
          <dgm:bulletEnabled val="1"/>
        </dgm:presLayoutVars>
      </dgm:prSet>
      <dgm:spPr/>
    </dgm:pt>
    <dgm:pt modelId="{37FFC97A-C8E5-4D03-B061-C749FA21ED4A}" type="pres">
      <dgm:prSet presAssocID="{B77787A4-978D-41DB-8495-0FCFB3E0F2EE}" presName="sibTrans" presStyleCnt="0"/>
      <dgm:spPr/>
    </dgm:pt>
    <dgm:pt modelId="{A37A6BD2-0541-4BFE-AE19-38FD498DEEB7}" type="pres">
      <dgm:prSet presAssocID="{20DA0892-9003-4F9D-84C1-2BD3DB381E39}" presName="node" presStyleLbl="node1" presStyleIdx="5" presStyleCnt="12">
        <dgm:presLayoutVars>
          <dgm:bulletEnabled val="1"/>
        </dgm:presLayoutVars>
      </dgm:prSet>
      <dgm:spPr/>
    </dgm:pt>
    <dgm:pt modelId="{5F73C84B-B2FF-4368-B539-41E86D5B3E25}" type="pres">
      <dgm:prSet presAssocID="{41525524-F86B-4830-93AB-A63232EEB4C5}" presName="sibTrans" presStyleCnt="0"/>
      <dgm:spPr/>
    </dgm:pt>
    <dgm:pt modelId="{98C06104-A0C1-49DB-A493-668FD554C616}" type="pres">
      <dgm:prSet presAssocID="{CEA99A55-6DCE-4FCD-9084-0512798B73AC}" presName="node" presStyleLbl="node1" presStyleIdx="6" presStyleCnt="12">
        <dgm:presLayoutVars>
          <dgm:bulletEnabled val="1"/>
        </dgm:presLayoutVars>
      </dgm:prSet>
      <dgm:spPr/>
    </dgm:pt>
    <dgm:pt modelId="{3A9A4713-89F3-4C29-9EAA-4A36AB9F49B9}" type="pres">
      <dgm:prSet presAssocID="{01284E76-F68D-414F-8F94-73ADDE4A0DB3}" presName="sibTrans" presStyleCnt="0"/>
      <dgm:spPr/>
    </dgm:pt>
    <dgm:pt modelId="{C16D2AC7-27CC-4E6C-87E0-65018AAA8F4F}" type="pres">
      <dgm:prSet presAssocID="{7AC31D16-7E7B-46D6-BA27-A70178EAD378}" presName="node" presStyleLbl="node1" presStyleIdx="7" presStyleCnt="12">
        <dgm:presLayoutVars>
          <dgm:bulletEnabled val="1"/>
        </dgm:presLayoutVars>
      </dgm:prSet>
      <dgm:spPr/>
    </dgm:pt>
    <dgm:pt modelId="{E5EDB4F9-3CCE-44C4-990E-47C9A5A9F7AB}" type="pres">
      <dgm:prSet presAssocID="{82139091-7784-48C9-9311-C57BC77F4F25}" presName="sibTrans" presStyleCnt="0"/>
      <dgm:spPr/>
    </dgm:pt>
    <dgm:pt modelId="{42381279-4636-4644-864F-9A377B00D793}" type="pres">
      <dgm:prSet presAssocID="{0CEC3F7D-81B8-4406-90A0-497E51F418EE}" presName="node" presStyleLbl="node1" presStyleIdx="8" presStyleCnt="12">
        <dgm:presLayoutVars>
          <dgm:bulletEnabled val="1"/>
        </dgm:presLayoutVars>
      </dgm:prSet>
      <dgm:spPr/>
    </dgm:pt>
    <dgm:pt modelId="{396FD9F3-3608-4206-84E3-AEC7EBD501E9}" type="pres">
      <dgm:prSet presAssocID="{C32D39DE-7538-4DAC-869A-5ED593C19896}" presName="sibTrans" presStyleCnt="0"/>
      <dgm:spPr/>
    </dgm:pt>
    <dgm:pt modelId="{DAC63FB4-E94A-45BE-BF4C-CE0158757F7B}" type="pres">
      <dgm:prSet presAssocID="{B2BBE4E2-BDC2-40A1-A074-698A0ECFAF8F}" presName="node" presStyleLbl="node1" presStyleIdx="9" presStyleCnt="12">
        <dgm:presLayoutVars>
          <dgm:bulletEnabled val="1"/>
        </dgm:presLayoutVars>
      </dgm:prSet>
      <dgm:spPr/>
    </dgm:pt>
    <dgm:pt modelId="{8CB3C758-236F-47BF-BF14-E2371A59F61B}" type="pres">
      <dgm:prSet presAssocID="{E3CFAB72-FFB7-4056-92E4-D00D868A3B99}" presName="sibTrans" presStyleCnt="0"/>
      <dgm:spPr/>
    </dgm:pt>
    <dgm:pt modelId="{D7B01944-951E-4D22-B848-58B44087CCF3}" type="pres">
      <dgm:prSet presAssocID="{E2C9018E-4E37-4494-8DC1-4D19046DD571}" presName="node" presStyleLbl="node1" presStyleIdx="10" presStyleCnt="12">
        <dgm:presLayoutVars>
          <dgm:bulletEnabled val="1"/>
        </dgm:presLayoutVars>
      </dgm:prSet>
      <dgm:spPr/>
    </dgm:pt>
    <dgm:pt modelId="{B1001071-BCD8-479F-B7CC-4094A2B86BEA}" type="pres">
      <dgm:prSet presAssocID="{E1FB351C-C6CA-4491-9BC9-C9589F779E80}" presName="sibTrans" presStyleCnt="0"/>
      <dgm:spPr/>
    </dgm:pt>
    <dgm:pt modelId="{C677E2A9-1345-400C-9402-1B1EAA10DBED}" type="pres">
      <dgm:prSet presAssocID="{FC5F2E2F-F8A4-4C67-8B1D-CC7AE62F8154}" presName="node" presStyleLbl="node1" presStyleIdx="11" presStyleCnt="12">
        <dgm:presLayoutVars>
          <dgm:bulletEnabled val="1"/>
        </dgm:presLayoutVars>
      </dgm:prSet>
      <dgm:spPr/>
    </dgm:pt>
  </dgm:ptLst>
  <dgm:cxnLst>
    <dgm:cxn modelId="{5CB11417-A660-407B-B409-37802893971D}" type="presOf" srcId="{EE4902EF-FD93-4D59-91CF-17A17FA03D4F}" destId="{4828EE9D-B5FC-47FA-814B-FF757F51E1DE}" srcOrd="0" destOrd="0" presId="urn:microsoft.com/office/officeart/2005/8/layout/default"/>
    <dgm:cxn modelId="{88751D1C-22F1-4D3A-A80C-A6D21BBE8AD9}" srcId="{15E6F31B-0111-4016-B657-F907762EE566}" destId="{CEA99A55-6DCE-4FCD-9084-0512798B73AC}" srcOrd="6" destOrd="0" parTransId="{53AA7C97-F56A-464B-A74E-70346128BF02}" sibTransId="{01284E76-F68D-414F-8F94-73ADDE4A0DB3}"/>
    <dgm:cxn modelId="{6750041D-A569-4D29-9FCD-1119AFA5B9A6}" srcId="{15E6F31B-0111-4016-B657-F907762EE566}" destId="{7AC31D16-7E7B-46D6-BA27-A70178EAD378}" srcOrd="7" destOrd="0" parTransId="{B7AB05D9-BED5-4F5E-8548-F9E8CDAFB04A}" sibTransId="{82139091-7784-48C9-9311-C57BC77F4F25}"/>
    <dgm:cxn modelId="{927ADD1D-915D-49D2-B565-5737A6E1A9D0}" type="presOf" srcId="{216F2972-8A9E-4FBF-810C-B6F243345E7D}" destId="{2345003E-00BA-4648-A438-B805412EBEAB}" srcOrd="0" destOrd="0" presId="urn:microsoft.com/office/officeart/2005/8/layout/default"/>
    <dgm:cxn modelId="{43412126-23B0-4D48-8AB8-C4AB91A8D431}" type="presOf" srcId="{E2C9018E-4E37-4494-8DC1-4D19046DD571}" destId="{D7B01944-951E-4D22-B848-58B44087CCF3}" srcOrd="0" destOrd="0" presId="urn:microsoft.com/office/officeart/2005/8/layout/default"/>
    <dgm:cxn modelId="{59621835-C8CB-4977-85AF-2AA370166C96}" type="presOf" srcId="{8F20BCBF-3678-46D0-B311-FC9881DA01A9}" destId="{3837D761-2A0D-4EF4-9B36-7E05C8B79A81}" srcOrd="0" destOrd="0" presId="urn:microsoft.com/office/officeart/2005/8/layout/default"/>
    <dgm:cxn modelId="{90EBC73C-DFC4-445E-9C1F-D34D5A940450}" type="presOf" srcId="{7AC31D16-7E7B-46D6-BA27-A70178EAD378}" destId="{C16D2AC7-27CC-4E6C-87E0-65018AAA8F4F}" srcOrd="0" destOrd="0" presId="urn:microsoft.com/office/officeart/2005/8/layout/default"/>
    <dgm:cxn modelId="{95557261-22A8-46B8-A534-8CCEA4B7064E}" srcId="{15E6F31B-0111-4016-B657-F907762EE566}" destId="{B2BBE4E2-BDC2-40A1-A074-698A0ECFAF8F}" srcOrd="9" destOrd="0" parTransId="{1F451FD8-5D5B-45FE-BF93-E7F7E0BCF1A9}" sibTransId="{E3CFAB72-FFB7-4056-92E4-D00D868A3B99}"/>
    <dgm:cxn modelId="{BA638B46-3D05-4E55-B970-31349AC1F65C}" srcId="{15E6F31B-0111-4016-B657-F907762EE566}" destId="{8F20BCBF-3678-46D0-B311-FC9881DA01A9}" srcOrd="3" destOrd="0" parTransId="{5867E8B6-A00E-43E3-AB2C-05DA137071A2}" sibTransId="{5FA4B7D2-8D0E-4663-870E-FA0E42194148}"/>
    <dgm:cxn modelId="{D26A8C6D-DD8B-4FAB-9F1C-0CB91644FF72}" type="presOf" srcId="{FC5F2E2F-F8A4-4C67-8B1D-CC7AE62F8154}" destId="{C677E2A9-1345-400C-9402-1B1EAA10DBED}" srcOrd="0" destOrd="0" presId="urn:microsoft.com/office/officeart/2005/8/layout/default"/>
    <dgm:cxn modelId="{EE5A2F54-59DA-462A-90BE-F660862DBCD2}" type="presOf" srcId="{CEA99A55-6DCE-4FCD-9084-0512798B73AC}" destId="{98C06104-A0C1-49DB-A493-668FD554C616}" srcOrd="0" destOrd="0" presId="urn:microsoft.com/office/officeart/2005/8/layout/default"/>
    <dgm:cxn modelId="{62E9B67D-733C-4B25-8DE4-FB2E68936B97}" srcId="{15E6F31B-0111-4016-B657-F907762EE566}" destId="{E2C9018E-4E37-4494-8DC1-4D19046DD571}" srcOrd="10" destOrd="0" parTransId="{4EFF952D-3E68-4E82-8115-F89B77912C59}" sibTransId="{E1FB351C-C6CA-4491-9BC9-C9589F779E80}"/>
    <dgm:cxn modelId="{3569778D-D656-4A6B-8EB2-94DF155DD11C}" srcId="{15E6F31B-0111-4016-B657-F907762EE566}" destId="{D6DA8EAD-430F-440F-B238-88D54E953861}" srcOrd="1" destOrd="0" parTransId="{C86C40E2-2D24-433B-A508-DEF7191C7590}" sibTransId="{E3E0BC5E-1C83-4E47-A46D-A86AB1F86B26}"/>
    <dgm:cxn modelId="{DB80F3A9-2CC3-4E70-A862-5F8661799992}" srcId="{15E6F31B-0111-4016-B657-F907762EE566}" destId="{FC5F2E2F-F8A4-4C67-8B1D-CC7AE62F8154}" srcOrd="11" destOrd="0" parTransId="{DA20573B-C7AA-4E52-ACAD-6A4DC3CC5D2E}" sibTransId="{AD3F1CE0-2078-4139-B670-6825BB9B3277}"/>
    <dgm:cxn modelId="{C72888AF-62BF-4964-A33F-F3AE340707CF}" srcId="{15E6F31B-0111-4016-B657-F907762EE566}" destId="{EE4902EF-FD93-4D59-91CF-17A17FA03D4F}" srcOrd="2" destOrd="0" parTransId="{F2243D24-11BE-4DC5-B10F-CD2B0C23387F}" sibTransId="{A19BAFC2-FB91-46F0-A611-BD762680A726}"/>
    <dgm:cxn modelId="{B28123B0-8912-4004-B7C4-A34F6B68A1B8}" type="presOf" srcId="{B2BBE4E2-BDC2-40A1-A074-698A0ECFAF8F}" destId="{DAC63FB4-E94A-45BE-BF4C-CE0158757F7B}" srcOrd="0" destOrd="0" presId="urn:microsoft.com/office/officeart/2005/8/layout/default"/>
    <dgm:cxn modelId="{C3BDF9B3-57E1-4272-B180-B5D235555490}" type="presOf" srcId="{0CEC3F7D-81B8-4406-90A0-497E51F418EE}" destId="{42381279-4636-4644-864F-9A377B00D793}" srcOrd="0" destOrd="0" presId="urn:microsoft.com/office/officeart/2005/8/layout/default"/>
    <dgm:cxn modelId="{E85609C5-7594-4675-97AA-196B65CB7D61}" srcId="{15E6F31B-0111-4016-B657-F907762EE566}" destId="{216F2972-8A9E-4FBF-810C-B6F243345E7D}" srcOrd="0" destOrd="0" parTransId="{A8D27DAF-44C1-4FFF-B47A-028F6A80848C}" sibTransId="{73E23552-0EED-4BA7-9698-BAA7EF92420A}"/>
    <dgm:cxn modelId="{2BFC8FC6-3C4A-4CE3-B52A-E98EFAB84C91}" type="presOf" srcId="{6AF83F0D-C166-4064-9B6A-2C14E43C89A7}" destId="{C1CA8975-9045-4029-84A4-58B7A2A47002}" srcOrd="0" destOrd="0" presId="urn:microsoft.com/office/officeart/2005/8/layout/default"/>
    <dgm:cxn modelId="{37CB48D5-16BF-43A9-BB2B-B2F8446E50A7}" srcId="{15E6F31B-0111-4016-B657-F907762EE566}" destId="{6AF83F0D-C166-4064-9B6A-2C14E43C89A7}" srcOrd="4" destOrd="0" parTransId="{742783E1-F10E-4E80-ADDE-C6990C14379A}" sibTransId="{B77787A4-978D-41DB-8495-0FCFB3E0F2EE}"/>
    <dgm:cxn modelId="{1D0642D8-B4E6-4BF1-8DC5-A1EE7982CF16}" type="presOf" srcId="{D6DA8EAD-430F-440F-B238-88D54E953861}" destId="{E67CB072-B0F2-4ED0-8248-D213B6825E77}" srcOrd="0" destOrd="0" presId="urn:microsoft.com/office/officeart/2005/8/layout/default"/>
    <dgm:cxn modelId="{FA1D43E8-FF0D-4A24-A903-2A99298A9922}" type="presOf" srcId="{20DA0892-9003-4F9D-84C1-2BD3DB381E39}" destId="{A37A6BD2-0541-4BFE-AE19-38FD498DEEB7}" srcOrd="0" destOrd="0" presId="urn:microsoft.com/office/officeart/2005/8/layout/default"/>
    <dgm:cxn modelId="{4A291FEB-431D-4B57-AC60-215D448396B7}" srcId="{15E6F31B-0111-4016-B657-F907762EE566}" destId="{20DA0892-9003-4F9D-84C1-2BD3DB381E39}" srcOrd="5" destOrd="0" parTransId="{8BF17C90-7F82-4160-98A7-30F8143EE4C3}" sibTransId="{41525524-F86B-4830-93AB-A63232EEB4C5}"/>
    <dgm:cxn modelId="{4378ECEC-7D90-4840-9426-A372A7C5A10B}" type="presOf" srcId="{15E6F31B-0111-4016-B657-F907762EE566}" destId="{C5E83B9D-CFE6-45F0-954D-5A4761DD3639}" srcOrd="0" destOrd="0" presId="urn:microsoft.com/office/officeart/2005/8/layout/default"/>
    <dgm:cxn modelId="{C8F423F4-E8DF-4336-852E-5513D0D35D8A}" srcId="{15E6F31B-0111-4016-B657-F907762EE566}" destId="{0CEC3F7D-81B8-4406-90A0-497E51F418EE}" srcOrd="8" destOrd="0" parTransId="{620AB3A6-526B-45DF-9359-5977EFE446BF}" sibTransId="{C32D39DE-7538-4DAC-869A-5ED593C19896}"/>
    <dgm:cxn modelId="{3D76DD49-732B-4223-9960-3338B0B5FFB4}" type="presParOf" srcId="{C5E83B9D-CFE6-45F0-954D-5A4761DD3639}" destId="{2345003E-00BA-4648-A438-B805412EBEAB}" srcOrd="0" destOrd="0" presId="urn:microsoft.com/office/officeart/2005/8/layout/default"/>
    <dgm:cxn modelId="{21309D8E-FE0F-488C-9CB3-C6A010EA9FF9}" type="presParOf" srcId="{C5E83B9D-CFE6-45F0-954D-5A4761DD3639}" destId="{20CD4C47-214B-46CF-91BB-263D1DC63B00}" srcOrd="1" destOrd="0" presId="urn:microsoft.com/office/officeart/2005/8/layout/default"/>
    <dgm:cxn modelId="{4794A4D9-DAC1-4DBE-A65E-371D01430805}" type="presParOf" srcId="{C5E83B9D-CFE6-45F0-954D-5A4761DD3639}" destId="{E67CB072-B0F2-4ED0-8248-D213B6825E77}" srcOrd="2" destOrd="0" presId="urn:microsoft.com/office/officeart/2005/8/layout/default"/>
    <dgm:cxn modelId="{B419453F-9C89-4E48-982C-B92B0FDA8DA1}" type="presParOf" srcId="{C5E83B9D-CFE6-45F0-954D-5A4761DD3639}" destId="{F8057EA6-04A1-4584-A253-04183D879BA9}" srcOrd="3" destOrd="0" presId="urn:microsoft.com/office/officeart/2005/8/layout/default"/>
    <dgm:cxn modelId="{79C223C8-BD5E-41C8-8550-BE38073B4BD6}" type="presParOf" srcId="{C5E83B9D-CFE6-45F0-954D-5A4761DD3639}" destId="{4828EE9D-B5FC-47FA-814B-FF757F51E1DE}" srcOrd="4" destOrd="0" presId="urn:microsoft.com/office/officeart/2005/8/layout/default"/>
    <dgm:cxn modelId="{FEFFFD9E-FA6A-48AB-AEF9-AA2E8DB5708E}" type="presParOf" srcId="{C5E83B9D-CFE6-45F0-954D-5A4761DD3639}" destId="{943BC288-A4B0-4339-B801-96A7BD5D231B}" srcOrd="5" destOrd="0" presId="urn:microsoft.com/office/officeart/2005/8/layout/default"/>
    <dgm:cxn modelId="{21D8363B-C4FA-4DE8-AD41-C8F22E4048EC}" type="presParOf" srcId="{C5E83B9D-CFE6-45F0-954D-5A4761DD3639}" destId="{3837D761-2A0D-4EF4-9B36-7E05C8B79A81}" srcOrd="6" destOrd="0" presId="urn:microsoft.com/office/officeart/2005/8/layout/default"/>
    <dgm:cxn modelId="{3BC6687D-7EB2-42ED-B8DF-E247232272EC}" type="presParOf" srcId="{C5E83B9D-CFE6-45F0-954D-5A4761DD3639}" destId="{113AF1FC-53D5-4E1A-95E7-DE4D4684AAF6}" srcOrd="7" destOrd="0" presId="urn:microsoft.com/office/officeart/2005/8/layout/default"/>
    <dgm:cxn modelId="{881BD461-578F-40B6-90DF-9ED4F35CF7BF}" type="presParOf" srcId="{C5E83B9D-CFE6-45F0-954D-5A4761DD3639}" destId="{C1CA8975-9045-4029-84A4-58B7A2A47002}" srcOrd="8" destOrd="0" presId="urn:microsoft.com/office/officeart/2005/8/layout/default"/>
    <dgm:cxn modelId="{17F99B58-7322-48F8-A25E-76B8F9FF199F}" type="presParOf" srcId="{C5E83B9D-CFE6-45F0-954D-5A4761DD3639}" destId="{37FFC97A-C8E5-4D03-B061-C749FA21ED4A}" srcOrd="9" destOrd="0" presId="urn:microsoft.com/office/officeart/2005/8/layout/default"/>
    <dgm:cxn modelId="{8437E083-31C4-4BD3-A387-5A9FA48CFE85}" type="presParOf" srcId="{C5E83B9D-CFE6-45F0-954D-5A4761DD3639}" destId="{A37A6BD2-0541-4BFE-AE19-38FD498DEEB7}" srcOrd="10" destOrd="0" presId="urn:microsoft.com/office/officeart/2005/8/layout/default"/>
    <dgm:cxn modelId="{3FCE913A-F28D-4E20-8949-95F4E52278A9}" type="presParOf" srcId="{C5E83B9D-CFE6-45F0-954D-5A4761DD3639}" destId="{5F73C84B-B2FF-4368-B539-41E86D5B3E25}" srcOrd="11" destOrd="0" presId="urn:microsoft.com/office/officeart/2005/8/layout/default"/>
    <dgm:cxn modelId="{B56A8F25-8809-4720-848A-4B7CCF302CCB}" type="presParOf" srcId="{C5E83B9D-CFE6-45F0-954D-5A4761DD3639}" destId="{98C06104-A0C1-49DB-A493-668FD554C616}" srcOrd="12" destOrd="0" presId="urn:microsoft.com/office/officeart/2005/8/layout/default"/>
    <dgm:cxn modelId="{32C0BC77-461A-4BB1-9F3F-DD2791CEDA71}" type="presParOf" srcId="{C5E83B9D-CFE6-45F0-954D-5A4761DD3639}" destId="{3A9A4713-89F3-4C29-9EAA-4A36AB9F49B9}" srcOrd="13" destOrd="0" presId="urn:microsoft.com/office/officeart/2005/8/layout/default"/>
    <dgm:cxn modelId="{8624398A-19ED-4722-9264-65F61EA1EDA3}" type="presParOf" srcId="{C5E83B9D-CFE6-45F0-954D-5A4761DD3639}" destId="{C16D2AC7-27CC-4E6C-87E0-65018AAA8F4F}" srcOrd="14" destOrd="0" presId="urn:microsoft.com/office/officeart/2005/8/layout/default"/>
    <dgm:cxn modelId="{880A06EE-2424-4327-A009-95AB7B881DD8}" type="presParOf" srcId="{C5E83B9D-CFE6-45F0-954D-5A4761DD3639}" destId="{E5EDB4F9-3CCE-44C4-990E-47C9A5A9F7AB}" srcOrd="15" destOrd="0" presId="urn:microsoft.com/office/officeart/2005/8/layout/default"/>
    <dgm:cxn modelId="{CBC34CA7-BAA7-4862-BEF2-2CC38FAF2D58}" type="presParOf" srcId="{C5E83B9D-CFE6-45F0-954D-5A4761DD3639}" destId="{42381279-4636-4644-864F-9A377B00D793}" srcOrd="16" destOrd="0" presId="urn:microsoft.com/office/officeart/2005/8/layout/default"/>
    <dgm:cxn modelId="{F479B9EB-5ED5-4C0C-A7DD-C53FA57DF368}" type="presParOf" srcId="{C5E83B9D-CFE6-45F0-954D-5A4761DD3639}" destId="{396FD9F3-3608-4206-84E3-AEC7EBD501E9}" srcOrd="17" destOrd="0" presId="urn:microsoft.com/office/officeart/2005/8/layout/default"/>
    <dgm:cxn modelId="{A26584AA-52E8-4647-8804-F17F6F13B001}" type="presParOf" srcId="{C5E83B9D-CFE6-45F0-954D-5A4761DD3639}" destId="{DAC63FB4-E94A-45BE-BF4C-CE0158757F7B}" srcOrd="18" destOrd="0" presId="urn:microsoft.com/office/officeart/2005/8/layout/default"/>
    <dgm:cxn modelId="{1A84D8C2-71B5-44B2-AAE3-5626981B5264}" type="presParOf" srcId="{C5E83B9D-CFE6-45F0-954D-5A4761DD3639}" destId="{8CB3C758-236F-47BF-BF14-E2371A59F61B}" srcOrd="19" destOrd="0" presId="urn:microsoft.com/office/officeart/2005/8/layout/default"/>
    <dgm:cxn modelId="{FBE51D92-3076-4059-96D0-3D53F78A6071}" type="presParOf" srcId="{C5E83B9D-CFE6-45F0-954D-5A4761DD3639}" destId="{D7B01944-951E-4D22-B848-58B44087CCF3}" srcOrd="20" destOrd="0" presId="urn:microsoft.com/office/officeart/2005/8/layout/default"/>
    <dgm:cxn modelId="{BF406336-49CD-4DF2-A47D-7EB105BC9F24}" type="presParOf" srcId="{C5E83B9D-CFE6-45F0-954D-5A4761DD3639}" destId="{B1001071-BCD8-479F-B7CC-4094A2B86BEA}" srcOrd="21" destOrd="0" presId="urn:microsoft.com/office/officeart/2005/8/layout/default"/>
    <dgm:cxn modelId="{B49AED1F-DA62-4083-93C3-7068484E5E5C}" type="presParOf" srcId="{C5E83B9D-CFE6-45F0-954D-5A4761DD3639}" destId="{C677E2A9-1345-400C-9402-1B1EAA10DBED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55D2CBA-BF66-46E3-A78A-1C2E7866A58E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207A7CC-B07A-42AA-AE4B-EBC10111207E}">
      <dgm:prSet/>
      <dgm:spPr/>
      <dgm:t>
        <a:bodyPr/>
        <a:lstStyle/>
        <a:p>
          <a:r>
            <a:rPr lang="en-US"/>
            <a:t>Where can I obtain training in FAST?</a:t>
          </a:r>
        </a:p>
      </dgm:t>
    </dgm:pt>
    <dgm:pt modelId="{432B87DB-8220-4CAB-B251-B2E4FB9BF3E2}" type="parTrans" cxnId="{DBDB7352-4FC6-419C-B172-93EFE7A1958B}">
      <dgm:prSet/>
      <dgm:spPr/>
      <dgm:t>
        <a:bodyPr/>
        <a:lstStyle/>
        <a:p>
          <a:endParaRPr lang="en-US"/>
        </a:p>
      </dgm:t>
    </dgm:pt>
    <dgm:pt modelId="{8820DDEE-E09B-46F8-ABC6-B3A03187B5B0}" type="sibTrans" cxnId="{DBDB7352-4FC6-419C-B172-93EFE7A1958B}">
      <dgm:prSet/>
      <dgm:spPr/>
      <dgm:t>
        <a:bodyPr/>
        <a:lstStyle/>
        <a:p>
          <a:endParaRPr lang="en-US"/>
        </a:p>
      </dgm:t>
    </dgm:pt>
    <dgm:pt modelId="{F7FF92B0-8D7C-42FE-A8E9-BA197EF050B1}">
      <dgm:prSet/>
      <dgm:spPr/>
      <dgm:t>
        <a:bodyPr/>
        <a:lstStyle/>
        <a:p>
          <a:r>
            <a:rPr lang="en-US"/>
            <a:t>We can’t/don’t use FAST. What should I do with FAST terms in our bibliographic records?</a:t>
          </a:r>
        </a:p>
      </dgm:t>
    </dgm:pt>
    <dgm:pt modelId="{B3B555F7-8441-43D2-9A5E-45DE5338CF0A}" type="parTrans" cxnId="{0554D037-D672-4EC6-A9E2-71A50F058B04}">
      <dgm:prSet/>
      <dgm:spPr/>
      <dgm:t>
        <a:bodyPr/>
        <a:lstStyle/>
        <a:p>
          <a:endParaRPr lang="en-US"/>
        </a:p>
      </dgm:t>
    </dgm:pt>
    <dgm:pt modelId="{F3155D81-CE00-4626-A97B-C7537B73EE52}" type="sibTrans" cxnId="{0554D037-D672-4EC6-A9E2-71A50F058B04}">
      <dgm:prSet/>
      <dgm:spPr/>
      <dgm:t>
        <a:bodyPr/>
        <a:lstStyle/>
        <a:p>
          <a:endParaRPr lang="en-US"/>
        </a:p>
      </dgm:t>
    </dgm:pt>
    <dgm:pt modelId="{0F4C78C1-E93B-4D0C-A6EB-FD8F2EB1A5CF}">
      <dgm:prSet/>
      <dgm:spPr/>
      <dgm:t>
        <a:bodyPr/>
        <a:lstStyle/>
        <a:p>
          <a:r>
            <a:rPr lang="en-US"/>
            <a:t>How should we index FAST terms in our discovery system?</a:t>
          </a:r>
        </a:p>
      </dgm:t>
    </dgm:pt>
    <dgm:pt modelId="{D13AA7E0-2E39-44AB-8D91-6DB7F77E7D5B}" type="parTrans" cxnId="{EA8A7B04-16E3-4DE9-821E-2CC67C308639}">
      <dgm:prSet/>
      <dgm:spPr/>
      <dgm:t>
        <a:bodyPr/>
        <a:lstStyle/>
        <a:p>
          <a:endParaRPr lang="en-US"/>
        </a:p>
      </dgm:t>
    </dgm:pt>
    <dgm:pt modelId="{03F27A01-0847-42E8-909B-81BB2432A074}" type="sibTrans" cxnId="{EA8A7B04-16E3-4DE9-821E-2CC67C308639}">
      <dgm:prSet/>
      <dgm:spPr/>
      <dgm:t>
        <a:bodyPr/>
        <a:lstStyle/>
        <a:p>
          <a:endParaRPr lang="en-US"/>
        </a:p>
      </dgm:t>
    </dgm:pt>
    <dgm:pt modelId="{9A050939-436E-46DD-9FDA-E19878308845}">
      <dgm:prSet/>
      <dgm:spPr/>
      <dgm:t>
        <a:bodyPr/>
        <a:lstStyle/>
        <a:p>
          <a:r>
            <a:rPr lang="en-US"/>
            <a:t>Can I get FAST subject headings through my system vendor or library service provider?</a:t>
          </a:r>
        </a:p>
      </dgm:t>
    </dgm:pt>
    <dgm:pt modelId="{B191BE05-DB7E-43AF-B7CD-C1EBB9AD28B0}" type="parTrans" cxnId="{EE516ABA-453B-4A3F-A615-53AA19EF20DC}">
      <dgm:prSet/>
      <dgm:spPr/>
      <dgm:t>
        <a:bodyPr/>
        <a:lstStyle/>
        <a:p>
          <a:endParaRPr lang="en-US"/>
        </a:p>
      </dgm:t>
    </dgm:pt>
    <dgm:pt modelId="{7D63857D-F3AF-4FE5-9689-478C472A4244}" type="sibTrans" cxnId="{EE516ABA-453B-4A3F-A615-53AA19EF20DC}">
      <dgm:prSet/>
      <dgm:spPr/>
      <dgm:t>
        <a:bodyPr/>
        <a:lstStyle/>
        <a:p>
          <a:endParaRPr lang="en-US"/>
        </a:p>
      </dgm:t>
    </dgm:pt>
    <dgm:pt modelId="{5522B4F5-86CD-4F33-AE9B-ED952243BF12}">
      <dgm:prSet/>
      <dgm:spPr/>
      <dgm:t>
        <a:bodyPr/>
        <a:lstStyle/>
        <a:p>
          <a:r>
            <a:rPr lang="en-US"/>
            <a:t>Is FAST available as linked data?</a:t>
          </a:r>
        </a:p>
      </dgm:t>
    </dgm:pt>
    <dgm:pt modelId="{349F55D6-81D8-4289-ADD9-A204EB7D69D5}" type="parTrans" cxnId="{4E4CE46C-0EE0-414B-B693-3ABDC7BB6F44}">
      <dgm:prSet/>
      <dgm:spPr/>
      <dgm:t>
        <a:bodyPr/>
        <a:lstStyle/>
        <a:p>
          <a:endParaRPr lang="en-US"/>
        </a:p>
      </dgm:t>
    </dgm:pt>
    <dgm:pt modelId="{5F31B9E2-6A66-417E-A8F8-5A22266658F3}" type="sibTrans" cxnId="{4E4CE46C-0EE0-414B-B693-3ABDC7BB6F44}">
      <dgm:prSet/>
      <dgm:spPr/>
      <dgm:t>
        <a:bodyPr/>
        <a:lstStyle/>
        <a:p>
          <a:endParaRPr lang="en-US"/>
        </a:p>
      </dgm:t>
    </dgm:pt>
    <dgm:pt modelId="{3B71A9E6-878D-40E8-999D-5B966105141F}">
      <dgm:prSet/>
      <dgm:spPr/>
      <dgm:t>
        <a:bodyPr/>
        <a:lstStyle/>
        <a:p>
          <a:r>
            <a:rPr lang="en-US"/>
            <a:t>Does FAST provide alternative labels for terms specified in LCSH?</a:t>
          </a:r>
        </a:p>
      </dgm:t>
    </dgm:pt>
    <dgm:pt modelId="{B02134EE-D6AB-44CD-B136-E9456A5D1F70}" type="parTrans" cxnId="{2DB21B6B-CFD6-40B3-A0D5-FD3028373B20}">
      <dgm:prSet/>
      <dgm:spPr/>
      <dgm:t>
        <a:bodyPr/>
        <a:lstStyle/>
        <a:p>
          <a:endParaRPr lang="en-US"/>
        </a:p>
      </dgm:t>
    </dgm:pt>
    <dgm:pt modelId="{711A31EC-07E1-4A9B-B0E5-709A027F3F5A}" type="sibTrans" cxnId="{2DB21B6B-CFD6-40B3-A0D5-FD3028373B20}">
      <dgm:prSet/>
      <dgm:spPr/>
      <dgm:t>
        <a:bodyPr/>
        <a:lstStyle/>
        <a:p>
          <a:endParaRPr lang="en-US"/>
        </a:p>
      </dgm:t>
    </dgm:pt>
    <dgm:pt modelId="{95AAB9A8-A371-40F2-8C5E-2A0D25C395A8}">
      <dgm:prSet/>
      <dgm:spPr/>
      <dgm:t>
        <a:bodyPr/>
        <a:lstStyle/>
        <a:p>
          <a:r>
            <a:rPr lang="en-US"/>
            <a:t>What are the benefits of using FAST?</a:t>
          </a:r>
        </a:p>
      </dgm:t>
    </dgm:pt>
    <dgm:pt modelId="{AED7C555-E8E7-4B80-A7D4-A312F803B957}" type="parTrans" cxnId="{425B6F8B-3DCF-48FE-8B41-EC452C17F63B}">
      <dgm:prSet/>
      <dgm:spPr/>
      <dgm:t>
        <a:bodyPr/>
        <a:lstStyle/>
        <a:p>
          <a:endParaRPr lang="en-US"/>
        </a:p>
      </dgm:t>
    </dgm:pt>
    <dgm:pt modelId="{A862DDC8-E8F9-4D17-A660-E00C61F4C308}" type="sibTrans" cxnId="{425B6F8B-3DCF-48FE-8B41-EC452C17F63B}">
      <dgm:prSet/>
      <dgm:spPr/>
      <dgm:t>
        <a:bodyPr/>
        <a:lstStyle/>
        <a:p>
          <a:endParaRPr lang="en-US"/>
        </a:p>
      </dgm:t>
    </dgm:pt>
    <dgm:pt modelId="{437BC528-A743-4CCE-AB99-57384C94A846}">
      <dgm:prSet/>
      <dgm:spPr/>
      <dgm:t>
        <a:bodyPr/>
        <a:lstStyle/>
        <a:p>
          <a:r>
            <a:rPr lang="en-US"/>
            <a:t>How specific is FAST?</a:t>
          </a:r>
        </a:p>
      </dgm:t>
    </dgm:pt>
    <dgm:pt modelId="{407B33C7-3679-413B-8927-372F505D491D}" type="parTrans" cxnId="{18FD78BA-D8EC-436D-ADD0-EB88250F217E}">
      <dgm:prSet/>
      <dgm:spPr/>
      <dgm:t>
        <a:bodyPr/>
        <a:lstStyle/>
        <a:p>
          <a:endParaRPr lang="en-US"/>
        </a:p>
      </dgm:t>
    </dgm:pt>
    <dgm:pt modelId="{C5FF9D8C-3FC3-4938-A0D1-4130762B4A70}" type="sibTrans" cxnId="{18FD78BA-D8EC-436D-ADD0-EB88250F217E}">
      <dgm:prSet/>
      <dgm:spPr/>
      <dgm:t>
        <a:bodyPr/>
        <a:lstStyle/>
        <a:p>
          <a:endParaRPr lang="en-US"/>
        </a:p>
      </dgm:t>
    </dgm:pt>
    <dgm:pt modelId="{01B16428-E809-4B2A-8ACC-74C51BBE916E}">
      <dgm:prSet/>
      <dgm:spPr/>
      <dgm:t>
        <a:bodyPr/>
        <a:lstStyle/>
        <a:p>
          <a:r>
            <a:rPr lang="en-US"/>
            <a:t>Can we propose new terms for FAST?</a:t>
          </a:r>
        </a:p>
      </dgm:t>
    </dgm:pt>
    <dgm:pt modelId="{277DA0DC-69A0-4B92-AC44-F986D18DA43A}" type="parTrans" cxnId="{B8BED6F3-87DA-45E8-A1DE-C3FA49496BB2}">
      <dgm:prSet/>
      <dgm:spPr/>
      <dgm:t>
        <a:bodyPr/>
        <a:lstStyle/>
        <a:p>
          <a:endParaRPr lang="en-US"/>
        </a:p>
      </dgm:t>
    </dgm:pt>
    <dgm:pt modelId="{01512370-7932-4A54-BFBE-7F99EAD0C5AA}" type="sibTrans" cxnId="{B8BED6F3-87DA-45E8-A1DE-C3FA49496BB2}">
      <dgm:prSet/>
      <dgm:spPr/>
      <dgm:t>
        <a:bodyPr/>
        <a:lstStyle/>
        <a:p>
          <a:endParaRPr lang="en-US"/>
        </a:p>
      </dgm:t>
    </dgm:pt>
    <dgm:pt modelId="{D847E9AF-21F8-4B22-9C02-8E1ECB7B956A}">
      <dgm:prSet/>
      <dgm:spPr/>
      <dgm:t>
        <a:bodyPr/>
        <a:lstStyle/>
        <a:p>
          <a:r>
            <a:rPr lang="en-US"/>
            <a:t>Is FAST stable?</a:t>
          </a:r>
        </a:p>
      </dgm:t>
    </dgm:pt>
    <dgm:pt modelId="{C611D297-9B89-475B-87A3-F2CD7BF8FE41}" type="parTrans" cxnId="{70376436-031E-4505-99A0-B806CA9B51BC}">
      <dgm:prSet/>
      <dgm:spPr/>
      <dgm:t>
        <a:bodyPr/>
        <a:lstStyle/>
        <a:p>
          <a:endParaRPr lang="en-US"/>
        </a:p>
      </dgm:t>
    </dgm:pt>
    <dgm:pt modelId="{77E1CB02-CB7D-487F-833D-A304B711F5C3}" type="sibTrans" cxnId="{70376436-031E-4505-99A0-B806CA9B51BC}">
      <dgm:prSet/>
      <dgm:spPr/>
      <dgm:t>
        <a:bodyPr/>
        <a:lstStyle/>
        <a:p>
          <a:endParaRPr lang="en-US"/>
        </a:p>
      </dgm:t>
    </dgm:pt>
    <dgm:pt modelId="{25C58100-7F1E-4FB0-A026-51EBD6C36ADC}">
      <dgm:prSet/>
      <dgm:spPr/>
      <dgm:t>
        <a:bodyPr/>
        <a:lstStyle/>
        <a:p>
          <a:r>
            <a:rPr lang="en-US"/>
            <a:t>How does OCLC report changes to FAST headings?</a:t>
          </a:r>
        </a:p>
      </dgm:t>
    </dgm:pt>
    <dgm:pt modelId="{1556C940-8CE9-4EAC-9053-2EFBC79C283D}" type="parTrans" cxnId="{D0AC828F-70DE-452A-BC8F-27D7F1A3525E}">
      <dgm:prSet/>
      <dgm:spPr/>
      <dgm:t>
        <a:bodyPr/>
        <a:lstStyle/>
        <a:p>
          <a:endParaRPr lang="en-US"/>
        </a:p>
      </dgm:t>
    </dgm:pt>
    <dgm:pt modelId="{37973EF0-1E7E-4F3A-A830-803500130F17}" type="sibTrans" cxnId="{D0AC828F-70DE-452A-BC8F-27D7F1A3525E}">
      <dgm:prSet/>
      <dgm:spPr/>
      <dgm:t>
        <a:bodyPr/>
        <a:lstStyle/>
        <a:p>
          <a:endParaRPr lang="en-US"/>
        </a:p>
      </dgm:t>
    </dgm:pt>
    <dgm:pt modelId="{163E08F2-4632-4134-B9E7-E17B4458167F}" type="pres">
      <dgm:prSet presAssocID="{E55D2CBA-BF66-46E3-A78A-1C2E7866A58E}" presName="diagram" presStyleCnt="0">
        <dgm:presLayoutVars>
          <dgm:dir/>
          <dgm:resizeHandles val="exact"/>
        </dgm:presLayoutVars>
      </dgm:prSet>
      <dgm:spPr/>
    </dgm:pt>
    <dgm:pt modelId="{EC81AB6A-1D2C-4741-AA4C-A097D739399E}" type="pres">
      <dgm:prSet presAssocID="{F207A7CC-B07A-42AA-AE4B-EBC10111207E}" presName="node" presStyleLbl="node1" presStyleIdx="0" presStyleCnt="11">
        <dgm:presLayoutVars>
          <dgm:bulletEnabled val="1"/>
        </dgm:presLayoutVars>
      </dgm:prSet>
      <dgm:spPr/>
    </dgm:pt>
    <dgm:pt modelId="{8F3319C1-CA79-4BAF-A0F5-7D7D9F289550}" type="pres">
      <dgm:prSet presAssocID="{8820DDEE-E09B-46F8-ABC6-B3A03187B5B0}" presName="sibTrans" presStyleCnt="0"/>
      <dgm:spPr/>
    </dgm:pt>
    <dgm:pt modelId="{06F9A239-A79B-43AC-91DE-D93204758337}" type="pres">
      <dgm:prSet presAssocID="{F7FF92B0-8D7C-42FE-A8E9-BA197EF050B1}" presName="node" presStyleLbl="node1" presStyleIdx="1" presStyleCnt="11">
        <dgm:presLayoutVars>
          <dgm:bulletEnabled val="1"/>
        </dgm:presLayoutVars>
      </dgm:prSet>
      <dgm:spPr/>
    </dgm:pt>
    <dgm:pt modelId="{9CE36296-4915-43EB-827D-DF250E3AB7E4}" type="pres">
      <dgm:prSet presAssocID="{F3155D81-CE00-4626-A97B-C7537B73EE52}" presName="sibTrans" presStyleCnt="0"/>
      <dgm:spPr/>
    </dgm:pt>
    <dgm:pt modelId="{545E9E97-5D72-4B3E-A659-45C268D7AE39}" type="pres">
      <dgm:prSet presAssocID="{0F4C78C1-E93B-4D0C-A6EB-FD8F2EB1A5CF}" presName="node" presStyleLbl="node1" presStyleIdx="2" presStyleCnt="11">
        <dgm:presLayoutVars>
          <dgm:bulletEnabled val="1"/>
        </dgm:presLayoutVars>
      </dgm:prSet>
      <dgm:spPr/>
    </dgm:pt>
    <dgm:pt modelId="{4F6DEE82-8719-4180-B6CD-47C5B91DF06D}" type="pres">
      <dgm:prSet presAssocID="{03F27A01-0847-42E8-909B-81BB2432A074}" presName="sibTrans" presStyleCnt="0"/>
      <dgm:spPr/>
    </dgm:pt>
    <dgm:pt modelId="{5753AC39-8EEE-4C6C-A291-F8283D50E452}" type="pres">
      <dgm:prSet presAssocID="{9A050939-436E-46DD-9FDA-E19878308845}" presName="node" presStyleLbl="node1" presStyleIdx="3" presStyleCnt="11">
        <dgm:presLayoutVars>
          <dgm:bulletEnabled val="1"/>
        </dgm:presLayoutVars>
      </dgm:prSet>
      <dgm:spPr/>
    </dgm:pt>
    <dgm:pt modelId="{BCAE6809-11C5-4C04-95EC-F016A1656F3C}" type="pres">
      <dgm:prSet presAssocID="{7D63857D-F3AF-4FE5-9689-478C472A4244}" presName="sibTrans" presStyleCnt="0"/>
      <dgm:spPr/>
    </dgm:pt>
    <dgm:pt modelId="{425472A6-0C6F-4E32-9936-36FA966D6847}" type="pres">
      <dgm:prSet presAssocID="{5522B4F5-86CD-4F33-AE9B-ED952243BF12}" presName="node" presStyleLbl="node1" presStyleIdx="4" presStyleCnt="11">
        <dgm:presLayoutVars>
          <dgm:bulletEnabled val="1"/>
        </dgm:presLayoutVars>
      </dgm:prSet>
      <dgm:spPr/>
    </dgm:pt>
    <dgm:pt modelId="{7BB350D4-CDB6-4745-804B-0AFEDA6AE7D0}" type="pres">
      <dgm:prSet presAssocID="{5F31B9E2-6A66-417E-A8F8-5A22266658F3}" presName="sibTrans" presStyleCnt="0"/>
      <dgm:spPr/>
    </dgm:pt>
    <dgm:pt modelId="{4D7D0DE8-2491-4CCB-AEC3-9914990DC490}" type="pres">
      <dgm:prSet presAssocID="{3B71A9E6-878D-40E8-999D-5B966105141F}" presName="node" presStyleLbl="node1" presStyleIdx="5" presStyleCnt="11">
        <dgm:presLayoutVars>
          <dgm:bulletEnabled val="1"/>
        </dgm:presLayoutVars>
      </dgm:prSet>
      <dgm:spPr/>
    </dgm:pt>
    <dgm:pt modelId="{AC523125-98FC-496A-8C95-B7A7046B7AC5}" type="pres">
      <dgm:prSet presAssocID="{711A31EC-07E1-4A9B-B0E5-709A027F3F5A}" presName="sibTrans" presStyleCnt="0"/>
      <dgm:spPr/>
    </dgm:pt>
    <dgm:pt modelId="{FE9BC99E-BFC4-4B4E-9F21-3F0A8BE0ADB0}" type="pres">
      <dgm:prSet presAssocID="{95AAB9A8-A371-40F2-8C5E-2A0D25C395A8}" presName="node" presStyleLbl="node1" presStyleIdx="6" presStyleCnt="11">
        <dgm:presLayoutVars>
          <dgm:bulletEnabled val="1"/>
        </dgm:presLayoutVars>
      </dgm:prSet>
      <dgm:spPr/>
    </dgm:pt>
    <dgm:pt modelId="{16B99124-EF29-47AB-8E4D-F2BEA4836DAA}" type="pres">
      <dgm:prSet presAssocID="{A862DDC8-E8F9-4D17-A660-E00C61F4C308}" presName="sibTrans" presStyleCnt="0"/>
      <dgm:spPr/>
    </dgm:pt>
    <dgm:pt modelId="{7356406B-3285-47D0-BEA8-A3FEB52D4A98}" type="pres">
      <dgm:prSet presAssocID="{437BC528-A743-4CCE-AB99-57384C94A846}" presName="node" presStyleLbl="node1" presStyleIdx="7" presStyleCnt="11">
        <dgm:presLayoutVars>
          <dgm:bulletEnabled val="1"/>
        </dgm:presLayoutVars>
      </dgm:prSet>
      <dgm:spPr/>
    </dgm:pt>
    <dgm:pt modelId="{FA45E156-1591-458A-9277-5908967B68BF}" type="pres">
      <dgm:prSet presAssocID="{C5FF9D8C-3FC3-4938-A0D1-4130762B4A70}" presName="sibTrans" presStyleCnt="0"/>
      <dgm:spPr/>
    </dgm:pt>
    <dgm:pt modelId="{92A9883F-EBB6-43FD-B245-3A7E1C14D172}" type="pres">
      <dgm:prSet presAssocID="{01B16428-E809-4B2A-8ACC-74C51BBE916E}" presName="node" presStyleLbl="node1" presStyleIdx="8" presStyleCnt="11">
        <dgm:presLayoutVars>
          <dgm:bulletEnabled val="1"/>
        </dgm:presLayoutVars>
      </dgm:prSet>
      <dgm:spPr/>
    </dgm:pt>
    <dgm:pt modelId="{331EC4F0-137D-4F0B-9666-248CF5035831}" type="pres">
      <dgm:prSet presAssocID="{01512370-7932-4A54-BFBE-7F99EAD0C5AA}" presName="sibTrans" presStyleCnt="0"/>
      <dgm:spPr/>
    </dgm:pt>
    <dgm:pt modelId="{6E45287F-58AA-40E5-A9F8-62A90C61FD98}" type="pres">
      <dgm:prSet presAssocID="{D847E9AF-21F8-4B22-9C02-8E1ECB7B956A}" presName="node" presStyleLbl="node1" presStyleIdx="9" presStyleCnt="11">
        <dgm:presLayoutVars>
          <dgm:bulletEnabled val="1"/>
        </dgm:presLayoutVars>
      </dgm:prSet>
      <dgm:spPr/>
    </dgm:pt>
    <dgm:pt modelId="{CA4ABF5F-2B1F-4E18-89AB-27F7B0895C35}" type="pres">
      <dgm:prSet presAssocID="{77E1CB02-CB7D-487F-833D-A304B711F5C3}" presName="sibTrans" presStyleCnt="0"/>
      <dgm:spPr/>
    </dgm:pt>
    <dgm:pt modelId="{A7D3A6FA-047C-4187-AB94-262607266ABF}" type="pres">
      <dgm:prSet presAssocID="{25C58100-7F1E-4FB0-A026-51EBD6C36ADC}" presName="node" presStyleLbl="node1" presStyleIdx="10" presStyleCnt="11">
        <dgm:presLayoutVars>
          <dgm:bulletEnabled val="1"/>
        </dgm:presLayoutVars>
      </dgm:prSet>
      <dgm:spPr/>
    </dgm:pt>
  </dgm:ptLst>
  <dgm:cxnLst>
    <dgm:cxn modelId="{EA8A7B04-16E3-4DE9-821E-2CC67C308639}" srcId="{E55D2CBA-BF66-46E3-A78A-1C2E7866A58E}" destId="{0F4C78C1-E93B-4D0C-A6EB-FD8F2EB1A5CF}" srcOrd="2" destOrd="0" parTransId="{D13AA7E0-2E39-44AB-8D91-6DB7F77E7D5B}" sibTransId="{03F27A01-0847-42E8-909B-81BB2432A074}"/>
    <dgm:cxn modelId="{29FC4A0E-5353-48EF-851B-876A8DCC6CD5}" type="presOf" srcId="{D847E9AF-21F8-4B22-9C02-8E1ECB7B956A}" destId="{6E45287F-58AA-40E5-A9F8-62A90C61FD98}" srcOrd="0" destOrd="0" presId="urn:microsoft.com/office/officeart/2005/8/layout/default"/>
    <dgm:cxn modelId="{EEBB0A13-6EE9-4671-9BE6-D684732367B9}" type="presOf" srcId="{9A050939-436E-46DD-9FDA-E19878308845}" destId="{5753AC39-8EEE-4C6C-A291-F8283D50E452}" srcOrd="0" destOrd="0" presId="urn:microsoft.com/office/officeart/2005/8/layout/default"/>
    <dgm:cxn modelId="{1610DF2A-C703-46F4-A257-5A2B7ED19599}" type="presOf" srcId="{95AAB9A8-A371-40F2-8C5E-2A0D25C395A8}" destId="{FE9BC99E-BFC4-4B4E-9F21-3F0A8BE0ADB0}" srcOrd="0" destOrd="0" presId="urn:microsoft.com/office/officeart/2005/8/layout/default"/>
    <dgm:cxn modelId="{70376436-031E-4505-99A0-B806CA9B51BC}" srcId="{E55D2CBA-BF66-46E3-A78A-1C2E7866A58E}" destId="{D847E9AF-21F8-4B22-9C02-8E1ECB7B956A}" srcOrd="9" destOrd="0" parTransId="{C611D297-9B89-475B-87A3-F2CD7BF8FE41}" sibTransId="{77E1CB02-CB7D-487F-833D-A304B711F5C3}"/>
    <dgm:cxn modelId="{0554D037-D672-4EC6-A9E2-71A50F058B04}" srcId="{E55D2CBA-BF66-46E3-A78A-1C2E7866A58E}" destId="{F7FF92B0-8D7C-42FE-A8E9-BA197EF050B1}" srcOrd="1" destOrd="0" parTransId="{B3B555F7-8441-43D2-9A5E-45DE5338CF0A}" sibTransId="{F3155D81-CE00-4626-A97B-C7537B73EE52}"/>
    <dgm:cxn modelId="{1D79A366-E39F-4E7F-A48E-19BABE329C68}" type="presOf" srcId="{5522B4F5-86CD-4F33-AE9B-ED952243BF12}" destId="{425472A6-0C6F-4E32-9936-36FA966D6847}" srcOrd="0" destOrd="0" presId="urn:microsoft.com/office/officeart/2005/8/layout/default"/>
    <dgm:cxn modelId="{D64A0F48-E877-471C-BE54-ACB1253A45C1}" type="presOf" srcId="{437BC528-A743-4CCE-AB99-57384C94A846}" destId="{7356406B-3285-47D0-BEA8-A3FEB52D4A98}" srcOrd="0" destOrd="0" presId="urn:microsoft.com/office/officeart/2005/8/layout/default"/>
    <dgm:cxn modelId="{2DB21B6B-CFD6-40B3-A0D5-FD3028373B20}" srcId="{E55D2CBA-BF66-46E3-A78A-1C2E7866A58E}" destId="{3B71A9E6-878D-40E8-999D-5B966105141F}" srcOrd="5" destOrd="0" parTransId="{B02134EE-D6AB-44CD-B136-E9456A5D1F70}" sibTransId="{711A31EC-07E1-4A9B-B0E5-709A027F3F5A}"/>
    <dgm:cxn modelId="{4E4CE46C-0EE0-414B-B693-3ABDC7BB6F44}" srcId="{E55D2CBA-BF66-46E3-A78A-1C2E7866A58E}" destId="{5522B4F5-86CD-4F33-AE9B-ED952243BF12}" srcOrd="4" destOrd="0" parTransId="{349F55D6-81D8-4289-ADD9-A204EB7D69D5}" sibTransId="{5F31B9E2-6A66-417E-A8F8-5A22266658F3}"/>
    <dgm:cxn modelId="{26259350-0E42-4DE3-B797-F2C70344DBD0}" type="presOf" srcId="{0F4C78C1-E93B-4D0C-A6EB-FD8F2EB1A5CF}" destId="{545E9E97-5D72-4B3E-A659-45C268D7AE39}" srcOrd="0" destOrd="0" presId="urn:microsoft.com/office/officeart/2005/8/layout/default"/>
    <dgm:cxn modelId="{DBDB7352-4FC6-419C-B172-93EFE7A1958B}" srcId="{E55D2CBA-BF66-46E3-A78A-1C2E7866A58E}" destId="{F207A7CC-B07A-42AA-AE4B-EBC10111207E}" srcOrd="0" destOrd="0" parTransId="{432B87DB-8220-4CAB-B251-B2E4FB9BF3E2}" sibTransId="{8820DDEE-E09B-46F8-ABC6-B3A03187B5B0}"/>
    <dgm:cxn modelId="{3A40F65A-68E9-4792-927E-8D9D8A63FF35}" type="presOf" srcId="{F7FF92B0-8D7C-42FE-A8E9-BA197EF050B1}" destId="{06F9A239-A79B-43AC-91DE-D93204758337}" srcOrd="0" destOrd="0" presId="urn:microsoft.com/office/officeart/2005/8/layout/default"/>
    <dgm:cxn modelId="{4EC4F988-E8AF-445A-8C02-C04804CC910E}" type="presOf" srcId="{25C58100-7F1E-4FB0-A026-51EBD6C36ADC}" destId="{A7D3A6FA-047C-4187-AB94-262607266ABF}" srcOrd="0" destOrd="0" presId="urn:microsoft.com/office/officeart/2005/8/layout/default"/>
    <dgm:cxn modelId="{425B6F8B-3DCF-48FE-8B41-EC452C17F63B}" srcId="{E55D2CBA-BF66-46E3-A78A-1C2E7866A58E}" destId="{95AAB9A8-A371-40F2-8C5E-2A0D25C395A8}" srcOrd="6" destOrd="0" parTransId="{AED7C555-E8E7-4B80-A7D4-A312F803B957}" sibTransId="{A862DDC8-E8F9-4D17-A660-E00C61F4C308}"/>
    <dgm:cxn modelId="{D0AC828F-70DE-452A-BC8F-27D7F1A3525E}" srcId="{E55D2CBA-BF66-46E3-A78A-1C2E7866A58E}" destId="{25C58100-7F1E-4FB0-A026-51EBD6C36ADC}" srcOrd="10" destOrd="0" parTransId="{1556C940-8CE9-4EAC-9053-2EFBC79C283D}" sibTransId="{37973EF0-1E7E-4F3A-A830-803500130F17}"/>
    <dgm:cxn modelId="{6A693CAC-10FD-43CF-99A6-C6120F0CF0DF}" type="presOf" srcId="{3B71A9E6-878D-40E8-999D-5B966105141F}" destId="{4D7D0DE8-2491-4CCB-AEC3-9914990DC490}" srcOrd="0" destOrd="0" presId="urn:microsoft.com/office/officeart/2005/8/layout/default"/>
    <dgm:cxn modelId="{ABD1A0AC-00B1-4675-9EC4-0FE732B961BA}" type="presOf" srcId="{F207A7CC-B07A-42AA-AE4B-EBC10111207E}" destId="{EC81AB6A-1D2C-4741-AA4C-A097D739399E}" srcOrd="0" destOrd="0" presId="urn:microsoft.com/office/officeart/2005/8/layout/default"/>
    <dgm:cxn modelId="{EE516ABA-453B-4A3F-A615-53AA19EF20DC}" srcId="{E55D2CBA-BF66-46E3-A78A-1C2E7866A58E}" destId="{9A050939-436E-46DD-9FDA-E19878308845}" srcOrd="3" destOrd="0" parTransId="{B191BE05-DB7E-43AF-B7CD-C1EBB9AD28B0}" sibTransId="{7D63857D-F3AF-4FE5-9689-478C472A4244}"/>
    <dgm:cxn modelId="{18FD78BA-D8EC-436D-ADD0-EB88250F217E}" srcId="{E55D2CBA-BF66-46E3-A78A-1C2E7866A58E}" destId="{437BC528-A743-4CCE-AB99-57384C94A846}" srcOrd="7" destOrd="0" parTransId="{407B33C7-3679-413B-8927-372F505D491D}" sibTransId="{C5FF9D8C-3FC3-4938-A0D1-4130762B4A70}"/>
    <dgm:cxn modelId="{02F446BE-6F4F-4AC7-A9A8-09869A99C45C}" type="presOf" srcId="{01B16428-E809-4B2A-8ACC-74C51BBE916E}" destId="{92A9883F-EBB6-43FD-B245-3A7E1C14D172}" srcOrd="0" destOrd="0" presId="urn:microsoft.com/office/officeart/2005/8/layout/default"/>
    <dgm:cxn modelId="{2507A0D4-F201-4218-A92A-4CF15B28AEF5}" type="presOf" srcId="{E55D2CBA-BF66-46E3-A78A-1C2E7866A58E}" destId="{163E08F2-4632-4134-B9E7-E17B4458167F}" srcOrd="0" destOrd="0" presId="urn:microsoft.com/office/officeart/2005/8/layout/default"/>
    <dgm:cxn modelId="{B8BED6F3-87DA-45E8-A1DE-C3FA49496BB2}" srcId="{E55D2CBA-BF66-46E3-A78A-1C2E7866A58E}" destId="{01B16428-E809-4B2A-8ACC-74C51BBE916E}" srcOrd="8" destOrd="0" parTransId="{277DA0DC-69A0-4B92-AC44-F986D18DA43A}" sibTransId="{01512370-7932-4A54-BFBE-7F99EAD0C5AA}"/>
    <dgm:cxn modelId="{B082F0A2-0207-4432-B6AB-187ACE7F81FB}" type="presParOf" srcId="{163E08F2-4632-4134-B9E7-E17B4458167F}" destId="{EC81AB6A-1D2C-4741-AA4C-A097D739399E}" srcOrd="0" destOrd="0" presId="urn:microsoft.com/office/officeart/2005/8/layout/default"/>
    <dgm:cxn modelId="{B96A3032-1FAE-40BB-87F6-F14F0B8AE268}" type="presParOf" srcId="{163E08F2-4632-4134-B9E7-E17B4458167F}" destId="{8F3319C1-CA79-4BAF-A0F5-7D7D9F289550}" srcOrd="1" destOrd="0" presId="urn:microsoft.com/office/officeart/2005/8/layout/default"/>
    <dgm:cxn modelId="{56B511BD-3C54-4397-9316-68E2DFD42560}" type="presParOf" srcId="{163E08F2-4632-4134-B9E7-E17B4458167F}" destId="{06F9A239-A79B-43AC-91DE-D93204758337}" srcOrd="2" destOrd="0" presId="urn:microsoft.com/office/officeart/2005/8/layout/default"/>
    <dgm:cxn modelId="{FDE91429-D42D-43C8-B67A-51EA836E1B05}" type="presParOf" srcId="{163E08F2-4632-4134-B9E7-E17B4458167F}" destId="{9CE36296-4915-43EB-827D-DF250E3AB7E4}" srcOrd="3" destOrd="0" presId="urn:microsoft.com/office/officeart/2005/8/layout/default"/>
    <dgm:cxn modelId="{49F87184-984D-45CD-9FC3-2F7C06162341}" type="presParOf" srcId="{163E08F2-4632-4134-B9E7-E17B4458167F}" destId="{545E9E97-5D72-4B3E-A659-45C268D7AE39}" srcOrd="4" destOrd="0" presId="urn:microsoft.com/office/officeart/2005/8/layout/default"/>
    <dgm:cxn modelId="{750BF558-B8BE-4755-B1ED-0EA51392083C}" type="presParOf" srcId="{163E08F2-4632-4134-B9E7-E17B4458167F}" destId="{4F6DEE82-8719-4180-B6CD-47C5B91DF06D}" srcOrd="5" destOrd="0" presId="urn:microsoft.com/office/officeart/2005/8/layout/default"/>
    <dgm:cxn modelId="{37F1DCBB-E998-42EB-8309-0227C4C05400}" type="presParOf" srcId="{163E08F2-4632-4134-B9E7-E17B4458167F}" destId="{5753AC39-8EEE-4C6C-A291-F8283D50E452}" srcOrd="6" destOrd="0" presId="urn:microsoft.com/office/officeart/2005/8/layout/default"/>
    <dgm:cxn modelId="{87319A89-5AD8-4F2A-AAF6-1C0E338BA09F}" type="presParOf" srcId="{163E08F2-4632-4134-B9E7-E17B4458167F}" destId="{BCAE6809-11C5-4C04-95EC-F016A1656F3C}" srcOrd="7" destOrd="0" presId="urn:microsoft.com/office/officeart/2005/8/layout/default"/>
    <dgm:cxn modelId="{58AC6879-67AF-4B69-A07B-42858015031F}" type="presParOf" srcId="{163E08F2-4632-4134-B9E7-E17B4458167F}" destId="{425472A6-0C6F-4E32-9936-36FA966D6847}" srcOrd="8" destOrd="0" presId="urn:microsoft.com/office/officeart/2005/8/layout/default"/>
    <dgm:cxn modelId="{3438EBE3-B726-4951-8FE3-BD42A634DB7F}" type="presParOf" srcId="{163E08F2-4632-4134-B9E7-E17B4458167F}" destId="{7BB350D4-CDB6-4745-804B-0AFEDA6AE7D0}" srcOrd="9" destOrd="0" presId="urn:microsoft.com/office/officeart/2005/8/layout/default"/>
    <dgm:cxn modelId="{A2B99D79-E1AC-4406-894B-7ED8ABBE39D5}" type="presParOf" srcId="{163E08F2-4632-4134-B9E7-E17B4458167F}" destId="{4D7D0DE8-2491-4CCB-AEC3-9914990DC490}" srcOrd="10" destOrd="0" presId="urn:microsoft.com/office/officeart/2005/8/layout/default"/>
    <dgm:cxn modelId="{0705FACA-941A-4887-B1B4-B22D596F8B2A}" type="presParOf" srcId="{163E08F2-4632-4134-B9E7-E17B4458167F}" destId="{AC523125-98FC-496A-8C95-B7A7046B7AC5}" srcOrd="11" destOrd="0" presId="urn:microsoft.com/office/officeart/2005/8/layout/default"/>
    <dgm:cxn modelId="{BA9BECF8-8867-4A61-BF16-3018EEED5E3F}" type="presParOf" srcId="{163E08F2-4632-4134-B9E7-E17B4458167F}" destId="{FE9BC99E-BFC4-4B4E-9F21-3F0A8BE0ADB0}" srcOrd="12" destOrd="0" presId="urn:microsoft.com/office/officeart/2005/8/layout/default"/>
    <dgm:cxn modelId="{3F1C5182-7040-42EE-948F-535EA6FBB202}" type="presParOf" srcId="{163E08F2-4632-4134-B9E7-E17B4458167F}" destId="{16B99124-EF29-47AB-8E4D-F2BEA4836DAA}" srcOrd="13" destOrd="0" presId="urn:microsoft.com/office/officeart/2005/8/layout/default"/>
    <dgm:cxn modelId="{552A58DD-5C65-44A4-8CD9-AF9546E2759D}" type="presParOf" srcId="{163E08F2-4632-4134-B9E7-E17B4458167F}" destId="{7356406B-3285-47D0-BEA8-A3FEB52D4A98}" srcOrd="14" destOrd="0" presId="urn:microsoft.com/office/officeart/2005/8/layout/default"/>
    <dgm:cxn modelId="{62143B0F-E27A-4CB6-86E2-78150277BD38}" type="presParOf" srcId="{163E08F2-4632-4134-B9E7-E17B4458167F}" destId="{FA45E156-1591-458A-9277-5908967B68BF}" srcOrd="15" destOrd="0" presId="urn:microsoft.com/office/officeart/2005/8/layout/default"/>
    <dgm:cxn modelId="{C2527D40-FB4D-4A46-A318-1A359A311E58}" type="presParOf" srcId="{163E08F2-4632-4134-B9E7-E17B4458167F}" destId="{92A9883F-EBB6-43FD-B245-3A7E1C14D172}" srcOrd="16" destOrd="0" presId="urn:microsoft.com/office/officeart/2005/8/layout/default"/>
    <dgm:cxn modelId="{B9D97B2D-8BC8-4A86-97C4-DCC8B9AC310B}" type="presParOf" srcId="{163E08F2-4632-4134-B9E7-E17B4458167F}" destId="{331EC4F0-137D-4F0B-9666-248CF5035831}" srcOrd="17" destOrd="0" presId="urn:microsoft.com/office/officeart/2005/8/layout/default"/>
    <dgm:cxn modelId="{69745D4E-3439-4B83-8FDC-ED27AF8233BA}" type="presParOf" srcId="{163E08F2-4632-4134-B9E7-E17B4458167F}" destId="{6E45287F-58AA-40E5-A9F8-62A90C61FD98}" srcOrd="18" destOrd="0" presId="urn:microsoft.com/office/officeart/2005/8/layout/default"/>
    <dgm:cxn modelId="{80A1231E-C58B-4BA9-8813-EBE1FC63E010}" type="presParOf" srcId="{163E08F2-4632-4134-B9E7-E17B4458167F}" destId="{CA4ABF5F-2B1F-4E18-89AB-27F7B0895C35}" srcOrd="19" destOrd="0" presId="urn:microsoft.com/office/officeart/2005/8/layout/default"/>
    <dgm:cxn modelId="{4AC31436-7C93-4DBA-AC39-47B4A39D4B6F}" type="presParOf" srcId="{163E08F2-4632-4134-B9E7-E17B4458167F}" destId="{A7D3A6FA-047C-4187-AB94-262607266ABF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B4BF622-9241-4E4E-AE97-C29E5C11BBB2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1B87DF65-C003-472E-B2DB-649F961517DC}">
      <dgm:prSet/>
      <dgm:spPr/>
      <dgm:t>
        <a:bodyPr/>
        <a:lstStyle/>
        <a:p>
          <a:pPr>
            <a:defRPr cap="all"/>
          </a:pPr>
          <a:r>
            <a:rPr lang="en-US"/>
            <a:t>Join the list: FacetVol-L</a:t>
          </a:r>
        </a:p>
      </dgm:t>
    </dgm:pt>
    <dgm:pt modelId="{1330E08A-1C52-4FA1-AD88-293ACF0BCACA}" type="parTrans" cxnId="{1CFD82D4-37D8-4496-B262-7EEA71CF97AC}">
      <dgm:prSet/>
      <dgm:spPr/>
      <dgm:t>
        <a:bodyPr/>
        <a:lstStyle/>
        <a:p>
          <a:endParaRPr lang="en-US"/>
        </a:p>
      </dgm:t>
    </dgm:pt>
    <dgm:pt modelId="{1D21579C-FC5B-44A0-9F35-1B586CEC4F88}" type="sibTrans" cxnId="{1CFD82D4-37D8-4496-B262-7EEA71CF97AC}">
      <dgm:prSet/>
      <dgm:spPr/>
      <dgm:t>
        <a:bodyPr/>
        <a:lstStyle/>
        <a:p>
          <a:endParaRPr lang="en-US"/>
        </a:p>
      </dgm:t>
    </dgm:pt>
    <dgm:pt modelId="{353D8040-57B1-416B-A232-802DDD186A0D}">
      <dgm:prSet/>
      <dgm:spPr/>
      <dgm:t>
        <a:bodyPr/>
        <a:lstStyle/>
        <a:p>
          <a:pPr>
            <a:defRPr cap="all"/>
          </a:pPr>
          <a:r>
            <a:rPr lang="en-US"/>
            <a:t>Tell us what you want</a:t>
          </a:r>
        </a:p>
      </dgm:t>
    </dgm:pt>
    <dgm:pt modelId="{3F9899CC-31F7-4B16-B47A-3FBA6100240A}" type="parTrans" cxnId="{FA42A6D1-EC5D-4A2A-92D4-1D805E1D0D9F}">
      <dgm:prSet/>
      <dgm:spPr/>
      <dgm:t>
        <a:bodyPr/>
        <a:lstStyle/>
        <a:p>
          <a:endParaRPr lang="en-US"/>
        </a:p>
      </dgm:t>
    </dgm:pt>
    <dgm:pt modelId="{A490EA87-A57C-459D-9320-D512C23C96C0}" type="sibTrans" cxnId="{FA42A6D1-EC5D-4A2A-92D4-1D805E1D0D9F}">
      <dgm:prSet/>
      <dgm:spPr/>
      <dgm:t>
        <a:bodyPr/>
        <a:lstStyle/>
        <a:p>
          <a:endParaRPr lang="en-US"/>
        </a:p>
      </dgm:t>
    </dgm:pt>
    <dgm:pt modelId="{E7AE4FB8-BE98-4AB4-8C18-00479768E8D4}">
      <dgm:prSet/>
      <dgm:spPr/>
      <dgm:t>
        <a:bodyPr/>
        <a:lstStyle/>
        <a:p>
          <a:pPr>
            <a:defRPr cap="all"/>
          </a:pPr>
          <a:r>
            <a:rPr lang="en-US"/>
            <a:t>Nominate candidates for FPOC</a:t>
          </a:r>
        </a:p>
      </dgm:t>
    </dgm:pt>
    <dgm:pt modelId="{1226F17F-E373-44BD-96E0-60FE83E56E62}" type="parTrans" cxnId="{B7B3D583-D5BB-4A18-B987-CB181D3F7447}">
      <dgm:prSet/>
      <dgm:spPr/>
      <dgm:t>
        <a:bodyPr/>
        <a:lstStyle/>
        <a:p>
          <a:endParaRPr lang="en-US"/>
        </a:p>
      </dgm:t>
    </dgm:pt>
    <dgm:pt modelId="{264C4B1B-1AC0-4286-BF4F-B09859DAEBD7}" type="sibTrans" cxnId="{B7B3D583-D5BB-4A18-B987-CB181D3F7447}">
      <dgm:prSet/>
      <dgm:spPr/>
      <dgm:t>
        <a:bodyPr/>
        <a:lstStyle/>
        <a:p>
          <a:endParaRPr lang="en-US"/>
        </a:p>
      </dgm:t>
    </dgm:pt>
    <dgm:pt modelId="{D08B3BF9-B943-4D47-864F-C201CD313EE6}">
      <dgm:prSet/>
      <dgm:spPr/>
      <dgm:t>
        <a:bodyPr/>
        <a:lstStyle/>
        <a:p>
          <a:pPr>
            <a:defRPr cap="all"/>
          </a:pPr>
          <a:r>
            <a:rPr lang="en-US" dirty="0"/>
            <a:t>Join a working group, e.g., FPOC Working Group on FAST </a:t>
          </a:r>
          <a:r>
            <a:rPr lang="en-US" dirty="0" err="1"/>
            <a:t>tRAINING</a:t>
          </a:r>
          <a:endParaRPr lang="en-US" dirty="0"/>
        </a:p>
      </dgm:t>
    </dgm:pt>
    <dgm:pt modelId="{6281D0B9-AF4D-4854-B217-571B538BEF01}" type="parTrans" cxnId="{DE0D7D90-B786-4E87-AEBF-BDD44D73BCF7}">
      <dgm:prSet/>
      <dgm:spPr/>
      <dgm:t>
        <a:bodyPr/>
        <a:lstStyle/>
        <a:p>
          <a:endParaRPr lang="en-US"/>
        </a:p>
      </dgm:t>
    </dgm:pt>
    <dgm:pt modelId="{BC9A621A-7409-4B7F-820C-5CF0AC4C66C5}" type="sibTrans" cxnId="{DE0D7D90-B786-4E87-AEBF-BDD44D73BCF7}">
      <dgm:prSet/>
      <dgm:spPr/>
      <dgm:t>
        <a:bodyPr/>
        <a:lstStyle/>
        <a:p>
          <a:endParaRPr lang="en-US"/>
        </a:p>
      </dgm:t>
    </dgm:pt>
    <dgm:pt modelId="{AEFD5D69-9F6E-4611-965B-B6931C0B68B0}" type="pres">
      <dgm:prSet presAssocID="{8B4BF622-9241-4E4E-AE97-C29E5C11BBB2}" presName="root" presStyleCnt="0">
        <dgm:presLayoutVars>
          <dgm:dir/>
          <dgm:resizeHandles val="exact"/>
        </dgm:presLayoutVars>
      </dgm:prSet>
      <dgm:spPr/>
    </dgm:pt>
    <dgm:pt modelId="{00158393-C023-4D6A-8CE2-5AC7FE499DD9}" type="pres">
      <dgm:prSet presAssocID="{1B87DF65-C003-472E-B2DB-649F961517DC}" presName="compNode" presStyleCnt="0"/>
      <dgm:spPr/>
    </dgm:pt>
    <dgm:pt modelId="{5A9DB870-5B07-4499-B5B3-FA7049811371}" type="pres">
      <dgm:prSet presAssocID="{1B87DF65-C003-472E-B2DB-649F961517DC}" presName="iconBgRect" presStyleLbl="bgShp" presStyleIdx="0" presStyleCnt="4"/>
      <dgm:spPr/>
    </dgm:pt>
    <dgm:pt modelId="{BDBA4595-BD96-43AD-B7CF-1A3B0B09F8F8}" type="pres">
      <dgm:prSet presAssocID="{1B87DF65-C003-472E-B2DB-649F961517D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bine"/>
        </a:ext>
      </dgm:extLst>
    </dgm:pt>
    <dgm:pt modelId="{5EEA6C7E-4D53-4DB7-8E21-A929E0CF6EBA}" type="pres">
      <dgm:prSet presAssocID="{1B87DF65-C003-472E-B2DB-649F961517DC}" presName="spaceRect" presStyleCnt="0"/>
      <dgm:spPr/>
    </dgm:pt>
    <dgm:pt modelId="{CDA0860E-2520-4255-AEA0-5B0911E8C3F6}" type="pres">
      <dgm:prSet presAssocID="{1B87DF65-C003-472E-B2DB-649F961517DC}" presName="textRect" presStyleLbl="revTx" presStyleIdx="0" presStyleCnt="4">
        <dgm:presLayoutVars>
          <dgm:chMax val="1"/>
          <dgm:chPref val="1"/>
        </dgm:presLayoutVars>
      </dgm:prSet>
      <dgm:spPr/>
    </dgm:pt>
    <dgm:pt modelId="{775F99F8-F6CE-402B-8FB2-EE4281F81572}" type="pres">
      <dgm:prSet presAssocID="{1D21579C-FC5B-44A0-9F35-1B586CEC4F88}" presName="sibTrans" presStyleCnt="0"/>
      <dgm:spPr/>
    </dgm:pt>
    <dgm:pt modelId="{197AE5D6-FF47-4C23-8CA3-F9116851966F}" type="pres">
      <dgm:prSet presAssocID="{353D8040-57B1-416B-A232-802DDD186A0D}" presName="compNode" presStyleCnt="0"/>
      <dgm:spPr/>
    </dgm:pt>
    <dgm:pt modelId="{DF328892-2288-4746-8518-F4AB3725FC54}" type="pres">
      <dgm:prSet presAssocID="{353D8040-57B1-416B-A232-802DDD186A0D}" presName="iconBgRect" presStyleLbl="bgShp" presStyleIdx="1" presStyleCnt="4"/>
      <dgm:spPr/>
    </dgm:pt>
    <dgm:pt modelId="{73817FDE-5BA8-4BAD-993E-B289B8ADB1B7}" type="pres">
      <dgm:prSet presAssocID="{353D8040-57B1-416B-A232-802DDD186A0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Thin"/>
        </a:ext>
      </dgm:extLst>
    </dgm:pt>
    <dgm:pt modelId="{5CDEB7AD-83E4-4267-90CD-9CFEC3D59EA4}" type="pres">
      <dgm:prSet presAssocID="{353D8040-57B1-416B-A232-802DDD186A0D}" presName="spaceRect" presStyleCnt="0"/>
      <dgm:spPr/>
    </dgm:pt>
    <dgm:pt modelId="{FC2729F7-F52C-4652-982C-A3DF62F0FA0E}" type="pres">
      <dgm:prSet presAssocID="{353D8040-57B1-416B-A232-802DDD186A0D}" presName="textRect" presStyleLbl="revTx" presStyleIdx="1" presStyleCnt="4">
        <dgm:presLayoutVars>
          <dgm:chMax val="1"/>
          <dgm:chPref val="1"/>
        </dgm:presLayoutVars>
      </dgm:prSet>
      <dgm:spPr/>
    </dgm:pt>
    <dgm:pt modelId="{41AC010A-47C2-4C7B-942F-818066EB9B41}" type="pres">
      <dgm:prSet presAssocID="{A490EA87-A57C-459D-9320-D512C23C96C0}" presName="sibTrans" presStyleCnt="0"/>
      <dgm:spPr/>
    </dgm:pt>
    <dgm:pt modelId="{3D389442-FDC4-4E36-9630-8377D7F8B1BC}" type="pres">
      <dgm:prSet presAssocID="{E7AE4FB8-BE98-4AB4-8C18-00479768E8D4}" presName="compNode" presStyleCnt="0"/>
      <dgm:spPr/>
    </dgm:pt>
    <dgm:pt modelId="{09C5E740-2A04-424C-B7CA-B9B2779F91AF}" type="pres">
      <dgm:prSet presAssocID="{E7AE4FB8-BE98-4AB4-8C18-00479768E8D4}" presName="iconBgRect" presStyleLbl="bgShp" presStyleIdx="2" presStyleCnt="4"/>
      <dgm:spPr/>
    </dgm:pt>
    <dgm:pt modelId="{36D2C7BE-9638-42A9-951B-0DBC671136A5}" type="pres">
      <dgm:prSet presAssocID="{E7AE4FB8-BE98-4AB4-8C18-00479768E8D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ctionaryRemove"/>
        </a:ext>
      </dgm:extLst>
    </dgm:pt>
    <dgm:pt modelId="{BF26E4D0-2A24-43EA-99D3-911DC8C126E8}" type="pres">
      <dgm:prSet presAssocID="{E7AE4FB8-BE98-4AB4-8C18-00479768E8D4}" presName="spaceRect" presStyleCnt="0"/>
      <dgm:spPr/>
    </dgm:pt>
    <dgm:pt modelId="{60FA3355-A93B-4B02-B7AC-02D823DF82A7}" type="pres">
      <dgm:prSet presAssocID="{E7AE4FB8-BE98-4AB4-8C18-00479768E8D4}" presName="textRect" presStyleLbl="revTx" presStyleIdx="2" presStyleCnt="4">
        <dgm:presLayoutVars>
          <dgm:chMax val="1"/>
          <dgm:chPref val="1"/>
        </dgm:presLayoutVars>
      </dgm:prSet>
      <dgm:spPr/>
    </dgm:pt>
    <dgm:pt modelId="{09C0A3E5-8CDF-4F3A-BBE9-E46DE1423703}" type="pres">
      <dgm:prSet presAssocID="{264C4B1B-1AC0-4286-BF4F-B09859DAEBD7}" presName="sibTrans" presStyleCnt="0"/>
      <dgm:spPr/>
    </dgm:pt>
    <dgm:pt modelId="{2F66716B-D8F5-49B4-94D7-4BF9F0851EB5}" type="pres">
      <dgm:prSet presAssocID="{D08B3BF9-B943-4D47-864F-C201CD313EE6}" presName="compNode" presStyleCnt="0"/>
      <dgm:spPr/>
    </dgm:pt>
    <dgm:pt modelId="{D3ADA773-E4E5-43B6-919B-534F935298D0}" type="pres">
      <dgm:prSet presAssocID="{D08B3BF9-B943-4D47-864F-C201CD313EE6}" presName="iconBgRect" presStyleLbl="bgShp" presStyleIdx="3" presStyleCnt="4"/>
      <dgm:spPr/>
    </dgm:pt>
    <dgm:pt modelId="{E159CD2F-B9E9-4642-875E-0491B04746AC}" type="pres">
      <dgm:prSet presAssocID="{D08B3BF9-B943-4D47-864F-C201CD313EE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ItemBug"/>
        </a:ext>
      </dgm:extLst>
    </dgm:pt>
    <dgm:pt modelId="{579A613C-329F-4BDC-9453-F41DF65ECA91}" type="pres">
      <dgm:prSet presAssocID="{D08B3BF9-B943-4D47-864F-C201CD313EE6}" presName="spaceRect" presStyleCnt="0"/>
      <dgm:spPr/>
    </dgm:pt>
    <dgm:pt modelId="{2175A9AE-B1E2-439F-9E0F-1045E14C2471}" type="pres">
      <dgm:prSet presAssocID="{D08B3BF9-B943-4D47-864F-C201CD313EE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8CE1AB13-F1EA-48C1-8A0B-F506A13D4064}" type="presOf" srcId="{8B4BF622-9241-4E4E-AE97-C29E5C11BBB2}" destId="{AEFD5D69-9F6E-4611-965B-B6931C0B68B0}" srcOrd="0" destOrd="0" presId="urn:microsoft.com/office/officeart/2018/5/layout/IconCircleLabelList"/>
    <dgm:cxn modelId="{9D674667-FBC5-4B4F-8F2B-CEC3546E926A}" type="presOf" srcId="{E7AE4FB8-BE98-4AB4-8C18-00479768E8D4}" destId="{60FA3355-A93B-4B02-B7AC-02D823DF82A7}" srcOrd="0" destOrd="0" presId="urn:microsoft.com/office/officeart/2018/5/layout/IconCircleLabelList"/>
    <dgm:cxn modelId="{1ABF784A-CFA5-468E-9F7B-28D32F499B88}" type="presOf" srcId="{353D8040-57B1-416B-A232-802DDD186A0D}" destId="{FC2729F7-F52C-4652-982C-A3DF62F0FA0E}" srcOrd="0" destOrd="0" presId="urn:microsoft.com/office/officeart/2018/5/layout/IconCircleLabelList"/>
    <dgm:cxn modelId="{B7B3D583-D5BB-4A18-B987-CB181D3F7447}" srcId="{8B4BF622-9241-4E4E-AE97-C29E5C11BBB2}" destId="{E7AE4FB8-BE98-4AB4-8C18-00479768E8D4}" srcOrd="2" destOrd="0" parTransId="{1226F17F-E373-44BD-96E0-60FE83E56E62}" sibTransId="{264C4B1B-1AC0-4286-BF4F-B09859DAEBD7}"/>
    <dgm:cxn modelId="{DE0D7D90-B786-4E87-AEBF-BDD44D73BCF7}" srcId="{8B4BF622-9241-4E4E-AE97-C29E5C11BBB2}" destId="{D08B3BF9-B943-4D47-864F-C201CD313EE6}" srcOrd="3" destOrd="0" parTransId="{6281D0B9-AF4D-4854-B217-571B538BEF01}" sibTransId="{BC9A621A-7409-4B7F-820C-5CF0AC4C66C5}"/>
    <dgm:cxn modelId="{7B8488CE-C042-41AB-BA30-E289AE088F70}" type="presOf" srcId="{1B87DF65-C003-472E-B2DB-649F961517DC}" destId="{CDA0860E-2520-4255-AEA0-5B0911E8C3F6}" srcOrd="0" destOrd="0" presId="urn:microsoft.com/office/officeart/2018/5/layout/IconCircleLabelList"/>
    <dgm:cxn modelId="{FA42A6D1-EC5D-4A2A-92D4-1D805E1D0D9F}" srcId="{8B4BF622-9241-4E4E-AE97-C29E5C11BBB2}" destId="{353D8040-57B1-416B-A232-802DDD186A0D}" srcOrd="1" destOrd="0" parTransId="{3F9899CC-31F7-4B16-B47A-3FBA6100240A}" sibTransId="{A490EA87-A57C-459D-9320-D512C23C96C0}"/>
    <dgm:cxn modelId="{1CFD82D4-37D8-4496-B262-7EEA71CF97AC}" srcId="{8B4BF622-9241-4E4E-AE97-C29E5C11BBB2}" destId="{1B87DF65-C003-472E-B2DB-649F961517DC}" srcOrd="0" destOrd="0" parTransId="{1330E08A-1C52-4FA1-AD88-293ACF0BCACA}" sibTransId="{1D21579C-FC5B-44A0-9F35-1B586CEC4F88}"/>
    <dgm:cxn modelId="{3E59AFF0-19F0-4E34-BA73-3F31A883F142}" type="presOf" srcId="{D08B3BF9-B943-4D47-864F-C201CD313EE6}" destId="{2175A9AE-B1E2-439F-9E0F-1045E14C2471}" srcOrd="0" destOrd="0" presId="urn:microsoft.com/office/officeart/2018/5/layout/IconCircleLabelList"/>
    <dgm:cxn modelId="{608122CD-5776-482F-8161-1F34F672B97F}" type="presParOf" srcId="{AEFD5D69-9F6E-4611-965B-B6931C0B68B0}" destId="{00158393-C023-4D6A-8CE2-5AC7FE499DD9}" srcOrd="0" destOrd="0" presId="urn:microsoft.com/office/officeart/2018/5/layout/IconCircleLabelList"/>
    <dgm:cxn modelId="{8F3BCCBD-9E5D-472D-8151-D4BE308C02AE}" type="presParOf" srcId="{00158393-C023-4D6A-8CE2-5AC7FE499DD9}" destId="{5A9DB870-5B07-4499-B5B3-FA7049811371}" srcOrd="0" destOrd="0" presId="urn:microsoft.com/office/officeart/2018/5/layout/IconCircleLabelList"/>
    <dgm:cxn modelId="{2360842B-8FDF-4C04-8EFE-1618E6DEF82A}" type="presParOf" srcId="{00158393-C023-4D6A-8CE2-5AC7FE499DD9}" destId="{BDBA4595-BD96-43AD-B7CF-1A3B0B09F8F8}" srcOrd="1" destOrd="0" presId="urn:microsoft.com/office/officeart/2018/5/layout/IconCircleLabelList"/>
    <dgm:cxn modelId="{EAB85727-BB1E-45B4-93D0-03EB737E7194}" type="presParOf" srcId="{00158393-C023-4D6A-8CE2-5AC7FE499DD9}" destId="{5EEA6C7E-4D53-4DB7-8E21-A929E0CF6EBA}" srcOrd="2" destOrd="0" presId="urn:microsoft.com/office/officeart/2018/5/layout/IconCircleLabelList"/>
    <dgm:cxn modelId="{9F019973-9FCA-471D-BF17-3D50DC0F0AB5}" type="presParOf" srcId="{00158393-C023-4D6A-8CE2-5AC7FE499DD9}" destId="{CDA0860E-2520-4255-AEA0-5B0911E8C3F6}" srcOrd="3" destOrd="0" presId="urn:microsoft.com/office/officeart/2018/5/layout/IconCircleLabelList"/>
    <dgm:cxn modelId="{720F93AA-8DE7-4A6E-B57C-96CA8F4BEDF6}" type="presParOf" srcId="{AEFD5D69-9F6E-4611-965B-B6931C0B68B0}" destId="{775F99F8-F6CE-402B-8FB2-EE4281F81572}" srcOrd="1" destOrd="0" presId="urn:microsoft.com/office/officeart/2018/5/layout/IconCircleLabelList"/>
    <dgm:cxn modelId="{49E4FAE8-6D8C-47B6-A0FB-996C9562B89D}" type="presParOf" srcId="{AEFD5D69-9F6E-4611-965B-B6931C0B68B0}" destId="{197AE5D6-FF47-4C23-8CA3-F9116851966F}" srcOrd="2" destOrd="0" presId="urn:microsoft.com/office/officeart/2018/5/layout/IconCircleLabelList"/>
    <dgm:cxn modelId="{06005F99-9829-447E-A9C3-2E4112DC207E}" type="presParOf" srcId="{197AE5D6-FF47-4C23-8CA3-F9116851966F}" destId="{DF328892-2288-4746-8518-F4AB3725FC54}" srcOrd="0" destOrd="0" presId="urn:microsoft.com/office/officeart/2018/5/layout/IconCircleLabelList"/>
    <dgm:cxn modelId="{A80D98EB-3742-4A9F-B2FE-AE3039B2EF28}" type="presParOf" srcId="{197AE5D6-FF47-4C23-8CA3-F9116851966F}" destId="{73817FDE-5BA8-4BAD-993E-B289B8ADB1B7}" srcOrd="1" destOrd="0" presId="urn:microsoft.com/office/officeart/2018/5/layout/IconCircleLabelList"/>
    <dgm:cxn modelId="{39FDCD24-7C76-4B87-9B84-55BE5B4DAD7E}" type="presParOf" srcId="{197AE5D6-FF47-4C23-8CA3-F9116851966F}" destId="{5CDEB7AD-83E4-4267-90CD-9CFEC3D59EA4}" srcOrd="2" destOrd="0" presId="urn:microsoft.com/office/officeart/2018/5/layout/IconCircleLabelList"/>
    <dgm:cxn modelId="{57DDC10B-D522-4637-8BD7-F5FD840C8B51}" type="presParOf" srcId="{197AE5D6-FF47-4C23-8CA3-F9116851966F}" destId="{FC2729F7-F52C-4652-982C-A3DF62F0FA0E}" srcOrd="3" destOrd="0" presId="urn:microsoft.com/office/officeart/2018/5/layout/IconCircleLabelList"/>
    <dgm:cxn modelId="{8F00FD06-A2FC-44D3-A409-97FB381EC77E}" type="presParOf" srcId="{AEFD5D69-9F6E-4611-965B-B6931C0B68B0}" destId="{41AC010A-47C2-4C7B-942F-818066EB9B41}" srcOrd="3" destOrd="0" presId="urn:microsoft.com/office/officeart/2018/5/layout/IconCircleLabelList"/>
    <dgm:cxn modelId="{68E6BA2B-0450-427D-A052-05132F9A239D}" type="presParOf" srcId="{AEFD5D69-9F6E-4611-965B-B6931C0B68B0}" destId="{3D389442-FDC4-4E36-9630-8377D7F8B1BC}" srcOrd="4" destOrd="0" presId="urn:microsoft.com/office/officeart/2018/5/layout/IconCircleLabelList"/>
    <dgm:cxn modelId="{8E939AEC-0C66-4A59-94E2-BC2317078B37}" type="presParOf" srcId="{3D389442-FDC4-4E36-9630-8377D7F8B1BC}" destId="{09C5E740-2A04-424C-B7CA-B9B2779F91AF}" srcOrd="0" destOrd="0" presId="urn:microsoft.com/office/officeart/2018/5/layout/IconCircleLabelList"/>
    <dgm:cxn modelId="{AC55EF22-8037-45C2-9619-6E34B7A338C4}" type="presParOf" srcId="{3D389442-FDC4-4E36-9630-8377D7F8B1BC}" destId="{36D2C7BE-9638-42A9-951B-0DBC671136A5}" srcOrd="1" destOrd="0" presId="urn:microsoft.com/office/officeart/2018/5/layout/IconCircleLabelList"/>
    <dgm:cxn modelId="{174F1AA0-1A7B-47FC-949D-EE99F963C89B}" type="presParOf" srcId="{3D389442-FDC4-4E36-9630-8377D7F8B1BC}" destId="{BF26E4D0-2A24-43EA-99D3-911DC8C126E8}" srcOrd="2" destOrd="0" presId="urn:microsoft.com/office/officeart/2018/5/layout/IconCircleLabelList"/>
    <dgm:cxn modelId="{EF929CE8-D988-4C96-AAAA-E8E0A7A83208}" type="presParOf" srcId="{3D389442-FDC4-4E36-9630-8377D7F8B1BC}" destId="{60FA3355-A93B-4B02-B7AC-02D823DF82A7}" srcOrd="3" destOrd="0" presId="urn:microsoft.com/office/officeart/2018/5/layout/IconCircleLabelList"/>
    <dgm:cxn modelId="{C5353C68-EC10-48E5-8BE2-B7ECD8FE98F8}" type="presParOf" srcId="{AEFD5D69-9F6E-4611-965B-B6931C0B68B0}" destId="{09C0A3E5-8CDF-4F3A-BBE9-E46DE1423703}" srcOrd="5" destOrd="0" presId="urn:microsoft.com/office/officeart/2018/5/layout/IconCircleLabelList"/>
    <dgm:cxn modelId="{BE597DD8-8113-4213-A967-E73235BF7BF6}" type="presParOf" srcId="{AEFD5D69-9F6E-4611-965B-B6931C0B68B0}" destId="{2F66716B-D8F5-49B4-94D7-4BF9F0851EB5}" srcOrd="6" destOrd="0" presId="urn:microsoft.com/office/officeart/2018/5/layout/IconCircleLabelList"/>
    <dgm:cxn modelId="{E8EBE83D-143A-4D57-AD8C-2A33D45AAC34}" type="presParOf" srcId="{2F66716B-D8F5-49B4-94D7-4BF9F0851EB5}" destId="{D3ADA773-E4E5-43B6-919B-534F935298D0}" srcOrd="0" destOrd="0" presId="urn:microsoft.com/office/officeart/2018/5/layout/IconCircleLabelList"/>
    <dgm:cxn modelId="{FD449FB2-1C92-4E06-ADA4-EB74FBCADDF4}" type="presParOf" srcId="{2F66716B-D8F5-49B4-94D7-4BF9F0851EB5}" destId="{E159CD2F-B9E9-4642-875E-0491B04746AC}" srcOrd="1" destOrd="0" presId="urn:microsoft.com/office/officeart/2018/5/layout/IconCircleLabelList"/>
    <dgm:cxn modelId="{74C36C5D-7EFA-48A5-A362-1B97A0283CD0}" type="presParOf" srcId="{2F66716B-D8F5-49B4-94D7-4BF9F0851EB5}" destId="{579A613C-329F-4BDC-9453-F41DF65ECA91}" srcOrd="2" destOrd="0" presId="urn:microsoft.com/office/officeart/2018/5/layout/IconCircleLabelList"/>
    <dgm:cxn modelId="{F7757A89-EB6B-4AAA-AC22-A5B4845507A4}" type="presParOf" srcId="{2F66716B-D8F5-49B4-94D7-4BF9F0851EB5}" destId="{2175A9AE-B1E2-439F-9E0F-1045E14C247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F4D633-9E09-49FA-A1E2-C1BE832BAB21}">
      <dsp:nvSpPr>
        <dsp:cNvPr id="0" name=""/>
        <dsp:cNvSpPr/>
      </dsp:nvSpPr>
      <dsp:spPr>
        <a:xfrm rot="5400000">
          <a:off x="6352465" y="-2787737"/>
          <a:ext cx="514625" cy="6220967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Establish editorial policies regarding terms, including scope, definitions and application.</a:t>
          </a:r>
        </a:p>
      </dsp:txBody>
      <dsp:txXfrm rot="-5400000">
        <a:off x="3499294" y="90556"/>
        <a:ext cx="6195845" cy="464381"/>
      </dsp:txXfrm>
    </dsp:sp>
    <dsp:sp modelId="{60FF52F5-484A-4A6A-A4AA-E01DA436E01F}">
      <dsp:nvSpPr>
        <dsp:cNvPr id="0" name=""/>
        <dsp:cNvSpPr/>
      </dsp:nvSpPr>
      <dsp:spPr>
        <a:xfrm>
          <a:off x="0" y="1104"/>
          <a:ext cx="3499294" cy="6432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Establish</a:t>
          </a:r>
        </a:p>
      </dsp:txBody>
      <dsp:txXfrm>
        <a:off x="31402" y="32506"/>
        <a:ext cx="3436490" cy="580478"/>
      </dsp:txXfrm>
    </dsp:sp>
    <dsp:sp modelId="{00EFACA4-9705-415D-B3BF-3772E281E2FC}">
      <dsp:nvSpPr>
        <dsp:cNvPr id="0" name=""/>
        <dsp:cNvSpPr/>
      </dsp:nvSpPr>
      <dsp:spPr>
        <a:xfrm rot="5400000">
          <a:off x="6352465" y="-2112291"/>
          <a:ext cx="514625" cy="6220967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Set priorities for ongoing development of the vocabulary.</a:t>
          </a:r>
        </a:p>
      </dsp:txBody>
      <dsp:txXfrm rot="-5400000">
        <a:off x="3499294" y="766002"/>
        <a:ext cx="6195845" cy="464381"/>
      </dsp:txXfrm>
    </dsp:sp>
    <dsp:sp modelId="{85779EED-E9AB-49DC-BC65-2A59D3565E1F}">
      <dsp:nvSpPr>
        <dsp:cNvPr id="0" name=""/>
        <dsp:cNvSpPr/>
      </dsp:nvSpPr>
      <dsp:spPr>
        <a:xfrm>
          <a:off x="0" y="676551"/>
          <a:ext cx="3499294" cy="6432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Set</a:t>
          </a:r>
        </a:p>
      </dsp:txBody>
      <dsp:txXfrm>
        <a:off x="31402" y="707953"/>
        <a:ext cx="3436490" cy="580478"/>
      </dsp:txXfrm>
    </dsp:sp>
    <dsp:sp modelId="{9A139C05-FDEC-43A3-B16B-B8E34EA856A7}">
      <dsp:nvSpPr>
        <dsp:cNvPr id="0" name=""/>
        <dsp:cNvSpPr/>
      </dsp:nvSpPr>
      <dsp:spPr>
        <a:xfrm rot="5400000">
          <a:off x="6352465" y="-1436844"/>
          <a:ext cx="514625" cy="6220967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Recommend and prioritize directions and goals for development/improvements.</a:t>
          </a:r>
        </a:p>
      </dsp:txBody>
      <dsp:txXfrm rot="-5400000">
        <a:off x="3499294" y="1441449"/>
        <a:ext cx="6195845" cy="464381"/>
      </dsp:txXfrm>
    </dsp:sp>
    <dsp:sp modelId="{C4878A5F-F5E6-488D-BD43-DF19FB23888B}">
      <dsp:nvSpPr>
        <dsp:cNvPr id="0" name=""/>
        <dsp:cNvSpPr/>
      </dsp:nvSpPr>
      <dsp:spPr>
        <a:xfrm>
          <a:off x="0" y="1351997"/>
          <a:ext cx="3499294" cy="6432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Recommend and prioritize</a:t>
          </a:r>
        </a:p>
      </dsp:txBody>
      <dsp:txXfrm>
        <a:off x="31402" y="1383399"/>
        <a:ext cx="3436490" cy="580478"/>
      </dsp:txXfrm>
    </dsp:sp>
    <dsp:sp modelId="{91D4C96B-554F-4589-9F38-ED16B42B0F53}">
      <dsp:nvSpPr>
        <dsp:cNvPr id="0" name=""/>
        <dsp:cNvSpPr/>
      </dsp:nvSpPr>
      <dsp:spPr>
        <a:xfrm rot="5400000">
          <a:off x="6352465" y="-761398"/>
          <a:ext cx="514625" cy="6220967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Provide recommendations for tools and conversion services when appropriate.</a:t>
          </a:r>
        </a:p>
      </dsp:txBody>
      <dsp:txXfrm rot="-5400000">
        <a:off x="3499294" y="2116895"/>
        <a:ext cx="6195845" cy="464381"/>
      </dsp:txXfrm>
    </dsp:sp>
    <dsp:sp modelId="{450D949F-676E-4C60-B0DB-16FBA36908E2}">
      <dsp:nvSpPr>
        <dsp:cNvPr id="0" name=""/>
        <dsp:cNvSpPr/>
      </dsp:nvSpPr>
      <dsp:spPr>
        <a:xfrm>
          <a:off x="0" y="2027444"/>
          <a:ext cx="3499294" cy="64328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Provide</a:t>
          </a:r>
        </a:p>
      </dsp:txBody>
      <dsp:txXfrm>
        <a:off x="31402" y="2058846"/>
        <a:ext cx="3436490" cy="580478"/>
      </dsp:txXfrm>
    </dsp:sp>
    <dsp:sp modelId="{7B66009E-4E12-45A1-9BE5-E120AEF39894}">
      <dsp:nvSpPr>
        <dsp:cNvPr id="0" name=""/>
        <dsp:cNvSpPr/>
      </dsp:nvSpPr>
      <dsp:spPr>
        <a:xfrm rot="5400000">
          <a:off x="6352465" y="-85951"/>
          <a:ext cx="514625" cy="6220967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Inform strategic directions to support the FAST business model. </a:t>
          </a:r>
        </a:p>
      </dsp:txBody>
      <dsp:txXfrm rot="-5400000">
        <a:off x="3499294" y="2792342"/>
        <a:ext cx="6195845" cy="464381"/>
      </dsp:txXfrm>
    </dsp:sp>
    <dsp:sp modelId="{75483626-4FBC-4A06-9B0B-13C9E172D8B9}">
      <dsp:nvSpPr>
        <dsp:cNvPr id="0" name=""/>
        <dsp:cNvSpPr/>
      </dsp:nvSpPr>
      <dsp:spPr>
        <a:xfrm>
          <a:off x="0" y="2702891"/>
          <a:ext cx="3499294" cy="64328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Inform</a:t>
          </a:r>
        </a:p>
      </dsp:txBody>
      <dsp:txXfrm>
        <a:off x="31402" y="2734293"/>
        <a:ext cx="3436490" cy="580478"/>
      </dsp:txXfrm>
    </dsp:sp>
    <dsp:sp modelId="{ECCDFB8F-7B84-4B91-84B5-46DB0B2F9F4F}">
      <dsp:nvSpPr>
        <dsp:cNvPr id="0" name=""/>
        <dsp:cNvSpPr/>
      </dsp:nvSpPr>
      <dsp:spPr>
        <a:xfrm rot="5400000">
          <a:off x="6352465" y="589495"/>
          <a:ext cx="514625" cy="6220967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Establish and oversee working groups as needed to accomplish these or other tasks.</a:t>
          </a:r>
        </a:p>
      </dsp:txBody>
      <dsp:txXfrm rot="-5400000">
        <a:off x="3499294" y="3467788"/>
        <a:ext cx="6195845" cy="464381"/>
      </dsp:txXfrm>
    </dsp:sp>
    <dsp:sp modelId="{03C4EBB0-FB08-42DB-84CD-3DEEDE2706C5}">
      <dsp:nvSpPr>
        <dsp:cNvPr id="0" name=""/>
        <dsp:cNvSpPr/>
      </dsp:nvSpPr>
      <dsp:spPr>
        <a:xfrm>
          <a:off x="0" y="3378337"/>
          <a:ext cx="3499294" cy="6432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Establish and oversee</a:t>
          </a:r>
        </a:p>
      </dsp:txBody>
      <dsp:txXfrm>
        <a:off x="31402" y="3409739"/>
        <a:ext cx="3436490" cy="5804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C8D1D-5BC7-4785-9D6F-E273525F2A25}">
      <dsp:nvSpPr>
        <dsp:cNvPr id="0" name=""/>
        <dsp:cNvSpPr/>
      </dsp:nvSpPr>
      <dsp:spPr>
        <a:xfrm>
          <a:off x="1382077" y="2195"/>
          <a:ext cx="5528309" cy="96317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265" tIns="244646" rIns="107265" bIns="24464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Oversee the community engagement, term contribution and procedures.</a:t>
          </a:r>
        </a:p>
      </dsp:txBody>
      <dsp:txXfrm>
        <a:off x="1382077" y="2195"/>
        <a:ext cx="5528309" cy="963174"/>
      </dsp:txXfrm>
    </dsp:sp>
    <dsp:sp modelId="{E9D352E9-EFD7-4A8A-8254-7A93FD8BF9C8}">
      <dsp:nvSpPr>
        <dsp:cNvPr id="0" name=""/>
        <dsp:cNvSpPr/>
      </dsp:nvSpPr>
      <dsp:spPr>
        <a:xfrm>
          <a:off x="0" y="2195"/>
          <a:ext cx="1382077" cy="9631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35" tIns="95140" rIns="73135" bIns="9514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Oversee</a:t>
          </a:r>
        </a:p>
      </dsp:txBody>
      <dsp:txXfrm>
        <a:off x="0" y="2195"/>
        <a:ext cx="1382077" cy="963174"/>
      </dsp:txXfrm>
    </dsp:sp>
    <dsp:sp modelId="{0BB4B58B-D1C0-40F6-AC8D-56C4DB02FA1D}">
      <dsp:nvSpPr>
        <dsp:cNvPr id="0" name=""/>
        <dsp:cNvSpPr/>
      </dsp:nvSpPr>
      <dsp:spPr>
        <a:xfrm>
          <a:off x="1382077" y="1023160"/>
          <a:ext cx="5528309" cy="963174"/>
        </a:xfrm>
        <a:prstGeom prst="rect">
          <a:avLst/>
        </a:prstGeom>
        <a:solidFill>
          <a:schemeClr val="accent2">
            <a:tint val="40000"/>
            <a:alpha val="90000"/>
            <a:hueOff val="-460466"/>
            <a:satOff val="3068"/>
            <a:lumOff val="28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460466"/>
              <a:satOff val="3068"/>
              <a:lumOff val="2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265" tIns="244646" rIns="107265" bIns="24464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Engage the community in developing and maintaining documentation; oversee the process. </a:t>
          </a:r>
        </a:p>
      </dsp:txBody>
      <dsp:txXfrm>
        <a:off x="1382077" y="1023160"/>
        <a:ext cx="5528309" cy="963174"/>
      </dsp:txXfrm>
    </dsp:sp>
    <dsp:sp modelId="{D11C1C78-F3AD-4F25-9377-B5FA8C4514FF}">
      <dsp:nvSpPr>
        <dsp:cNvPr id="0" name=""/>
        <dsp:cNvSpPr/>
      </dsp:nvSpPr>
      <dsp:spPr>
        <a:xfrm>
          <a:off x="0" y="1023160"/>
          <a:ext cx="1382077" cy="963174"/>
        </a:xfrm>
        <a:prstGeom prst="rect">
          <a:avLst/>
        </a:prstGeom>
        <a:solidFill>
          <a:schemeClr val="accent2">
            <a:hueOff val="-330843"/>
            <a:satOff val="373"/>
            <a:lumOff val="882"/>
            <a:alphaOff val="0"/>
          </a:schemeClr>
        </a:solidFill>
        <a:ln w="15875" cap="flat" cmpd="sng" algn="ctr">
          <a:solidFill>
            <a:schemeClr val="accent2">
              <a:hueOff val="-330843"/>
              <a:satOff val="373"/>
              <a:lumOff val="8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35" tIns="95140" rIns="73135" bIns="9514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Engage</a:t>
          </a:r>
        </a:p>
      </dsp:txBody>
      <dsp:txXfrm>
        <a:off x="0" y="1023160"/>
        <a:ext cx="1382077" cy="963174"/>
      </dsp:txXfrm>
    </dsp:sp>
    <dsp:sp modelId="{436C4511-7ED9-4BE4-85E5-131761685A42}">
      <dsp:nvSpPr>
        <dsp:cNvPr id="0" name=""/>
        <dsp:cNvSpPr/>
      </dsp:nvSpPr>
      <dsp:spPr>
        <a:xfrm>
          <a:off x="1382077" y="2044125"/>
          <a:ext cx="5528309" cy="963174"/>
        </a:xfrm>
        <a:prstGeom prst="rect">
          <a:avLst/>
        </a:prstGeom>
        <a:solidFill>
          <a:schemeClr val="accent2">
            <a:tint val="40000"/>
            <a:alpha val="90000"/>
            <a:hueOff val="-920933"/>
            <a:satOff val="6135"/>
            <a:lumOff val="56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920933"/>
              <a:satOff val="6135"/>
              <a:lumOff val="5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265" tIns="244646" rIns="107265" bIns="24464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Facilitate the dissemination and collocation of training resources, documentation, and guidance for use.</a:t>
          </a:r>
        </a:p>
      </dsp:txBody>
      <dsp:txXfrm>
        <a:off x="1382077" y="2044125"/>
        <a:ext cx="5528309" cy="963174"/>
      </dsp:txXfrm>
    </dsp:sp>
    <dsp:sp modelId="{0261BDA8-F0B9-48F7-8176-608527D3A50D}">
      <dsp:nvSpPr>
        <dsp:cNvPr id="0" name=""/>
        <dsp:cNvSpPr/>
      </dsp:nvSpPr>
      <dsp:spPr>
        <a:xfrm>
          <a:off x="0" y="2044125"/>
          <a:ext cx="1382077" cy="963174"/>
        </a:xfrm>
        <a:prstGeom prst="rect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35" tIns="95140" rIns="73135" bIns="9514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Facilitate</a:t>
          </a:r>
        </a:p>
      </dsp:txBody>
      <dsp:txXfrm>
        <a:off x="0" y="2044125"/>
        <a:ext cx="1382077" cy="963174"/>
      </dsp:txXfrm>
    </dsp:sp>
    <dsp:sp modelId="{6BB39ED5-9627-4AD6-92CA-2514A9F5C00A}">
      <dsp:nvSpPr>
        <dsp:cNvPr id="0" name=""/>
        <dsp:cNvSpPr/>
      </dsp:nvSpPr>
      <dsp:spPr>
        <a:xfrm>
          <a:off x="1382077" y="3065090"/>
          <a:ext cx="5528309" cy="963174"/>
        </a:xfrm>
        <a:prstGeom prst="rect">
          <a:avLst/>
        </a:prstGeom>
        <a:solidFill>
          <a:schemeClr val="accent2">
            <a:tint val="40000"/>
            <a:alpha val="90000"/>
            <a:hueOff val="-1381399"/>
            <a:satOff val="9203"/>
            <a:lumOff val="84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1381399"/>
              <a:satOff val="9203"/>
              <a:lumOff val="8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265" tIns="244646" rIns="107265" bIns="24464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Establish framework for testing of interfaces and services by the community.</a:t>
          </a:r>
        </a:p>
      </dsp:txBody>
      <dsp:txXfrm>
        <a:off x="1382077" y="3065090"/>
        <a:ext cx="5528309" cy="963174"/>
      </dsp:txXfrm>
    </dsp:sp>
    <dsp:sp modelId="{782935E2-AA73-4007-8BCF-151741D8F4F1}">
      <dsp:nvSpPr>
        <dsp:cNvPr id="0" name=""/>
        <dsp:cNvSpPr/>
      </dsp:nvSpPr>
      <dsp:spPr>
        <a:xfrm>
          <a:off x="0" y="3065090"/>
          <a:ext cx="1382077" cy="963174"/>
        </a:xfrm>
        <a:prstGeom prst="rect">
          <a:avLst/>
        </a:prstGeom>
        <a:solidFill>
          <a:schemeClr val="accent2">
            <a:hueOff val="-992530"/>
            <a:satOff val="1119"/>
            <a:lumOff val="2647"/>
            <a:alphaOff val="0"/>
          </a:schemeClr>
        </a:solidFill>
        <a:ln w="15875" cap="flat" cmpd="sng" algn="ctr">
          <a:solidFill>
            <a:schemeClr val="accent2">
              <a:hueOff val="-992530"/>
              <a:satOff val="1119"/>
              <a:lumOff val="2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35" tIns="95140" rIns="73135" bIns="9514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Establish</a:t>
          </a:r>
        </a:p>
      </dsp:txBody>
      <dsp:txXfrm>
        <a:off x="0" y="3065090"/>
        <a:ext cx="1382077" cy="963174"/>
      </dsp:txXfrm>
    </dsp:sp>
    <dsp:sp modelId="{A2D8AC15-533A-4BF1-84A2-F50B8E6D345C}">
      <dsp:nvSpPr>
        <dsp:cNvPr id="0" name=""/>
        <dsp:cNvSpPr/>
      </dsp:nvSpPr>
      <dsp:spPr>
        <a:xfrm>
          <a:off x="1382077" y="4086055"/>
          <a:ext cx="5528309" cy="963174"/>
        </a:xfrm>
        <a:prstGeom prst="rect">
          <a:avLst/>
        </a:prstGeom>
        <a:solidFill>
          <a:schemeClr val="accent2">
            <a:tint val="40000"/>
            <a:alpha val="90000"/>
            <a:hueOff val="-1841865"/>
            <a:satOff val="12270"/>
            <a:lumOff val="1122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1841865"/>
              <a:satOff val="12270"/>
              <a:lumOff val="11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265" tIns="244646" rIns="107265" bIns="24464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Provide or facilitate outreach, promotion and marketing to different communities as appropriate.</a:t>
          </a:r>
        </a:p>
      </dsp:txBody>
      <dsp:txXfrm>
        <a:off x="1382077" y="4086055"/>
        <a:ext cx="5528309" cy="963174"/>
      </dsp:txXfrm>
    </dsp:sp>
    <dsp:sp modelId="{A8B01D03-2D23-4A54-8A4D-BB7FC08CD6A7}">
      <dsp:nvSpPr>
        <dsp:cNvPr id="0" name=""/>
        <dsp:cNvSpPr/>
      </dsp:nvSpPr>
      <dsp:spPr>
        <a:xfrm>
          <a:off x="0" y="4086055"/>
          <a:ext cx="1382077" cy="963174"/>
        </a:xfrm>
        <a:prstGeom prst="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3135" tIns="95140" rIns="73135" bIns="9514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Provide or facilitate</a:t>
          </a:r>
        </a:p>
      </dsp:txBody>
      <dsp:txXfrm>
        <a:off x="0" y="4086055"/>
        <a:ext cx="1382077" cy="9631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5BD55-4D36-4854-887E-E1929657F149}">
      <dsp:nvSpPr>
        <dsp:cNvPr id="0" name=""/>
        <dsp:cNvSpPr/>
      </dsp:nvSpPr>
      <dsp:spPr>
        <a:xfrm>
          <a:off x="0" y="600"/>
          <a:ext cx="564197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B8CFD0-B41A-4E26-B948-9FC9979CD8D7}">
      <dsp:nvSpPr>
        <dsp:cNvPr id="0" name=""/>
        <dsp:cNvSpPr/>
      </dsp:nvSpPr>
      <dsp:spPr>
        <a:xfrm>
          <a:off x="0" y="600"/>
          <a:ext cx="5641974" cy="702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Visited the Library of Congress to learn how LCSH approves proposals</a:t>
          </a:r>
        </a:p>
      </dsp:txBody>
      <dsp:txXfrm>
        <a:off x="0" y="600"/>
        <a:ext cx="5641974" cy="702864"/>
      </dsp:txXfrm>
    </dsp:sp>
    <dsp:sp modelId="{CE90CBD7-F15D-4E6C-9B5F-D2EC911B6474}">
      <dsp:nvSpPr>
        <dsp:cNvPr id="0" name=""/>
        <dsp:cNvSpPr/>
      </dsp:nvSpPr>
      <dsp:spPr>
        <a:xfrm>
          <a:off x="0" y="703464"/>
          <a:ext cx="5641974" cy="0"/>
        </a:xfrm>
        <a:prstGeom prst="line">
          <a:avLst/>
        </a:prstGeom>
        <a:solidFill>
          <a:schemeClr val="accent2">
            <a:hueOff val="-220562"/>
            <a:satOff val="249"/>
            <a:lumOff val="588"/>
            <a:alphaOff val="0"/>
          </a:schemeClr>
        </a:solidFill>
        <a:ln w="15875" cap="flat" cmpd="sng" algn="ctr">
          <a:solidFill>
            <a:schemeClr val="accent2">
              <a:hueOff val="-220562"/>
              <a:satOff val="249"/>
              <a:lumOff val="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2F9512-A23E-4ECA-850A-000DA4D5F4E3}">
      <dsp:nvSpPr>
        <dsp:cNvPr id="0" name=""/>
        <dsp:cNvSpPr/>
      </dsp:nvSpPr>
      <dsp:spPr>
        <a:xfrm>
          <a:off x="0" y="703464"/>
          <a:ext cx="5641974" cy="702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Agreed a vision statement for FPOC</a:t>
          </a:r>
        </a:p>
      </dsp:txBody>
      <dsp:txXfrm>
        <a:off x="0" y="703464"/>
        <a:ext cx="5641974" cy="702864"/>
      </dsp:txXfrm>
    </dsp:sp>
    <dsp:sp modelId="{08BF5AAC-DA67-40A1-81A5-AC2A4DD7B914}">
      <dsp:nvSpPr>
        <dsp:cNvPr id="0" name=""/>
        <dsp:cNvSpPr/>
      </dsp:nvSpPr>
      <dsp:spPr>
        <a:xfrm>
          <a:off x="0" y="1406328"/>
          <a:ext cx="5641974" cy="0"/>
        </a:xfrm>
        <a:prstGeom prst="line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5875" cap="flat" cmpd="sng" algn="ctr">
          <a:solidFill>
            <a:schemeClr val="accent2">
              <a:hueOff val="-441124"/>
              <a:satOff val="497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11F8F-C815-4FE3-94FC-65F2B8A4A015}">
      <dsp:nvSpPr>
        <dsp:cNvPr id="0" name=""/>
        <dsp:cNvSpPr/>
      </dsp:nvSpPr>
      <dsp:spPr>
        <a:xfrm>
          <a:off x="0" y="1406328"/>
          <a:ext cx="5641974" cy="702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Met with OCLC FAST team</a:t>
          </a:r>
        </a:p>
      </dsp:txBody>
      <dsp:txXfrm>
        <a:off x="0" y="1406328"/>
        <a:ext cx="5641974" cy="702864"/>
      </dsp:txXfrm>
    </dsp:sp>
    <dsp:sp modelId="{5787979B-D5EA-4CBD-8FB5-9F8B799E98EB}">
      <dsp:nvSpPr>
        <dsp:cNvPr id="0" name=""/>
        <dsp:cNvSpPr/>
      </dsp:nvSpPr>
      <dsp:spPr>
        <a:xfrm>
          <a:off x="0" y="2109192"/>
          <a:ext cx="5641974" cy="0"/>
        </a:xfrm>
        <a:prstGeom prst="line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754FB-42EB-421A-B0C0-0E74B77A10CF}">
      <dsp:nvSpPr>
        <dsp:cNvPr id="0" name=""/>
        <dsp:cNvSpPr/>
      </dsp:nvSpPr>
      <dsp:spPr>
        <a:xfrm>
          <a:off x="0" y="2109192"/>
          <a:ext cx="5641974" cy="702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Discussed desired features for FAST</a:t>
          </a:r>
        </a:p>
      </dsp:txBody>
      <dsp:txXfrm>
        <a:off x="0" y="2109192"/>
        <a:ext cx="5641974" cy="702864"/>
      </dsp:txXfrm>
    </dsp:sp>
    <dsp:sp modelId="{6A8C2840-0684-4D9C-BE03-EE67310A32A1}">
      <dsp:nvSpPr>
        <dsp:cNvPr id="0" name=""/>
        <dsp:cNvSpPr/>
      </dsp:nvSpPr>
      <dsp:spPr>
        <a:xfrm>
          <a:off x="0" y="2812057"/>
          <a:ext cx="5641974" cy="0"/>
        </a:xfrm>
        <a:prstGeom prst="line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5875" cap="flat" cmpd="sng" algn="ctr">
          <a:solidFill>
            <a:schemeClr val="accent2">
              <a:hueOff val="-882249"/>
              <a:satOff val="995"/>
              <a:lumOff val="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5F0CE7-A8B7-4EA9-AEE6-4D57E240DDAB}">
      <dsp:nvSpPr>
        <dsp:cNvPr id="0" name=""/>
        <dsp:cNvSpPr/>
      </dsp:nvSpPr>
      <dsp:spPr>
        <a:xfrm>
          <a:off x="0" y="2812057"/>
          <a:ext cx="5641974" cy="702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Discussed how to maintain FAST vocabulary</a:t>
          </a:r>
        </a:p>
      </dsp:txBody>
      <dsp:txXfrm>
        <a:off x="0" y="2812057"/>
        <a:ext cx="5641974" cy="702864"/>
      </dsp:txXfrm>
    </dsp:sp>
    <dsp:sp modelId="{AFC116A5-EAE1-40C6-9371-6288916CF661}">
      <dsp:nvSpPr>
        <dsp:cNvPr id="0" name=""/>
        <dsp:cNvSpPr/>
      </dsp:nvSpPr>
      <dsp:spPr>
        <a:xfrm>
          <a:off x="0" y="3514921"/>
          <a:ext cx="5641974" cy="0"/>
        </a:xfrm>
        <a:prstGeom prst="line">
          <a:avLst/>
        </a:prstGeom>
        <a:solidFill>
          <a:schemeClr val="accent2">
            <a:hueOff val="-1102811"/>
            <a:satOff val="1243"/>
            <a:lumOff val="2942"/>
            <a:alphaOff val="0"/>
          </a:schemeClr>
        </a:solidFill>
        <a:ln w="15875" cap="flat" cmpd="sng" algn="ctr">
          <a:solidFill>
            <a:schemeClr val="accent2">
              <a:hueOff val="-1102811"/>
              <a:satOff val="1243"/>
              <a:lumOff val="29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B9A698-9E67-4E68-B873-DF72135982A8}">
      <dsp:nvSpPr>
        <dsp:cNvPr id="0" name=""/>
        <dsp:cNvSpPr/>
      </dsp:nvSpPr>
      <dsp:spPr>
        <a:xfrm>
          <a:off x="0" y="3514921"/>
          <a:ext cx="5641974" cy="702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Discussed how to accept inputs from FAST users</a:t>
          </a:r>
        </a:p>
      </dsp:txBody>
      <dsp:txXfrm>
        <a:off x="0" y="3514921"/>
        <a:ext cx="5641974" cy="702864"/>
      </dsp:txXfrm>
    </dsp:sp>
    <dsp:sp modelId="{73B6315D-703B-480A-98E6-83C710411446}">
      <dsp:nvSpPr>
        <dsp:cNvPr id="0" name=""/>
        <dsp:cNvSpPr/>
      </dsp:nvSpPr>
      <dsp:spPr>
        <a:xfrm>
          <a:off x="0" y="4217785"/>
          <a:ext cx="5641974" cy="0"/>
        </a:xfrm>
        <a:prstGeom prst="lin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8A580A-7E0A-4963-BA37-3112C9371E20}">
      <dsp:nvSpPr>
        <dsp:cNvPr id="0" name=""/>
        <dsp:cNvSpPr/>
      </dsp:nvSpPr>
      <dsp:spPr>
        <a:xfrm>
          <a:off x="0" y="4217785"/>
          <a:ext cx="5641974" cy="702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Outreach to Faceted Subject Access IG, Big Heads, IFLA, and UK Bibliographic Standards Group</a:t>
          </a:r>
        </a:p>
      </dsp:txBody>
      <dsp:txXfrm>
        <a:off x="0" y="4217785"/>
        <a:ext cx="5641974" cy="7028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8E424-7576-40FA-B5AE-FF7FE3A4592C}">
      <dsp:nvSpPr>
        <dsp:cNvPr id="0" name=""/>
        <dsp:cNvSpPr/>
      </dsp:nvSpPr>
      <dsp:spPr>
        <a:xfrm>
          <a:off x="0" y="600"/>
          <a:ext cx="5641974" cy="50462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729A06-92D9-4C6A-B51E-0D5BD2C5BBBB}">
      <dsp:nvSpPr>
        <dsp:cNvPr id="0" name=""/>
        <dsp:cNvSpPr/>
      </dsp:nvSpPr>
      <dsp:spPr>
        <a:xfrm>
          <a:off x="152647" y="114140"/>
          <a:ext cx="277541" cy="2775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9F113-7571-47F1-9D79-DA2B1C2F3505}">
      <dsp:nvSpPr>
        <dsp:cNvPr id="0" name=""/>
        <dsp:cNvSpPr/>
      </dsp:nvSpPr>
      <dsp:spPr>
        <a:xfrm>
          <a:off x="582836" y="600"/>
          <a:ext cx="5059138" cy="504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406" tIns="53406" rIns="53406" bIns="5340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FAQ</a:t>
          </a:r>
        </a:p>
      </dsp:txBody>
      <dsp:txXfrm>
        <a:off x="582836" y="600"/>
        <a:ext cx="5059138" cy="504620"/>
      </dsp:txXfrm>
    </dsp:sp>
    <dsp:sp modelId="{68C0D2BD-62CF-4A2B-AC57-F9D157EB03D9}">
      <dsp:nvSpPr>
        <dsp:cNvPr id="0" name=""/>
        <dsp:cNvSpPr/>
      </dsp:nvSpPr>
      <dsp:spPr>
        <a:xfrm>
          <a:off x="0" y="631376"/>
          <a:ext cx="5641974" cy="50462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FF7744-8466-47F0-A7E8-8B59309B68F4}">
      <dsp:nvSpPr>
        <dsp:cNvPr id="0" name=""/>
        <dsp:cNvSpPr/>
      </dsp:nvSpPr>
      <dsp:spPr>
        <a:xfrm>
          <a:off x="152647" y="744915"/>
          <a:ext cx="277541" cy="2775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3C172-8C59-4AA5-9CF8-4CD5B4087262}">
      <dsp:nvSpPr>
        <dsp:cNvPr id="0" name=""/>
        <dsp:cNvSpPr/>
      </dsp:nvSpPr>
      <dsp:spPr>
        <a:xfrm>
          <a:off x="582836" y="631376"/>
          <a:ext cx="5059138" cy="504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406" tIns="53406" rIns="53406" bIns="5340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Quick Guide to FAST</a:t>
          </a:r>
        </a:p>
      </dsp:txBody>
      <dsp:txXfrm>
        <a:off x="582836" y="631376"/>
        <a:ext cx="5059138" cy="504620"/>
      </dsp:txXfrm>
    </dsp:sp>
    <dsp:sp modelId="{630C6AFD-9995-40FA-8359-E4116B0D5688}">
      <dsp:nvSpPr>
        <dsp:cNvPr id="0" name=""/>
        <dsp:cNvSpPr/>
      </dsp:nvSpPr>
      <dsp:spPr>
        <a:xfrm>
          <a:off x="0" y="1262151"/>
          <a:ext cx="5641974" cy="50462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43596E-5920-4913-A745-B157C632B3EE}">
      <dsp:nvSpPr>
        <dsp:cNvPr id="0" name=""/>
        <dsp:cNvSpPr/>
      </dsp:nvSpPr>
      <dsp:spPr>
        <a:xfrm>
          <a:off x="152647" y="1375691"/>
          <a:ext cx="277541" cy="2775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D94343-A0C0-4B77-B690-D46456D77B3F}">
      <dsp:nvSpPr>
        <dsp:cNvPr id="0" name=""/>
        <dsp:cNvSpPr/>
      </dsp:nvSpPr>
      <dsp:spPr>
        <a:xfrm>
          <a:off x="582836" y="1262151"/>
          <a:ext cx="5059138" cy="504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406" tIns="53406" rIns="53406" bIns="5340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Online Training Course at library schools</a:t>
          </a:r>
        </a:p>
      </dsp:txBody>
      <dsp:txXfrm>
        <a:off x="582836" y="1262151"/>
        <a:ext cx="5059138" cy="504620"/>
      </dsp:txXfrm>
    </dsp:sp>
    <dsp:sp modelId="{DA305335-7886-450D-9A8C-9CB01A5E415F}">
      <dsp:nvSpPr>
        <dsp:cNvPr id="0" name=""/>
        <dsp:cNvSpPr/>
      </dsp:nvSpPr>
      <dsp:spPr>
        <a:xfrm>
          <a:off x="0" y="1892927"/>
          <a:ext cx="5641974" cy="50462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FBF2FB-D6E9-4FA9-A5C9-0C5EA75FCFFA}">
      <dsp:nvSpPr>
        <dsp:cNvPr id="0" name=""/>
        <dsp:cNvSpPr/>
      </dsp:nvSpPr>
      <dsp:spPr>
        <a:xfrm>
          <a:off x="152647" y="2006466"/>
          <a:ext cx="277541" cy="27754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2B450-9A77-47B0-BFB6-91D026C10CC9}">
      <dsp:nvSpPr>
        <dsp:cNvPr id="0" name=""/>
        <dsp:cNvSpPr/>
      </dsp:nvSpPr>
      <dsp:spPr>
        <a:xfrm>
          <a:off x="582836" y="1892927"/>
          <a:ext cx="5059138" cy="504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406" tIns="53406" rIns="53406" bIns="5340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Webinar</a:t>
          </a:r>
        </a:p>
      </dsp:txBody>
      <dsp:txXfrm>
        <a:off x="582836" y="1892927"/>
        <a:ext cx="5059138" cy="504620"/>
      </dsp:txXfrm>
    </dsp:sp>
    <dsp:sp modelId="{1C04A48A-5957-4285-8AD1-F492802E180B}">
      <dsp:nvSpPr>
        <dsp:cNvPr id="0" name=""/>
        <dsp:cNvSpPr/>
      </dsp:nvSpPr>
      <dsp:spPr>
        <a:xfrm>
          <a:off x="0" y="2523702"/>
          <a:ext cx="5641974" cy="50462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6A807D-598D-4A16-80E6-2751EA29DA4D}">
      <dsp:nvSpPr>
        <dsp:cNvPr id="0" name=""/>
        <dsp:cNvSpPr/>
      </dsp:nvSpPr>
      <dsp:spPr>
        <a:xfrm>
          <a:off x="152647" y="2637242"/>
          <a:ext cx="277541" cy="27754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BD6AAC-F431-4840-BA41-9DEC4EEDBD99}">
      <dsp:nvSpPr>
        <dsp:cNvPr id="0" name=""/>
        <dsp:cNvSpPr/>
      </dsp:nvSpPr>
      <dsp:spPr>
        <a:xfrm>
          <a:off x="582836" y="2523702"/>
          <a:ext cx="5059138" cy="504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406" tIns="53406" rIns="53406" bIns="5340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Integrate FAST into ContentDM</a:t>
          </a:r>
        </a:p>
      </dsp:txBody>
      <dsp:txXfrm>
        <a:off x="582836" y="2523702"/>
        <a:ext cx="5059138" cy="504620"/>
      </dsp:txXfrm>
    </dsp:sp>
    <dsp:sp modelId="{42917C65-738B-4840-9C47-A62709760516}">
      <dsp:nvSpPr>
        <dsp:cNvPr id="0" name=""/>
        <dsp:cNvSpPr/>
      </dsp:nvSpPr>
      <dsp:spPr>
        <a:xfrm>
          <a:off x="0" y="3154477"/>
          <a:ext cx="5641974" cy="50462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90148D-0C22-4BFC-B95F-691381BB93E7}">
      <dsp:nvSpPr>
        <dsp:cNvPr id="0" name=""/>
        <dsp:cNvSpPr/>
      </dsp:nvSpPr>
      <dsp:spPr>
        <a:xfrm>
          <a:off x="152647" y="3268017"/>
          <a:ext cx="277541" cy="27754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E573B1-DB5F-4D62-B1D0-0121BD41E045}">
      <dsp:nvSpPr>
        <dsp:cNvPr id="0" name=""/>
        <dsp:cNvSpPr/>
      </dsp:nvSpPr>
      <dsp:spPr>
        <a:xfrm>
          <a:off x="582836" y="3154477"/>
          <a:ext cx="5059138" cy="504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406" tIns="53406" rIns="53406" bIns="5340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eForum</a:t>
          </a:r>
        </a:p>
      </dsp:txBody>
      <dsp:txXfrm>
        <a:off x="582836" y="3154477"/>
        <a:ext cx="5059138" cy="504620"/>
      </dsp:txXfrm>
    </dsp:sp>
    <dsp:sp modelId="{155DD185-44A9-4250-A71B-3BED8AD0384F}">
      <dsp:nvSpPr>
        <dsp:cNvPr id="0" name=""/>
        <dsp:cNvSpPr/>
      </dsp:nvSpPr>
      <dsp:spPr>
        <a:xfrm>
          <a:off x="0" y="3785253"/>
          <a:ext cx="5641974" cy="50462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D0EA5-13BC-40DC-8202-309202E7C214}">
      <dsp:nvSpPr>
        <dsp:cNvPr id="0" name=""/>
        <dsp:cNvSpPr/>
      </dsp:nvSpPr>
      <dsp:spPr>
        <a:xfrm>
          <a:off x="152647" y="3898793"/>
          <a:ext cx="277541" cy="277541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48672F-315D-48E0-B884-ACAE8545EB13}">
      <dsp:nvSpPr>
        <dsp:cNvPr id="0" name=""/>
        <dsp:cNvSpPr/>
      </dsp:nvSpPr>
      <dsp:spPr>
        <a:xfrm>
          <a:off x="582836" y="3785253"/>
          <a:ext cx="5059138" cy="504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406" tIns="53406" rIns="53406" bIns="5340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Survey to gather questions related to FAST</a:t>
          </a:r>
        </a:p>
      </dsp:txBody>
      <dsp:txXfrm>
        <a:off x="582836" y="3785253"/>
        <a:ext cx="5059138" cy="504620"/>
      </dsp:txXfrm>
    </dsp:sp>
    <dsp:sp modelId="{CAAB001E-5E6D-43B2-A1ED-47220621A722}">
      <dsp:nvSpPr>
        <dsp:cNvPr id="0" name=""/>
        <dsp:cNvSpPr/>
      </dsp:nvSpPr>
      <dsp:spPr>
        <a:xfrm>
          <a:off x="0" y="4416028"/>
          <a:ext cx="5641974" cy="50462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4EF41-75B8-4BC0-8336-5D32B2D00A20}">
      <dsp:nvSpPr>
        <dsp:cNvPr id="0" name=""/>
        <dsp:cNvSpPr/>
      </dsp:nvSpPr>
      <dsp:spPr>
        <a:xfrm>
          <a:off x="152647" y="4529568"/>
          <a:ext cx="277541" cy="277541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F08EC4-6CFE-4139-B803-1A275D7EA3E7}">
      <dsp:nvSpPr>
        <dsp:cNvPr id="0" name=""/>
        <dsp:cNvSpPr/>
      </dsp:nvSpPr>
      <dsp:spPr>
        <a:xfrm>
          <a:off x="582836" y="4416028"/>
          <a:ext cx="5059138" cy="504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406" tIns="53406" rIns="53406" bIns="5340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Leverage PCC on training</a:t>
          </a:r>
        </a:p>
      </dsp:txBody>
      <dsp:txXfrm>
        <a:off x="582836" y="4416028"/>
        <a:ext cx="5059138" cy="5046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45003E-00BA-4648-A438-B805412EBEAB}">
      <dsp:nvSpPr>
        <dsp:cNvPr id="0" name=""/>
        <dsp:cNvSpPr/>
      </dsp:nvSpPr>
      <dsp:spPr>
        <a:xfrm>
          <a:off x="538577" y="1337"/>
          <a:ext cx="2010024" cy="12060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What is FAST?</a:t>
          </a:r>
        </a:p>
      </dsp:txBody>
      <dsp:txXfrm>
        <a:off x="538577" y="1337"/>
        <a:ext cx="2010024" cy="1206014"/>
      </dsp:txXfrm>
    </dsp:sp>
    <dsp:sp modelId="{E67CB072-B0F2-4ED0-8248-D213B6825E77}">
      <dsp:nvSpPr>
        <dsp:cNvPr id="0" name=""/>
        <dsp:cNvSpPr/>
      </dsp:nvSpPr>
      <dsp:spPr>
        <a:xfrm>
          <a:off x="2749604" y="1337"/>
          <a:ext cx="2010024" cy="1206014"/>
        </a:xfrm>
        <a:prstGeom prst="rect">
          <a:avLst/>
        </a:prstGeom>
        <a:solidFill>
          <a:schemeClr val="accent2">
            <a:hueOff val="-120307"/>
            <a:satOff val="136"/>
            <a:lumOff val="32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Who maintains FAST?</a:t>
          </a:r>
        </a:p>
      </dsp:txBody>
      <dsp:txXfrm>
        <a:off x="2749604" y="1337"/>
        <a:ext cx="2010024" cy="1206014"/>
      </dsp:txXfrm>
    </dsp:sp>
    <dsp:sp modelId="{4828EE9D-B5FC-47FA-814B-FF757F51E1DE}">
      <dsp:nvSpPr>
        <dsp:cNvPr id="0" name=""/>
        <dsp:cNvSpPr/>
      </dsp:nvSpPr>
      <dsp:spPr>
        <a:xfrm>
          <a:off x="4960632" y="1337"/>
          <a:ext cx="2010024" cy="1206014"/>
        </a:xfrm>
        <a:prstGeom prst="rect">
          <a:avLst/>
        </a:prstGeom>
        <a:solidFill>
          <a:schemeClr val="accent2">
            <a:hueOff val="-240613"/>
            <a:satOff val="271"/>
            <a:lumOff val="64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What are the FAST facets?</a:t>
          </a:r>
        </a:p>
      </dsp:txBody>
      <dsp:txXfrm>
        <a:off x="4960632" y="1337"/>
        <a:ext cx="2010024" cy="1206014"/>
      </dsp:txXfrm>
    </dsp:sp>
    <dsp:sp modelId="{3837D761-2A0D-4EF4-9B36-7E05C8B79A81}">
      <dsp:nvSpPr>
        <dsp:cNvPr id="0" name=""/>
        <dsp:cNvSpPr/>
      </dsp:nvSpPr>
      <dsp:spPr>
        <a:xfrm>
          <a:off x="7171659" y="1337"/>
          <a:ext cx="2010024" cy="1206014"/>
        </a:xfrm>
        <a:prstGeom prst="rect">
          <a:avLst/>
        </a:prstGeom>
        <a:solidFill>
          <a:schemeClr val="accent2">
            <a:hueOff val="-360920"/>
            <a:satOff val="407"/>
            <a:lumOff val="9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Are all the facets necessary?</a:t>
          </a:r>
        </a:p>
      </dsp:txBody>
      <dsp:txXfrm>
        <a:off x="7171659" y="1337"/>
        <a:ext cx="2010024" cy="1206014"/>
      </dsp:txXfrm>
    </dsp:sp>
    <dsp:sp modelId="{C1CA8975-9045-4029-84A4-58B7A2A47002}">
      <dsp:nvSpPr>
        <dsp:cNvPr id="0" name=""/>
        <dsp:cNvSpPr/>
      </dsp:nvSpPr>
      <dsp:spPr>
        <a:xfrm>
          <a:off x="538577" y="1408355"/>
          <a:ext cx="2010024" cy="1206014"/>
        </a:xfrm>
        <a:prstGeom prst="rect">
          <a:avLst/>
        </a:prstGeom>
        <a:solidFill>
          <a:schemeClr val="accent2">
            <a:hueOff val="-481226"/>
            <a:satOff val="543"/>
            <a:lumOff val="128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Who uses FAST?</a:t>
          </a:r>
        </a:p>
      </dsp:txBody>
      <dsp:txXfrm>
        <a:off x="538577" y="1408355"/>
        <a:ext cx="2010024" cy="1206014"/>
      </dsp:txXfrm>
    </dsp:sp>
    <dsp:sp modelId="{A37A6BD2-0541-4BFE-AE19-38FD498DEEB7}">
      <dsp:nvSpPr>
        <dsp:cNvPr id="0" name=""/>
        <dsp:cNvSpPr/>
      </dsp:nvSpPr>
      <dsp:spPr>
        <a:xfrm>
          <a:off x="2749604" y="1408355"/>
          <a:ext cx="2010024" cy="1206014"/>
        </a:xfrm>
        <a:prstGeom prst="rect">
          <a:avLst/>
        </a:prstGeom>
        <a:solidFill>
          <a:schemeClr val="accent2">
            <a:hueOff val="-601533"/>
            <a:satOff val="678"/>
            <a:lumOff val="160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Where can I find FAST terms?</a:t>
          </a:r>
        </a:p>
      </dsp:txBody>
      <dsp:txXfrm>
        <a:off x="2749604" y="1408355"/>
        <a:ext cx="2010024" cy="1206014"/>
      </dsp:txXfrm>
    </dsp:sp>
    <dsp:sp modelId="{98C06104-A0C1-49DB-A493-668FD554C616}">
      <dsp:nvSpPr>
        <dsp:cNvPr id="0" name=""/>
        <dsp:cNvSpPr/>
      </dsp:nvSpPr>
      <dsp:spPr>
        <a:xfrm>
          <a:off x="4960632" y="1408355"/>
          <a:ext cx="2010024" cy="1206014"/>
        </a:xfrm>
        <a:prstGeom prst="rect">
          <a:avLst/>
        </a:prstGeom>
        <a:solidFill>
          <a:schemeClr val="accent2">
            <a:hueOff val="-721840"/>
            <a:satOff val="814"/>
            <a:lumOff val="192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Can I download the FAST vocabulary?</a:t>
          </a:r>
        </a:p>
      </dsp:txBody>
      <dsp:txXfrm>
        <a:off x="4960632" y="1408355"/>
        <a:ext cx="2010024" cy="1206014"/>
      </dsp:txXfrm>
    </dsp:sp>
    <dsp:sp modelId="{C16D2AC7-27CC-4E6C-87E0-65018AAA8F4F}">
      <dsp:nvSpPr>
        <dsp:cNvPr id="0" name=""/>
        <dsp:cNvSpPr/>
      </dsp:nvSpPr>
      <dsp:spPr>
        <a:xfrm>
          <a:off x="7171659" y="1408355"/>
          <a:ext cx="2010024" cy="1206014"/>
        </a:xfrm>
        <a:prstGeom prst="rect">
          <a:avLst/>
        </a:prstGeom>
        <a:solidFill>
          <a:schemeClr val="accent2">
            <a:hueOff val="-842146"/>
            <a:satOff val="949"/>
            <a:lumOff val="224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Are there any restrictions on use of FAST?</a:t>
          </a:r>
        </a:p>
      </dsp:txBody>
      <dsp:txXfrm>
        <a:off x="7171659" y="1408355"/>
        <a:ext cx="2010024" cy="1206014"/>
      </dsp:txXfrm>
    </dsp:sp>
    <dsp:sp modelId="{42381279-4636-4644-864F-9A377B00D793}">
      <dsp:nvSpPr>
        <dsp:cNvPr id="0" name=""/>
        <dsp:cNvSpPr/>
      </dsp:nvSpPr>
      <dsp:spPr>
        <a:xfrm>
          <a:off x="538577" y="2815372"/>
          <a:ext cx="2010024" cy="1206014"/>
        </a:xfrm>
        <a:prstGeom prst="rect">
          <a:avLst/>
        </a:prstGeom>
        <a:solidFill>
          <a:schemeClr val="accent2">
            <a:hueOff val="-962453"/>
            <a:satOff val="1085"/>
            <a:lumOff val="256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How do I ask a question or raise an issue about FAST?</a:t>
          </a:r>
        </a:p>
      </dsp:txBody>
      <dsp:txXfrm>
        <a:off x="538577" y="2815372"/>
        <a:ext cx="2010024" cy="1206014"/>
      </dsp:txXfrm>
    </dsp:sp>
    <dsp:sp modelId="{DAC63FB4-E94A-45BE-BF4C-CE0158757F7B}">
      <dsp:nvSpPr>
        <dsp:cNvPr id="0" name=""/>
        <dsp:cNvSpPr/>
      </dsp:nvSpPr>
      <dsp:spPr>
        <a:xfrm>
          <a:off x="2749604" y="2815372"/>
          <a:ext cx="2010024" cy="1206014"/>
        </a:xfrm>
        <a:prstGeom prst="rect">
          <a:avLst/>
        </a:prstGeom>
        <a:solidFill>
          <a:schemeClr val="accent2">
            <a:hueOff val="-1082760"/>
            <a:satOff val="1221"/>
            <a:lumOff val="28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How can I contribute to FAST development?</a:t>
          </a:r>
        </a:p>
      </dsp:txBody>
      <dsp:txXfrm>
        <a:off x="2749604" y="2815372"/>
        <a:ext cx="2010024" cy="1206014"/>
      </dsp:txXfrm>
    </dsp:sp>
    <dsp:sp modelId="{D7B01944-951E-4D22-B848-58B44087CCF3}">
      <dsp:nvSpPr>
        <dsp:cNvPr id="0" name=""/>
        <dsp:cNvSpPr/>
      </dsp:nvSpPr>
      <dsp:spPr>
        <a:xfrm>
          <a:off x="4960632" y="2815372"/>
          <a:ext cx="2010024" cy="1206014"/>
        </a:xfrm>
        <a:prstGeom prst="rect">
          <a:avLst/>
        </a:prstGeom>
        <a:solidFill>
          <a:schemeClr val="accent2">
            <a:hueOff val="-1203066"/>
            <a:satOff val="1356"/>
            <a:lumOff val="320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What FAST applications or tools are available?</a:t>
          </a:r>
        </a:p>
      </dsp:txBody>
      <dsp:txXfrm>
        <a:off x="4960632" y="2815372"/>
        <a:ext cx="2010024" cy="1206014"/>
      </dsp:txXfrm>
    </dsp:sp>
    <dsp:sp modelId="{C677E2A9-1345-400C-9402-1B1EAA10DBED}">
      <dsp:nvSpPr>
        <dsp:cNvPr id="0" name=""/>
        <dsp:cNvSpPr/>
      </dsp:nvSpPr>
      <dsp:spPr>
        <a:xfrm>
          <a:off x="7171659" y="2815372"/>
          <a:ext cx="2010024" cy="1206014"/>
        </a:xfrm>
        <a:prstGeom prst="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How should I cite FAST?</a:t>
          </a:r>
        </a:p>
      </dsp:txBody>
      <dsp:txXfrm>
        <a:off x="7171659" y="2815372"/>
        <a:ext cx="2010024" cy="12060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1AB6A-1D2C-4741-AA4C-A097D739399E}">
      <dsp:nvSpPr>
        <dsp:cNvPr id="0" name=""/>
        <dsp:cNvSpPr/>
      </dsp:nvSpPr>
      <dsp:spPr>
        <a:xfrm>
          <a:off x="538577" y="1337"/>
          <a:ext cx="2010024" cy="12060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Where can I obtain training in FAST?</a:t>
          </a:r>
        </a:p>
      </dsp:txBody>
      <dsp:txXfrm>
        <a:off x="538577" y="1337"/>
        <a:ext cx="2010024" cy="1206014"/>
      </dsp:txXfrm>
    </dsp:sp>
    <dsp:sp modelId="{06F9A239-A79B-43AC-91DE-D93204758337}">
      <dsp:nvSpPr>
        <dsp:cNvPr id="0" name=""/>
        <dsp:cNvSpPr/>
      </dsp:nvSpPr>
      <dsp:spPr>
        <a:xfrm>
          <a:off x="2749604" y="1337"/>
          <a:ext cx="2010024" cy="1206014"/>
        </a:xfrm>
        <a:prstGeom prst="rect">
          <a:avLst/>
        </a:prstGeom>
        <a:solidFill>
          <a:schemeClr val="accent2">
            <a:hueOff val="-132337"/>
            <a:satOff val="149"/>
            <a:lumOff val="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We can’t/don’t use FAST. What should I do with FAST terms in our bibliographic records?</a:t>
          </a:r>
        </a:p>
      </dsp:txBody>
      <dsp:txXfrm>
        <a:off x="2749604" y="1337"/>
        <a:ext cx="2010024" cy="1206014"/>
      </dsp:txXfrm>
    </dsp:sp>
    <dsp:sp modelId="{545E9E97-5D72-4B3E-A659-45C268D7AE39}">
      <dsp:nvSpPr>
        <dsp:cNvPr id="0" name=""/>
        <dsp:cNvSpPr/>
      </dsp:nvSpPr>
      <dsp:spPr>
        <a:xfrm>
          <a:off x="4960632" y="1337"/>
          <a:ext cx="2010024" cy="1206014"/>
        </a:xfrm>
        <a:prstGeom prst="rect">
          <a:avLst/>
        </a:prstGeom>
        <a:solidFill>
          <a:schemeClr val="accent2">
            <a:hueOff val="-264675"/>
            <a:satOff val="298"/>
            <a:lumOff val="7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How should we index FAST terms in our discovery system?</a:t>
          </a:r>
        </a:p>
      </dsp:txBody>
      <dsp:txXfrm>
        <a:off x="4960632" y="1337"/>
        <a:ext cx="2010024" cy="1206014"/>
      </dsp:txXfrm>
    </dsp:sp>
    <dsp:sp modelId="{5753AC39-8EEE-4C6C-A291-F8283D50E452}">
      <dsp:nvSpPr>
        <dsp:cNvPr id="0" name=""/>
        <dsp:cNvSpPr/>
      </dsp:nvSpPr>
      <dsp:spPr>
        <a:xfrm>
          <a:off x="7171659" y="1337"/>
          <a:ext cx="2010024" cy="1206014"/>
        </a:xfrm>
        <a:prstGeom prst="rect">
          <a:avLst/>
        </a:prstGeom>
        <a:solidFill>
          <a:schemeClr val="accent2">
            <a:hueOff val="-397012"/>
            <a:satOff val="448"/>
            <a:lumOff val="1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Can I get FAST subject headings through my system vendor or library service provider?</a:t>
          </a:r>
        </a:p>
      </dsp:txBody>
      <dsp:txXfrm>
        <a:off x="7171659" y="1337"/>
        <a:ext cx="2010024" cy="1206014"/>
      </dsp:txXfrm>
    </dsp:sp>
    <dsp:sp modelId="{425472A6-0C6F-4E32-9936-36FA966D6847}">
      <dsp:nvSpPr>
        <dsp:cNvPr id="0" name=""/>
        <dsp:cNvSpPr/>
      </dsp:nvSpPr>
      <dsp:spPr>
        <a:xfrm>
          <a:off x="538577" y="1408355"/>
          <a:ext cx="2010024" cy="1206014"/>
        </a:xfrm>
        <a:prstGeom prst="rect">
          <a:avLst/>
        </a:prstGeom>
        <a:solidFill>
          <a:schemeClr val="accent2">
            <a:hueOff val="-529349"/>
            <a:satOff val="597"/>
            <a:lumOff val="1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Is FAST available as linked data?</a:t>
          </a:r>
        </a:p>
      </dsp:txBody>
      <dsp:txXfrm>
        <a:off x="538577" y="1408355"/>
        <a:ext cx="2010024" cy="1206014"/>
      </dsp:txXfrm>
    </dsp:sp>
    <dsp:sp modelId="{4D7D0DE8-2491-4CCB-AEC3-9914990DC490}">
      <dsp:nvSpPr>
        <dsp:cNvPr id="0" name=""/>
        <dsp:cNvSpPr/>
      </dsp:nvSpPr>
      <dsp:spPr>
        <a:xfrm>
          <a:off x="2749604" y="1408355"/>
          <a:ext cx="2010024" cy="1206014"/>
        </a:xfrm>
        <a:prstGeom prst="rect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Does FAST provide alternative labels for terms specified in LCSH?</a:t>
          </a:r>
        </a:p>
      </dsp:txBody>
      <dsp:txXfrm>
        <a:off x="2749604" y="1408355"/>
        <a:ext cx="2010024" cy="1206014"/>
      </dsp:txXfrm>
    </dsp:sp>
    <dsp:sp modelId="{FE9BC99E-BFC4-4B4E-9F21-3F0A8BE0ADB0}">
      <dsp:nvSpPr>
        <dsp:cNvPr id="0" name=""/>
        <dsp:cNvSpPr/>
      </dsp:nvSpPr>
      <dsp:spPr>
        <a:xfrm>
          <a:off x="4960632" y="1408355"/>
          <a:ext cx="2010024" cy="1206014"/>
        </a:xfrm>
        <a:prstGeom prst="rect">
          <a:avLst/>
        </a:prstGeom>
        <a:solidFill>
          <a:schemeClr val="accent2">
            <a:hueOff val="-794024"/>
            <a:satOff val="895"/>
            <a:lumOff val="2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What are the benefits of using FAST?</a:t>
          </a:r>
        </a:p>
      </dsp:txBody>
      <dsp:txXfrm>
        <a:off x="4960632" y="1408355"/>
        <a:ext cx="2010024" cy="1206014"/>
      </dsp:txXfrm>
    </dsp:sp>
    <dsp:sp modelId="{7356406B-3285-47D0-BEA8-A3FEB52D4A98}">
      <dsp:nvSpPr>
        <dsp:cNvPr id="0" name=""/>
        <dsp:cNvSpPr/>
      </dsp:nvSpPr>
      <dsp:spPr>
        <a:xfrm>
          <a:off x="7171659" y="1408355"/>
          <a:ext cx="2010024" cy="1206014"/>
        </a:xfrm>
        <a:prstGeom prst="rect">
          <a:avLst/>
        </a:prstGeom>
        <a:solidFill>
          <a:schemeClr val="accent2">
            <a:hueOff val="-926361"/>
            <a:satOff val="1044"/>
            <a:lumOff val="24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How specific is FAST?</a:t>
          </a:r>
        </a:p>
      </dsp:txBody>
      <dsp:txXfrm>
        <a:off x="7171659" y="1408355"/>
        <a:ext cx="2010024" cy="1206014"/>
      </dsp:txXfrm>
    </dsp:sp>
    <dsp:sp modelId="{92A9883F-EBB6-43FD-B245-3A7E1C14D172}">
      <dsp:nvSpPr>
        <dsp:cNvPr id="0" name=""/>
        <dsp:cNvSpPr/>
      </dsp:nvSpPr>
      <dsp:spPr>
        <a:xfrm>
          <a:off x="1644091" y="2815372"/>
          <a:ext cx="2010024" cy="1206014"/>
        </a:xfrm>
        <a:prstGeom prst="rect">
          <a:avLst/>
        </a:prstGeom>
        <a:solidFill>
          <a:schemeClr val="accent2">
            <a:hueOff val="-1058698"/>
            <a:satOff val="1194"/>
            <a:lumOff val="282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Can we propose new terms for FAST?</a:t>
          </a:r>
        </a:p>
      </dsp:txBody>
      <dsp:txXfrm>
        <a:off x="1644091" y="2815372"/>
        <a:ext cx="2010024" cy="1206014"/>
      </dsp:txXfrm>
    </dsp:sp>
    <dsp:sp modelId="{6E45287F-58AA-40E5-A9F8-62A90C61FD98}">
      <dsp:nvSpPr>
        <dsp:cNvPr id="0" name=""/>
        <dsp:cNvSpPr/>
      </dsp:nvSpPr>
      <dsp:spPr>
        <a:xfrm>
          <a:off x="3855118" y="2815372"/>
          <a:ext cx="2010024" cy="1206014"/>
        </a:xfrm>
        <a:prstGeom prst="rect">
          <a:avLst/>
        </a:prstGeom>
        <a:solidFill>
          <a:schemeClr val="accent2">
            <a:hueOff val="-1191035"/>
            <a:satOff val="1343"/>
            <a:lumOff val="3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Is FAST stable?</a:t>
          </a:r>
        </a:p>
      </dsp:txBody>
      <dsp:txXfrm>
        <a:off x="3855118" y="2815372"/>
        <a:ext cx="2010024" cy="1206014"/>
      </dsp:txXfrm>
    </dsp:sp>
    <dsp:sp modelId="{A7D3A6FA-047C-4187-AB94-262607266ABF}">
      <dsp:nvSpPr>
        <dsp:cNvPr id="0" name=""/>
        <dsp:cNvSpPr/>
      </dsp:nvSpPr>
      <dsp:spPr>
        <a:xfrm>
          <a:off x="6066145" y="2815372"/>
          <a:ext cx="2010024" cy="1206014"/>
        </a:xfrm>
        <a:prstGeom prst="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How does OCLC report changes to FAST headings?</a:t>
          </a:r>
        </a:p>
      </dsp:txBody>
      <dsp:txXfrm>
        <a:off x="6066145" y="2815372"/>
        <a:ext cx="2010024" cy="12060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9DB870-5B07-4499-B5B3-FA7049811371}">
      <dsp:nvSpPr>
        <dsp:cNvPr id="0" name=""/>
        <dsp:cNvSpPr/>
      </dsp:nvSpPr>
      <dsp:spPr>
        <a:xfrm>
          <a:off x="626907" y="832359"/>
          <a:ext cx="1248979" cy="124897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BA4595-BD96-43AD-B7CF-1A3B0B09F8F8}">
      <dsp:nvSpPr>
        <dsp:cNvPr id="0" name=""/>
        <dsp:cNvSpPr/>
      </dsp:nvSpPr>
      <dsp:spPr>
        <a:xfrm>
          <a:off x="893083" y="1098535"/>
          <a:ext cx="716627" cy="7166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A0860E-2520-4255-AEA0-5B0911E8C3F6}">
      <dsp:nvSpPr>
        <dsp:cNvPr id="0" name=""/>
        <dsp:cNvSpPr/>
      </dsp:nvSpPr>
      <dsp:spPr>
        <a:xfrm>
          <a:off x="227643" y="2470365"/>
          <a:ext cx="204750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Join the list: FacetVol-L</a:t>
          </a:r>
        </a:p>
      </dsp:txBody>
      <dsp:txXfrm>
        <a:off x="227643" y="2470365"/>
        <a:ext cx="2047508" cy="720000"/>
      </dsp:txXfrm>
    </dsp:sp>
    <dsp:sp modelId="{DF328892-2288-4746-8518-F4AB3725FC54}">
      <dsp:nvSpPr>
        <dsp:cNvPr id="0" name=""/>
        <dsp:cNvSpPr/>
      </dsp:nvSpPr>
      <dsp:spPr>
        <a:xfrm>
          <a:off x="3032729" y="832359"/>
          <a:ext cx="1248979" cy="124897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817FDE-5BA8-4BAD-993E-B289B8ADB1B7}">
      <dsp:nvSpPr>
        <dsp:cNvPr id="0" name=""/>
        <dsp:cNvSpPr/>
      </dsp:nvSpPr>
      <dsp:spPr>
        <a:xfrm>
          <a:off x="3298906" y="1098535"/>
          <a:ext cx="716627" cy="7166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729F7-F52C-4652-982C-A3DF62F0FA0E}">
      <dsp:nvSpPr>
        <dsp:cNvPr id="0" name=""/>
        <dsp:cNvSpPr/>
      </dsp:nvSpPr>
      <dsp:spPr>
        <a:xfrm>
          <a:off x="2633465" y="2470365"/>
          <a:ext cx="204750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Tell us what you want</a:t>
          </a:r>
        </a:p>
      </dsp:txBody>
      <dsp:txXfrm>
        <a:off x="2633465" y="2470365"/>
        <a:ext cx="2047508" cy="720000"/>
      </dsp:txXfrm>
    </dsp:sp>
    <dsp:sp modelId="{09C5E740-2A04-424C-B7CA-B9B2779F91AF}">
      <dsp:nvSpPr>
        <dsp:cNvPr id="0" name=""/>
        <dsp:cNvSpPr/>
      </dsp:nvSpPr>
      <dsp:spPr>
        <a:xfrm>
          <a:off x="5438552" y="832359"/>
          <a:ext cx="1248979" cy="124897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D2C7BE-9638-42A9-951B-0DBC671136A5}">
      <dsp:nvSpPr>
        <dsp:cNvPr id="0" name=""/>
        <dsp:cNvSpPr/>
      </dsp:nvSpPr>
      <dsp:spPr>
        <a:xfrm>
          <a:off x="5704728" y="1098535"/>
          <a:ext cx="716627" cy="71662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A3355-A93B-4B02-B7AC-02D823DF82A7}">
      <dsp:nvSpPr>
        <dsp:cNvPr id="0" name=""/>
        <dsp:cNvSpPr/>
      </dsp:nvSpPr>
      <dsp:spPr>
        <a:xfrm>
          <a:off x="5039287" y="2470365"/>
          <a:ext cx="204750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Nominate candidates for FPOC</a:t>
          </a:r>
        </a:p>
      </dsp:txBody>
      <dsp:txXfrm>
        <a:off x="5039287" y="2470365"/>
        <a:ext cx="2047508" cy="720000"/>
      </dsp:txXfrm>
    </dsp:sp>
    <dsp:sp modelId="{D3ADA773-E4E5-43B6-919B-534F935298D0}">
      <dsp:nvSpPr>
        <dsp:cNvPr id="0" name=""/>
        <dsp:cNvSpPr/>
      </dsp:nvSpPr>
      <dsp:spPr>
        <a:xfrm>
          <a:off x="7844374" y="832359"/>
          <a:ext cx="1248979" cy="124897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59CD2F-B9E9-4642-875E-0491B04746AC}">
      <dsp:nvSpPr>
        <dsp:cNvPr id="0" name=""/>
        <dsp:cNvSpPr/>
      </dsp:nvSpPr>
      <dsp:spPr>
        <a:xfrm>
          <a:off x="8110550" y="1098535"/>
          <a:ext cx="716627" cy="71662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75A9AE-B1E2-439F-9E0F-1045E14C2471}">
      <dsp:nvSpPr>
        <dsp:cNvPr id="0" name=""/>
        <dsp:cNvSpPr/>
      </dsp:nvSpPr>
      <dsp:spPr>
        <a:xfrm>
          <a:off x="7445110" y="2470365"/>
          <a:ext cx="204750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dirty="0"/>
            <a:t>Join a working group, e.g., FPOC Working Group on FAST </a:t>
          </a:r>
          <a:r>
            <a:rPr lang="en-US" sz="1400" kern="1200" dirty="0" err="1"/>
            <a:t>tRAINING</a:t>
          </a:r>
          <a:endParaRPr lang="en-US" sz="1400" kern="1200" dirty="0"/>
        </a:p>
      </dsp:txBody>
      <dsp:txXfrm>
        <a:off x="7445110" y="2470365"/>
        <a:ext cx="2047508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BB706-C816-45E6-9483-9DAD5AC49763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C5EB4-1FD1-4ED8-AAEA-A21923C45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09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85A2C19-8591-40AD-8746-30A1319A5FB7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6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27D3-C72E-44B5-9140-AA54B6141EDF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3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E0538-AF3E-40E4-9CF5-64AD681C75D5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467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3363-9494-4E5B-A1D5-6225453116A4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92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10DD-6DDB-4ABD-B4B0-B7814D7AC6C6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542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246E-6473-4513-B81E-8CCF9A88C797}" type="datetime1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18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F682A-46F3-4F75-AA69-5CC87513B70F}" type="datetime1">
              <a:rPr lang="en-US" smtClean="0"/>
              <a:t>6/20/2019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15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9005-0BE8-45B5-ABA9-D0EA1C601A79}" type="datetime1">
              <a:rPr lang="en-US" smtClean="0"/>
              <a:t>6/20/2019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03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C675B-01CE-477E-968C-AAE5747DE492}" type="datetime1">
              <a:rPr lang="en-US" smtClean="0"/>
              <a:t>6/20/2019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71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321F-08DF-4367-BCDA-07018A03F7E4}" type="datetime1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431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71F9-E1AF-4AEC-A9C4-8DF21691BCC3}" type="datetime1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870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408E861-7EA8-4AA4-B8A0-E9DA8F975A3B}" type="datetime1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51D4564-4E3F-4BC4-86CA-492EB5C1D69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066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2F63790-02BE-4D55-ABCA-10CAD6091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57199A-ACF3-4D18-B90C-2A39498A0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48182"/>
            <a:ext cx="5370974" cy="35810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spc="100"/>
              <a:t>FAST Forward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2F64C6-FF8C-43BB-A34D-08E102195E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4433575"/>
            <a:ext cx="5370974" cy="1463040"/>
          </a:xfrm>
        </p:spPr>
        <p:txBody>
          <a:bodyPr vert="horz" lIns="45720" tIns="45720" rIns="45720" bIns="45720" rtlCol="0" anchor="t">
            <a:normAutofit/>
          </a:bodyPr>
          <a:lstStyle/>
          <a:p>
            <a:pPr algn="r"/>
            <a:r>
              <a:rPr lang="en-US" sz="1600"/>
              <a:t>Judy Jeng, Ph. D.</a:t>
            </a:r>
          </a:p>
          <a:p>
            <a:pPr algn="r"/>
            <a:r>
              <a:rPr lang="en-US" sz="1600"/>
              <a:t>Co-Chair, FAST Policy &amp; Outreach Committee</a:t>
            </a:r>
          </a:p>
          <a:p>
            <a:pPr algn="r"/>
            <a:r>
              <a:rPr lang="en-US" sz="1600"/>
              <a:t>Presented at Faceted Subject Access Interest Group</a:t>
            </a:r>
          </a:p>
          <a:p>
            <a:pPr algn="r"/>
            <a:r>
              <a:rPr lang="en-US" sz="1600"/>
              <a:t>2019 ALA Annual</a:t>
            </a:r>
          </a:p>
          <a:p>
            <a:pPr algn="r"/>
            <a:r>
              <a:rPr lang="en-US" sz="1600"/>
              <a:t>Washington, D.C.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25F28BA-1F8F-4067-9CFA-0DBF0C7AF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9085" y="4343196"/>
            <a:ext cx="50292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view of a road&#10;&#10;Description automatically generated">
            <a:extLst>
              <a:ext uri="{FF2B5EF4-FFF2-40B4-BE49-F238E27FC236}">
                <a16:creationId xmlns:a16="http://schemas.microsoft.com/office/drawing/2014/main" id="{7C98315C-21BF-4404-9F69-886C11E5A0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91" r="36228" b="-2"/>
          <a:stretch/>
        </p:blipFill>
        <p:spPr>
          <a:xfrm>
            <a:off x="6615118" y="975"/>
            <a:ext cx="55768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124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A22F8-E16A-4260-8F33-EC47D4E7C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FAQ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C32125F-DBF9-4B1E-B439-539802A9A3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22815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E63A0-434F-4E29-A103-D6D3CDA1D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51D4564-4E3F-4BC4-86CA-492EB5C1D694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507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FEA8B-8EC1-4902-A24C-1494BE90E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FAQ (</a:t>
            </a:r>
            <a:r>
              <a:rPr lang="en-US" dirty="0" err="1"/>
              <a:t>Con’t</a:t>
            </a:r>
            <a:r>
              <a:rPr lang="en-US" dirty="0"/>
              <a:t>)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E4C919FC-A36D-4A09-9F19-7E3A7C833F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680063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C3E695-109D-4233-BF80-7206B87F9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51D4564-4E3F-4BC4-86CA-492EB5C1D694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17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F59C8-E752-4D16-8714-49A1CED00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Can I be Involved?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A15502F-3FA8-4867-AF06-1D07175F0C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43207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28ADA6-9CF4-489A-93C8-906FB9F6E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51D4564-4E3F-4BC4-86CA-492EB5C1D694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043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A8EC506-B1DA-46A1-B44D-774E68468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Oval 5">
            <a:extLst>
              <a:ext uri="{FF2B5EF4-FFF2-40B4-BE49-F238E27FC236}">
                <a16:creationId xmlns:a16="http://schemas.microsoft.com/office/drawing/2014/main" id="{BFF30785-305E-45D7-984F-5AA93D3CA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5E01FA5-D766-43CA-A83D-E7CF3F04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E88AC9-F42E-482B-9E2A-78F153EB7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76" y="640080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 kern="1200" cap="all" spc="2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Handshake">
            <a:extLst>
              <a:ext uri="{FF2B5EF4-FFF2-40B4-BE49-F238E27FC236}">
                <a16:creationId xmlns:a16="http://schemas.microsoft.com/office/drawing/2014/main" id="{F4FEB5F4-5E0B-4142-BE84-7913B0BC10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699753"/>
            <a:ext cx="5459470" cy="54594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FBA730-F488-4314-9F99-ECA65F6AA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7607A93E-A3CF-4E74-8393-6D7D22ED4A18}" type="slidenum">
              <a:rPr lang="en-US" smtClean="0"/>
              <a:pPr defTabSz="914400"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93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EB6DC-B348-4E89-8655-6E70644E0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en-US" dirty="0"/>
              <a:t>FAST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99CE3-0B2A-44AC-9EE2-C4D0CB589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r>
              <a:rPr lang="en-US" dirty="0"/>
              <a:t>Faceted Application of Subject Terminology</a:t>
            </a:r>
          </a:p>
          <a:p>
            <a:r>
              <a:rPr lang="en-US" dirty="0"/>
              <a:t>Subject Terminology Schema in Libraries</a:t>
            </a:r>
          </a:p>
          <a:p>
            <a:r>
              <a:rPr lang="en-US" dirty="0"/>
              <a:t>Derived from LCSH</a:t>
            </a:r>
          </a:p>
          <a:p>
            <a:r>
              <a:rPr lang="en-US" dirty="0"/>
              <a:t>Can convert LCSH to FAST</a:t>
            </a:r>
          </a:p>
          <a:p>
            <a:r>
              <a:rPr lang="en-US" dirty="0"/>
              <a:t>An OCLC service, developed in collaboration with LC</a:t>
            </a:r>
          </a:p>
          <a:p>
            <a:r>
              <a:rPr lang="en-US" dirty="0"/>
              <a:t>Some data are currently in OCLC production server, although FAST is still largely supported by Research</a:t>
            </a:r>
          </a:p>
          <a:p>
            <a:r>
              <a:rPr lang="en-US" dirty="0"/>
              <a:t>PCC has its 2018-2021 Strategic Directions the goal of expanding the adoption of FAST </a:t>
            </a: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5231E7-8BE0-47CC-815D-4B6BCECA8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51D4564-4E3F-4BC4-86CA-492EB5C1D694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57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0D4A50-EA41-4878-AEB6-7D29A45A3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FAST Policy &amp; Outreach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42442-A295-4E10-BFA9-68EF53AD6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r>
              <a:rPr lang="en-US" dirty="0"/>
              <a:t>Established in September 2018</a:t>
            </a:r>
          </a:p>
          <a:p>
            <a:r>
              <a:rPr lang="en-US" dirty="0"/>
              <a:t>Joint Committee of OCLC and FAST implementers</a:t>
            </a:r>
          </a:p>
          <a:p>
            <a:r>
              <a:rPr lang="en-US" dirty="0"/>
              <a:t>Advisory and outreach body</a:t>
            </a:r>
          </a:p>
          <a:p>
            <a:r>
              <a:rPr lang="en-US" dirty="0"/>
              <a:t>12 members, including 2-4 from OCLC and 8-10 from institutions</a:t>
            </a:r>
          </a:p>
          <a:p>
            <a:r>
              <a:rPr lang="en-US" dirty="0"/>
              <a:t>The first priority is to support OCLC in delivering a stable and sustainable service to FAST users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7F4C32-225D-405C-B6C3-8BFF406F8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51D4564-4E3F-4BC4-86CA-492EB5C1D694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55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4BDE2-ADA2-44DD-810F-43F64BE1B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/>
              <a:t>Purposes of FPOC</a:t>
            </a:r>
            <a:r>
              <a:rPr lang="en-US" altLang="zh-TW"/>
              <a:t>:</a:t>
            </a:r>
            <a:r>
              <a:rPr lang="zh-TW" altLang="en-US"/>
              <a:t> </a:t>
            </a:r>
            <a:r>
              <a:rPr lang="en-US" altLang="zh-TW"/>
              <a:t>Policy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5E7C3D-E430-4FA3-B872-D0D526624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607A93E-A3CF-4E74-8393-6D7D22ED4A18}" type="slidenum">
              <a:rPr lang="en-US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1DE8DDC-1B43-4337-AF62-6C1537E4B8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5155254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6568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09304-838D-4242-82EC-101789DF1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157" y="634946"/>
            <a:ext cx="3372529" cy="5055904"/>
          </a:xfrm>
        </p:spPr>
        <p:txBody>
          <a:bodyPr anchor="ctr">
            <a:normAutofit/>
          </a:bodyPr>
          <a:lstStyle/>
          <a:p>
            <a:r>
              <a:rPr lang="en-US" dirty="0"/>
              <a:t>Purposes of FPOC: Outreach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712F1-2036-45A2-9ECC-46B762B19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607A93E-A3CF-4E74-8393-6D7D22ED4A18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888E2AA4-3295-4460-A10F-DD320884008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33413" y="639763"/>
          <a:ext cx="6910387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0309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81FA8-FE64-44A9-B97B-AAEB98DD4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/>
              <a:t>FPOC: COMMITTEE MEMBERSHIP</a:t>
            </a:r>
            <a:endParaRPr lang="en-US" dirty="0"/>
          </a:p>
        </p:txBody>
      </p:sp>
      <p:graphicFrame>
        <p:nvGraphicFramePr>
          <p:cNvPr id="47" name="Content Placeholder 3">
            <a:extLst>
              <a:ext uri="{FF2B5EF4-FFF2-40B4-BE49-F238E27FC236}">
                <a16:creationId xmlns:a16="http://schemas.microsoft.com/office/drawing/2014/main" id="{A31D80F4-AE09-44D5-A130-F947D51B6CF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42975" y="1049344"/>
          <a:ext cx="6596066" cy="4710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1147">
                  <a:extLst>
                    <a:ext uri="{9D8B030D-6E8A-4147-A177-3AD203B41FA5}">
                      <a16:colId xmlns:a16="http://schemas.microsoft.com/office/drawing/2014/main" val="33296565"/>
                    </a:ext>
                  </a:extLst>
                </a:gridCol>
                <a:gridCol w="2975034">
                  <a:extLst>
                    <a:ext uri="{9D8B030D-6E8A-4147-A177-3AD203B41FA5}">
                      <a16:colId xmlns:a16="http://schemas.microsoft.com/office/drawing/2014/main" val="3261563498"/>
                    </a:ext>
                  </a:extLst>
                </a:gridCol>
                <a:gridCol w="884604">
                  <a:extLst>
                    <a:ext uri="{9D8B030D-6E8A-4147-A177-3AD203B41FA5}">
                      <a16:colId xmlns:a16="http://schemas.microsoft.com/office/drawing/2014/main" val="217051090"/>
                    </a:ext>
                  </a:extLst>
                </a:gridCol>
                <a:gridCol w="975281">
                  <a:extLst>
                    <a:ext uri="{9D8B030D-6E8A-4147-A177-3AD203B41FA5}">
                      <a16:colId xmlns:a16="http://schemas.microsoft.com/office/drawing/2014/main" val="2234748006"/>
                    </a:ext>
                  </a:extLst>
                </a:gridCol>
              </a:tblGrid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Name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Affiliation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Country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Role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3786876916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Alan </a:t>
                      </a:r>
                      <a:r>
                        <a:rPr lang="en-US" sz="1400" err="1"/>
                        <a:t>Danskin</a:t>
                      </a:r>
                      <a:endParaRPr lang="en-US" sz="1400"/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British Library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UK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Co-Chair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3940448000"/>
                  </a:ext>
                </a:extLst>
              </a:tr>
              <a:tr h="548938">
                <a:tc>
                  <a:txBody>
                    <a:bodyPr/>
                    <a:lstStyle/>
                    <a:p>
                      <a:r>
                        <a:rPr lang="en-US" sz="1400"/>
                        <a:t>Judy Jeng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ALCTS Subject Analysis Committee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Co-Chair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2379194086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Chew Chiat </a:t>
                      </a:r>
                      <a:r>
                        <a:rPr lang="en-US" sz="1400" err="1"/>
                        <a:t>Naun</a:t>
                      </a:r>
                      <a:endParaRPr lang="en-US" sz="1400"/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Harvard Library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Member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4229396354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Kate Harcourt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Columbia Library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Member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2800620203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Jason </a:t>
                      </a:r>
                      <a:r>
                        <a:rPr lang="en-US" sz="1400" err="1"/>
                        <a:t>Kovari</a:t>
                      </a:r>
                      <a:endParaRPr lang="en-US" sz="1400"/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Cornell Library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Member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997020424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Amanda Lawrence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Analysis &amp; Policy Observatory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Member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1763217618"/>
                  </a:ext>
                </a:extLst>
              </a:tr>
              <a:tr h="548938">
                <a:tc>
                  <a:txBody>
                    <a:bodyPr/>
                    <a:lstStyle/>
                    <a:p>
                      <a:r>
                        <a:rPr lang="en-US" sz="1400"/>
                        <a:t>Steve McDonald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Program for Cooperative Cataloging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Member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620345956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Jeanette Norris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Brown Library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Member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2349303944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Jody </a:t>
                      </a:r>
                      <a:r>
                        <a:rPr lang="en-US" sz="1400" err="1"/>
                        <a:t>DeRidder</a:t>
                      </a:r>
                      <a:endParaRPr lang="en-US" sz="1400"/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OCLC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Liaison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2672345087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Sandi Jones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OCLC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Liaison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3564925956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Nathan Putnam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OCLC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Liaison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1376013997"/>
                  </a:ext>
                </a:extLst>
              </a:tr>
              <a:tr h="328384">
                <a:tc>
                  <a:txBody>
                    <a:bodyPr/>
                    <a:lstStyle/>
                    <a:p>
                      <a:r>
                        <a:rPr lang="en-US" sz="1400"/>
                        <a:t>Diane </a:t>
                      </a:r>
                      <a:r>
                        <a:rPr lang="en-US" sz="1400" err="1"/>
                        <a:t>Vizine</a:t>
                      </a:r>
                      <a:r>
                        <a:rPr lang="en-US" sz="1400"/>
                        <a:t>-Goetz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OCLC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USA</a:t>
                      </a:r>
                    </a:p>
                  </a:txBody>
                  <a:tcPr marL="72542" marR="72542" marT="36271" marB="36271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Liaison</a:t>
                      </a:r>
                    </a:p>
                  </a:txBody>
                  <a:tcPr marL="72542" marR="72542" marT="36271" marB="36271"/>
                </a:tc>
                <a:extLst>
                  <a:ext uri="{0D108BD9-81ED-4DB2-BD59-A6C34878D82A}">
                    <a16:rowId xmlns:a16="http://schemas.microsoft.com/office/drawing/2014/main" val="21257486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1EF0BD-562C-4B32-9491-D52CC85CA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607A93E-A3CF-4E74-8393-6D7D22ED4A18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407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6">
            <a:extLst>
              <a:ext uri="{FF2B5EF4-FFF2-40B4-BE49-F238E27FC236}">
                <a16:creationId xmlns:a16="http://schemas.microsoft.com/office/drawing/2014/main" id="{A10C41F2-1746-4431-9B52-B9F147A89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custGeom>
            <a:avLst/>
            <a:gdLst>
              <a:gd name="connsiteX0" fmla="*/ 0 w 3096136"/>
              <a:gd name="connsiteY0" fmla="*/ 0 h 5856137"/>
              <a:gd name="connsiteX1" fmla="*/ 3096136 w 3096136"/>
              <a:gd name="connsiteY1" fmla="*/ 0 h 5856137"/>
              <a:gd name="connsiteX2" fmla="*/ 3096136 w 3096136"/>
              <a:gd name="connsiteY2" fmla="*/ 5856137 h 5856137"/>
              <a:gd name="connsiteX3" fmla="*/ 0 w 3096136"/>
              <a:gd name="connsiteY3" fmla="*/ 5856137 h 585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6136" h="5856137">
                <a:moveTo>
                  <a:pt x="0" y="0"/>
                </a:moveTo>
                <a:lnTo>
                  <a:pt x="3096136" y="0"/>
                </a:lnTo>
                <a:lnTo>
                  <a:pt x="3096136" y="5856137"/>
                </a:lnTo>
                <a:lnTo>
                  <a:pt x="0" y="58561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4928E-D694-4849-BBAD-D7C7DC405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4020" y="643461"/>
            <a:ext cx="7654513" cy="5571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5096-EADD-4778-83E2-440C68169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9803" y="4735775"/>
            <a:ext cx="7006998" cy="1245732"/>
          </a:xfrm>
        </p:spPr>
        <p:txBody>
          <a:bodyPr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Vision Statement</a:t>
            </a:r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A24A153C-9BEC-46E7-9AA4-DFC65A2B1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69400" y="1910808"/>
            <a:ext cx="5571069" cy="3036377"/>
          </a:xfrm>
          <a:custGeom>
            <a:avLst/>
            <a:gdLst>
              <a:gd name="connsiteX0" fmla="*/ 5215514 w 5851096"/>
              <a:gd name="connsiteY0" fmla="*/ 659222 h 3089525"/>
              <a:gd name="connsiteX1" fmla="*/ 5783878 w 5851096"/>
              <a:gd name="connsiteY1" fmla="*/ 1223782 h 3089525"/>
              <a:gd name="connsiteX2" fmla="*/ 5215514 w 5851096"/>
              <a:gd name="connsiteY2" fmla="*/ 659222 h 3089525"/>
              <a:gd name="connsiteX3" fmla="*/ 5215514 w 5851096"/>
              <a:gd name="connsiteY3" fmla="*/ 2417442 h 3089525"/>
              <a:gd name="connsiteX4" fmla="*/ 5783878 w 5851096"/>
              <a:gd name="connsiteY4" fmla="*/ 2982001 h 3089525"/>
              <a:gd name="connsiteX5" fmla="*/ 5215514 w 5851096"/>
              <a:gd name="connsiteY5" fmla="*/ 2417442 h 3089525"/>
              <a:gd name="connsiteX6" fmla="*/ 5215512 w 5851096"/>
              <a:gd name="connsiteY6" fmla="*/ 2107862 h 3089525"/>
              <a:gd name="connsiteX7" fmla="*/ 5783876 w 5851096"/>
              <a:gd name="connsiteY7" fmla="*/ 1547735 h 3089525"/>
              <a:gd name="connsiteX8" fmla="*/ 5215512 w 5851096"/>
              <a:gd name="connsiteY8" fmla="*/ 2107862 h 3089525"/>
              <a:gd name="connsiteX9" fmla="*/ 5065535 w 5851096"/>
              <a:gd name="connsiteY9" fmla="*/ 521483 h 3089525"/>
              <a:gd name="connsiteX10" fmla="*/ 5066157 w 5851096"/>
              <a:gd name="connsiteY10" fmla="*/ 509629 h 3089525"/>
              <a:gd name="connsiteX11" fmla="*/ 5066678 w 5851096"/>
              <a:gd name="connsiteY11" fmla="*/ 509663 h 3089525"/>
              <a:gd name="connsiteX12" fmla="*/ 5066705 w 5851096"/>
              <a:gd name="connsiteY12" fmla="*/ 509151 h 3089525"/>
              <a:gd name="connsiteX13" fmla="*/ 5084580 w 5851096"/>
              <a:gd name="connsiteY13" fmla="*/ 510833 h 3089525"/>
              <a:gd name="connsiteX14" fmla="*/ 5184444 w 5851096"/>
              <a:gd name="connsiteY14" fmla="*/ 520226 h 3089525"/>
              <a:gd name="connsiteX15" fmla="*/ 5201405 w 5851096"/>
              <a:gd name="connsiteY15" fmla="*/ 521820 h 3089525"/>
              <a:gd name="connsiteX16" fmla="*/ 5201527 w 5851096"/>
              <a:gd name="connsiteY16" fmla="*/ 523010 h 3089525"/>
              <a:gd name="connsiteX17" fmla="*/ 5841311 w 5851096"/>
              <a:gd name="connsiteY17" fmla="*/ 983324 h 3089525"/>
              <a:gd name="connsiteX18" fmla="*/ 5851096 w 5851096"/>
              <a:gd name="connsiteY18" fmla="*/ 1006985 h 3089525"/>
              <a:gd name="connsiteX19" fmla="*/ 5851096 w 5851096"/>
              <a:gd name="connsiteY19" fmla="*/ 1366179 h 3089525"/>
              <a:gd name="connsiteX20" fmla="*/ 5814952 w 5851096"/>
              <a:gd name="connsiteY20" fmla="*/ 1362779 h 3089525"/>
              <a:gd name="connsiteX21" fmla="*/ 5797987 w 5851096"/>
              <a:gd name="connsiteY21" fmla="*/ 1361184 h 3089525"/>
              <a:gd name="connsiteX22" fmla="*/ 5797866 w 5851096"/>
              <a:gd name="connsiteY22" fmla="*/ 1359994 h 3089525"/>
              <a:gd name="connsiteX23" fmla="*/ 5075873 w 5851096"/>
              <a:gd name="connsiteY23" fmla="*/ 641878 h 3089525"/>
              <a:gd name="connsiteX24" fmla="*/ 5075344 w 5851096"/>
              <a:gd name="connsiteY24" fmla="*/ 641812 h 3089525"/>
              <a:gd name="connsiteX25" fmla="*/ 5074781 w 5851096"/>
              <a:gd name="connsiteY25" fmla="*/ 634895 h 3089525"/>
              <a:gd name="connsiteX26" fmla="*/ 5066970 w 5851096"/>
              <a:gd name="connsiteY26" fmla="*/ 539073 h 3089525"/>
              <a:gd name="connsiteX27" fmla="*/ 5065535 w 5851096"/>
              <a:gd name="connsiteY27" fmla="*/ 521483 h 3089525"/>
              <a:gd name="connsiteX28" fmla="*/ 5065535 w 5851096"/>
              <a:gd name="connsiteY28" fmla="*/ 2279702 h 3089525"/>
              <a:gd name="connsiteX29" fmla="*/ 5066157 w 5851096"/>
              <a:gd name="connsiteY29" fmla="*/ 2267848 h 3089525"/>
              <a:gd name="connsiteX30" fmla="*/ 5066678 w 5851096"/>
              <a:gd name="connsiteY30" fmla="*/ 2267882 h 3089525"/>
              <a:gd name="connsiteX31" fmla="*/ 5066705 w 5851096"/>
              <a:gd name="connsiteY31" fmla="*/ 2267371 h 3089525"/>
              <a:gd name="connsiteX32" fmla="*/ 5084580 w 5851096"/>
              <a:gd name="connsiteY32" fmla="*/ 2269052 h 3089525"/>
              <a:gd name="connsiteX33" fmla="*/ 5184444 w 5851096"/>
              <a:gd name="connsiteY33" fmla="*/ 2278445 h 3089525"/>
              <a:gd name="connsiteX34" fmla="*/ 5201405 w 5851096"/>
              <a:gd name="connsiteY34" fmla="*/ 2280040 h 3089525"/>
              <a:gd name="connsiteX35" fmla="*/ 5201527 w 5851096"/>
              <a:gd name="connsiteY35" fmla="*/ 2281230 h 3089525"/>
              <a:gd name="connsiteX36" fmla="*/ 5841311 w 5851096"/>
              <a:gd name="connsiteY36" fmla="*/ 2741544 h 3089525"/>
              <a:gd name="connsiteX37" fmla="*/ 5851096 w 5851096"/>
              <a:gd name="connsiteY37" fmla="*/ 2765204 h 3089525"/>
              <a:gd name="connsiteX38" fmla="*/ 5851096 w 5851096"/>
              <a:gd name="connsiteY38" fmla="*/ 3089525 h 3089525"/>
              <a:gd name="connsiteX39" fmla="*/ 5680952 w 5851096"/>
              <a:gd name="connsiteY39" fmla="*/ 3089525 h 3089525"/>
              <a:gd name="connsiteX40" fmla="*/ 5661219 w 5851096"/>
              <a:gd name="connsiteY40" fmla="*/ 3084683 h 3089525"/>
              <a:gd name="connsiteX41" fmla="*/ 5075873 w 5851096"/>
              <a:gd name="connsiteY41" fmla="*/ 2400097 h 3089525"/>
              <a:gd name="connsiteX42" fmla="*/ 5075344 w 5851096"/>
              <a:gd name="connsiteY42" fmla="*/ 2400032 h 3089525"/>
              <a:gd name="connsiteX43" fmla="*/ 5074781 w 5851096"/>
              <a:gd name="connsiteY43" fmla="*/ 2393114 h 3089525"/>
              <a:gd name="connsiteX44" fmla="*/ 5066970 w 5851096"/>
              <a:gd name="connsiteY44" fmla="*/ 2297292 h 3089525"/>
              <a:gd name="connsiteX45" fmla="*/ 5065535 w 5851096"/>
              <a:gd name="connsiteY45" fmla="*/ 2279702 h 3089525"/>
              <a:gd name="connsiteX46" fmla="*/ 5065533 w 5851096"/>
              <a:gd name="connsiteY46" fmla="*/ 486299 h 3089525"/>
              <a:gd name="connsiteX47" fmla="*/ 5066968 w 5851096"/>
              <a:gd name="connsiteY47" fmla="*/ 468842 h 3089525"/>
              <a:gd name="connsiteX48" fmla="*/ 5074776 w 5851096"/>
              <a:gd name="connsiteY48" fmla="*/ 373792 h 3089525"/>
              <a:gd name="connsiteX49" fmla="*/ 5075341 w 5851096"/>
              <a:gd name="connsiteY49" fmla="*/ 366915 h 3089525"/>
              <a:gd name="connsiteX50" fmla="*/ 5075869 w 5851096"/>
              <a:gd name="connsiteY50" fmla="*/ 366850 h 3089525"/>
              <a:gd name="connsiteX51" fmla="*/ 5163966 w 5851096"/>
              <a:gd name="connsiteY51" fmla="*/ 100280 h 3089525"/>
              <a:gd name="connsiteX52" fmla="*/ 5229488 w 5851096"/>
              <a:gd name="connsiteY52" fmla="*/ 0 h 3089525"/>
              <a:gd name="connsiteX53" fmla="*/ 5405629 w 5851096"/>
              <a:gd name="connsiteY53" fmla="*/ 0 h 3089525"/>
              <a:gd name="connsiteX54" fmla="*/ 5334254 w 5851096"/>
              <a:gd name="connsiteY54" fmla="*/ 79433 h 3089525"/>
              <a:gd name="connsiteX55" fmla="*/ 5215512 w 5851096"/>
              <a:gd name="connsiteY55" fmla="*/ 349642 h 3089525"/>
              <a:gd name="connsiteX56" fmla="*/ 5674730 w 5851096"/>
              <a:gd name="connsiteY56" fmla="*/ 45955 h 3089525"/>
              <a:gd name="connsiteX57" fmla="*/ 5697983 w 5851096"/>
              <a:gd name="connsiteY57" fmla="*/ 0 h 3089525"/>
              <a:gd name="connsiteX58" fmla="*/ 5851096 w 5851096"/>
              <a:gd name="connsiteY58" fmla="*/ 0 h 3089525"/>
              <a:gd name="connsiteX59" fmla="*/ 5851096 w 5851096"/>
              <a:gd name="connsiteY59" fmla="*/ 4349 h 3089525"/>
              <a:gd name="connsiteX60" fmla="*/ 5799246 w 5851096"/>
              <a:gd name="connsiteY60" fmla="*/ 99096 h 3089525"/>
              <a:gd name="connsiteX61" fmla="*/ 5201524 w 5851096"/>
              <a:gd name="connsiteY61" fmla="*/ 484784 h 3089525"/>
              <a:gd name="connsiteX62" fmla="*/ 5201403 w 5851096"/>
              <a:gd name="connsiteY62" fmla="*/ 485964 h 3089525"/>
              <a:gd name="connsiteX63" fmla="*/ 5184438 w 5851096"/>
              <a:gd name="connsiteY63" fmla="*/ 487548 h 3089525"/>
              <a:gd name="connsiteX64" fmla="*/ 5084610 w 5851096"/>
              <a:gd name="connsiteY64" fmla="*/ 496864 h 3089525"/>
              <a:gd name="connsiteX65" fmla="*/ 5066703 w 5851096"/>
              <a:gd name="connsiteY65" fmla="*/ 498535 h 3089525"/>
              <a:gd name="connsiteX66" fmla="*/ 5066676 w 5851096"/>
              <a:gd name="connsiteY66" fmla="*/ 498027 h 3089525"/>
              <a:gd name="connsiteX67" fmla="*/ 5066154 w 5851096"/>
              <a:gd name="connsiteY67" fmla="*/ 498061 h 3089525"/>
              <a:gd name="connsiteX68" fmla="*/ 5065533 w 5851096"/>
              <a:gd name="connsiteY68" fmla="*/ 486299 h 3089525"/>
              <a:gd name="connsiteX69" fmla="*/ 5065533 w 5851096"/>
              <a:gd name="connsiteY69" fmla="*/ 2244520 h 3089525"/>
              <a:gd name="connsiteX70" fmla="*/ 5066968 w 5851096"/>
              <a:gd name="connsiteY70" fmla="*/ 2227062 h 3089525"/>
              <a:gd name="connsiteX71" fmla="*/ 5074776 w 5851096"/>
              <a:gd name="connsiteY71" fmla="*/ 2132012 h 3089525"/>
              <a:gd name="connsiteX72" fmla="*/ 5075341 w 5851096"/>
              <a:gd name="connsiteY72" fmla="*/ 2125135 h 3089525"/>
              <a:gd name="connsiteX73" fmla="*/ 5075869 w 5851096"/>
              <a:gd name="connsiteY73" fmla="*/ 2125070 h 3089525"/>
              <a:gd name="connsiteX74" fmla="*/ 5797863 w 5851096"/>
              <a:gd name="connsiteY74" fmla="*/ 1412593 h 3089525"/>
              <a:gd name="connsiteX75" fmla="*/ 5797985 w 5851096"/>
              <a:gd name="connsiteY75" fmla="*/ 1411413 h 3089525"/>
              <a:gd name="connsiteX76" fmla="*/ 5814946 w 5851096"/>
              <a:gd name="connsiteY76" fmla="*/ 1409830 h 3089525"/>
              <a:gd name="connsiteX77" fmla="*/ 5851096 w 5851096"/>
              <a:gd name="connsiteY77" fmla="*/ 1406457 h 3089525"/>
              <a:gd name="connsiteX78" fmla="*/ 5851096 w 5851096"/>
              <a:gd name="connsiteY78" fmla="*/ 1762823 h 3089525"/>
              <a:gd name="connsiteX79" fmla="*/ 5841309 w 5851096"/>
              <a:gd name="connsiteY79" fmla="*/ 1786304 h 3089525"/>
              <a:gd name="connsiteX80" fmla="*/ 5201524 w 5851096"/>
              <a:gd name="connsiteY80" fmla="*/ 2243004 h 3089525"/>
              <a:gd name="connsiteX81" fmla="*/ 5201403 w 5851096"/>
              <a:gd name="connsiteY81" fmla="*/ 2244184 h 3089525"/>
              <a:gd name="connsiteX82" fmla="*/ 5184438 w 5851096"/>
              <a:gd name="connsiteY82" fmla="*/ 2245767 h 3089525"/>
              <a:gd name="connsiteX83" fmla="*/ 5084610 w 5851096"/>
              <a:gd name="connsiteY83" fmla="*/ 2255084 h 3089525"/>
              <a:gd name="connsiteX84" fmla="*/ 5066703 w 5851096"/>
              <a:gd name="connsiteY84" fmla="*/ 2256755 h 3089525"/>
              <a:gd name="connsiteX85" fmla="*/ 5066676 w 5851096"/>
              <a:gd name="connsiteY85" fmla="*/ 2256246 h 3089525"/>
              <a:gd name="connsiteX86" fmla="*/ 5066154 w 5851096"/>
              <a:gd name="connsiteY86" fmla="*/ 2256280 h 3089525"/>
              <a:gd name="connsiteX87" fmla="*/ 5065533 w 5851096"/>
              <a:gd name="connsiteY87" fmla="*/ 2244520 h 3089525"/>
              <a:gd name="connsiteX88" fmla="*/ 4325732 w 5851096"/>
              <a:gd name="connsiteY88" fmla="*/ 1223782 h 3089525"/>
              <a:gd name="connsiteX89" fmla="*/ 4894096 w 5851096"/>
              <a:gd name="connsiteY89" fmla="*/ 659222 h 3089525"/>
              <a:gd name="connsiteX90" fmla="*/ 4325732 w 5851096"/>
              <a:gd name="connsiteY90" fmla="*/ 1223782 h 3089525"/>
              <a:gd name="connsiteX91" fmla="*/ 4325732 w 5851096"/>
              <a:gd name="connsiteY91" fmla="*/ 1547735 h 3089525"/>
              <a:gd name="connsiteX92" fmla="*/ 4894096 w 5851096"/>
              <a:gd name="connsiteY92" fmla="*/ 2107862 h 3089525"/>
              <a:gd name="connsiteX93" fmla="*/ 4325732 w 5851096"/>
              <a:gd name="connsiteY93" fmla="*/ 1547735 h 3089525"/>
              <a:gd name="connsiteX94" fmla="*/ 4325732 w 5851096"/>
              <a:gd name="connsiteY94" fmla="*/ 2982001 h 3089525"/>
              <a:gd name="connsiteX95" fmla="*/ 4894096 w 5851096"/>
              <a:gd name="connsiteY95" fmla="*/ 2417442 h 3089525"/>
              <a:gd name="connsiteX96" fmla="*/ 4325732 w 5851096"/>
              <a:gd name="connsiteY96" fmla="*/ 2982001 h 3089525"/>
              <a:gd name="connsiteX97" fmla="*/ 4256134 w 5851096"/>
              <a:gd name="connsiteY97" fmla="*/ 0 h 3089525"/>
              <a:gd name="connsiteX98" fmla="*/ 4411625 w 5851096"/>
              <a:gd name="connsiteY98" fmla="*/ 0 h 3089525"/>
              <a:gd name="connsiteX99" fmla="*/ 4434878 w 5851096"/>
              <a:gd name="connsiteY99" fmla="*/ 45955 h 3089525"/>
              <a:gd name="connsiteX100" fmla="*/ 4894096 w 5851096"/>
              <a:gd name="connsiteY100" fmla="*/ 349642 h 3089525"/>
              <a:gd name="connsiteX101" fmla="*/ 4775353 w 5851096"/>
              <a:gd name="connsiteY101" fmla="*/ 79433 h 3089525"/>
              <a:gd name="connsiteX102" fmla="*/ 4703980 w 5851096"/>
              <a:gd name="connsiteY102" fmla="*/ 0 h 3089525"/>
              <a:gd name="connsiteX103" fmla="*/ 4880119 w 5851096"/>
              <a:gd name="connsiteY103" fmla="*/ 0 h 3089525"/>
              <a:gd name="connsiteX104" fmla="*/ 4945641 w 5851096"/>
              <a:gd name="connsiteY104" fmla="*/ 100280 h 3089525"/>
              <a:gd name="connsiteX105" fmla="*/ 5033738 w 5851096"/>
              <a:gd name="connsiteY105" fmla="*/ 366850 h 3089525"/>
              <a:gd name="connsiteX106" fmla="*/ 5034267 w 5851096"/>
              <a:gd name="connsiteY106" fmla="*/ 366915 h 3089525"/>
              <a:gd name="connsiteX107" fmla="*/ 5034832 w 5851096"/>
              <a:gd name="connsiteY107" fmla="*/ 373792 h 3089525"/>
              <a:gd name="connsiteX108" fmla="*/ 5042640 w 5851096"/>
              <a:gd name="connsiteY108" fmla="*/ 468842 h 3089525"/>
              <a:gd name="connsiteX109" fmla="*/ 5044074 w 5851096"/>
              <a:gd name="connsiteY109" fmla="*/ 486299 h 3089525"/>
              <a:gd name="connsiteX110" fmla="*/ 5043454 w 5851096"/>
              <a:gd name="connsiteY110" fmla="*/ 498061 h 3089525"/>
              <a:gd name="connsiteX111" fmla="*/ 5042932 w 5851096"/>
              <a:gd name="connsiteY111" fmla="*/ 498027 h 3089525"/>
              <a:gd name="connsiteX112" fmla="*/ 5042905 w 5851096"/>
              <a:gd name="connsiteY112" fmla="*/ 498535 h 3089525"/>
              <a:gd name="connsiteX113" fmla="*/ 5024997 w 5851096"/>
              <a:gd name="connsiteY113" fmla="*/ 496864 h 3089525"/>
              <a:gd name="connsiteX114" fmla="*/ 4925170 w 5851096"/>
              <a:gd name="connsiteY114" fmla="*/ 487548 h 3089525"/>
              <a:gd name="connsiteX115" fmla="*/ 4908205 w 5851096"/>
              <a:gd name="connsiteY115" fmla="*/ 485964 h 3089525"/>
              <a:gd name="connsiteX116" fmla="*/ 4908084 w 5851096"/>
              <a:gd name="connsiteY116" fmla="*/ 484784 h 3089525"/>
              <a:gd name="connsiteX117" fmla="*/ 4310363 w 5851096"/>
              <a:gd name="connsiteY117" fmla="*/ 99096 h 3089525"/>
              <a:gd name="connsiteX118" fmla="*/ 4178216 w 5851096"/>
              <a:gd name="connsiteY118" fmla="*/ 3089525 h 3089525"/>
              <a:gd name="connsiteX119" fmla="*/ 4184996 w 5851096"/>
              <a:gd name="connsiteY119" fmla="*/ 3006343 h 3089525"/>
              <a:gd name="connsiteX120" fmla="*/ 4185561 w 5851096"/>
              <a:gd name="connsiteY120" fmla="*/ 2999411 h 3089525"/>
              <a:gd name="connsiteX121" fmla="*/ 4186090 w 5851096"/>
              <a:gd name="connsiteY121" fmla="*/ 2999346 h 3089525"/>
              <a:gd name="connsiteX122" fmla="*/ 4908083 w 5851096"/>
              <a:gd name="connsiteY122" fmla="*/ 2281230 h 3089525"/>
              <a:gd name="connsiteX123" fmla="*/ 4908205 w 5851096"/>
              <a:gd name="connsiteY123" fmla="*/ 2280040 h 3089525"/>
              <a:gd name="connsiteX124" fmla="*/ 4925166 w 5851096"/>
              <a:gd name="connsiteY124" fmla="*/ 2278445 h 3089525"/>
              <a:gd name="connsiteX125" fmla="*/ 5025030 w 5851096"/>
              <a:gd name="connsiteY125" fmla="*/ 2269052 h 3089525"/>
              <a:gd name="connsiteX126" fmla="*/ 5042905 w 5851096"/>
              <a:gd name="connsiteY126" fmla="*/ 2267371 h 3089525"/>
              <a:gd name="connsiteX127" fmla="*/ 5042932 w 5851096"/>
              <a:gd name="connsiteY127" fmla="*/ 2267882 h 3089525"/>
              <a:gd name="connsiteX128" fmla="*/ 5043453 w 5851096"/>
              <a:gd name="connsiteY128" fmla="*/ 2267848 h 3089525"/>
              <a:gd name="connsiteX129" fmla="*/ 5044074 w 5851096"/>
              <a:gd name="connsiteY129" fmla="*/ 2279702 h 3089525"/>
              <a:gd name="connsiteX130" fmla="*/ 5042640 w 5851096"/>
              <a:gd name="connsiteY130" fmla="*/ 2297292 h 3089525"/>
              <a:gd name="connsiteX131" fmla="*/ 5034829 w 5851096"/>
              <a:gd name="connsiteY131" fmla="*/ 2393114 h 3089525"/>
              <a:gd name="connsiteX132" fmla="*/ 5034266 w 5851096"/>
              <a:gd name="connsiteY132" fmla="*/ 2400032 h 3089525"/>
              <a:gd name="connsiteX133" fmla="*/ 5033737 w 5851096"/>
              <a:gd name="connsiteY133" fmla="*/ 2400097 h 3089525"/>
              <a:gd name="connsiteX134" fmla="*/ 4448391 w 5851096"/>
              <a:gd name="connsiteY134" fmla="*/ 3084683 h 3089525"/>
              <a:gd name="connsiteX135" fmla="*/ 4428658 w 5851096"/>
              <a:gd name="connsiteY135" fmla="*/ 3089525 h 3089525"/>
              <a:gd name="connsiteX136" fmla="*/ 4175753 w 5851096"/>
              <a:gd name="connsiteY136" fmla="*/ 1361522 h 3089525"/>
              <a:gd name="connsiteX137" fmla="*/ 4177187 w 5851096"/>
              <a:gd name="connsiteY137" fmla="*/ 1343926 h 3089525"/>
              <a:gd name="connsiteX138" fmla="*/ 4184996 w 5851096"/>
              <a:gd name="connsiteY138" fmla="*/ 1248124 h 3089525"/>
              <a:gd name="connsiteX139" fmla="*/ 4185561 w 5851096"/>
              <a:gd name="connsiteY139" fmla="*/ 1241192 h 3089525"/>
              <a:gd name="connsiteX140" fmla="*/ 4186090 w 5851096"/>
              <a:gd name="connsiteY140" fmla="*/ 1241127 h 3089525"/>
              <a:gd name="connsiteX141" fmla="*/ 4908083 w 5851096"/>
              <a:gd name="connsiteY141" fmla="*/ 523010 h 3089525"/>
              <a:gd name="connsiteX142" fmla="*/ 4908205 w 5851096"/>
              <a:gd name="connsiteY142" fmla="*/ 521820 h 3089525"/>
              <a:gd name="connsiteX143" fmla="*/ 4925166 w 5851096"/>
              <a:gd name="connsiteY143" fmla="*/ 520226 h 3089525"/>
              <a:gd name="connsiteX144" fmla="*/ 5025030 w 5851096"/>
              <a:gd name="connsiteY144" fmla="*/ 510833 h 3089525"/>
              <a:gd name="connsiteX145" fmla="*/ 5042905 w 5851096"/>
              <a:gd name="connsiteY145" fmla="*/ 509151 h 3089525"/>
              <a:gd name="connsiteX146" fmla="*/ 5042932 w 5851096"/>
              <a:gd name="connsiteY146" fmla="*/ 509663 h 3089525"/>
              <a:gd name="connsiteX147" fmla="*/ 5043453 w 5851096"/>
              <a:gd name="connsiteY147" fmla="*/ 509629 h 3089525"/>
              <a:gd name="connsiteX148" fmla="*/ 5044074 w 5851096"/>
              <a:gd name="connsiteY148" fmla="*/ 521483 h 3089525"/>
              <a:gd name="connsiteX149" fmla="*/ 5042640 w 5851096"/>
              <a:gd name="connsiteY149" fmla="*/ 539073 h 3089525"/>
              <a:gd name="connsiteX150" fmla="*/ 5034829 w 5851096"/>
              <a:gd name="connsiteY150" fmla="*/ 634895 h 3089525"/>
              <a:gd name="connsiteX151" fmla="*/ 5034266 w 5851096"/>
              <a:gd name="connsiteY151" fmla="*/ 641812 h 3089525"/>
              <a:gd name="connsiteX152" fmla="*/ 5033737 w 5851096"/>
              <a:gd name="connsiteY152" fmla="*/ 641878 h 3089525"/>
              <a:gd name="connsiteX153" fmla="*/ 4311744 w 5851096"/>
              <a:gd name="connsiteY153" fmla="*/ 1359994 h 3089525"/>
              <a:gd name="connsiteX154" fmla="*/ 4311623 w 5851096"/>
              <a:gd name="connsiteY154" fmla="*/ 1361184 h 3089525"/>
              <a:gd name="connsiteX155" fmla="*/ 4294658 w 5851096"/>
              <a:gd name="connsiteY155" fmla="*/ 1362780 h 3089525"/>
              <a:gd name="connsiteX156" fmla="*/ 4194831 w 5851096"/>
              <a:gd name="connsiteY156" fmla="*/ 1372169 h 3089525"/>
              <a:gd name="connsiteX157" fmla="*/ 4176923 w 5851096"/>
              <a:gd name="connsiteY157" fmla="*/ 1373854 h 3089525"/>
              <a:gd name="connsiteX158" fmla="*/ 4176896 w 5851096"/>
              <a:gd name="connsiteY158" fmla="*/ 1373341 h 3089525"/>
              <a:gd name="connsiteX159" fmla="*/ 4176374 w 5851096"/>
              <a:gd name="connsiteY159" fmla="*/ 1373376 h 3089525"/>
              <a:gd name="connsiteX160" fmla="*/ 4175753 w 5851096"/>
              <a:gd name="connsiteY160" fmla="*/ 1361522 h 3089525"/>
              <a:gd name="connsiteX161" fmla="*/ 4175753 w 5851096"/>
              <a:gd name="connsiteY161" fmla="*/ 1411078 h 3089525"/>
              <a:gd name="connsiteX162" fmla="*/ 4176375 w 5851096"/>
              <a:gd name="connsiteY162" fmla="*/ 1399317 h 3089525"/>
              <a:gd name="connsiteX163" fmla="*/ 4176896 w 5851096"/>
              <a:gd name="connsiteY163" fmla="*/ 1399351 h 3089525"/>
              <a:gd name="connsiteX164" fmla="*/ 4176923 w 5851096"/>
              <a:gd name="connsiteY164" fmla="*/ 1398843 h 3089525"/>
              <a:gd name="connsiteX165" fmla="*/ 4194799 w 5851096"/>
              <a:gd name="connsiteY165" fmla="*/ 1400511 h 3089525"/>
              <a:gd name="connsiteX166" fmla="*/ 4294662 w 5851096"/>
              <a:gd name="connsiteY166" fmla="*/ 1409831 h 3089525"/>
              <a:gd name="connsiteX167" fmla="*/ 4311623 w 5851096"/>
              <a:gd name="connsiteY167" fmla="*/ 1411413 h 3089525"/>
              <a:gd name="connsiteX168" fmla="*/ 4311745 w 5851096"/>
              <a:gd name="connsiteY168" fmla="*/ 1412593 h 3089525"/>
              <a:gd name="connsiteX169" fmla="*/ 5033738 w 5851096"/>
              <a:gd name="connsiteY169" fmla="*/ 2125070 h 3089525"/>
              <a:gd name="connsiteX170" fmla="*/ 5034267 w 5851096"/>
              <a:gd name="connsiteY170" fmla="*/ 2125135 h 3089525"/>
              <a:gd name="connsiteX171" fmla="*/ 5034832 w 5851096"/>
              <a:gd name="connsiteY171" fmla="*/ 2132012 h 3089525"/>
              <a:gd name="connsiteX172" fmla="*/ 5042640 w 5851096"/>
              <a:gd name="connsiteY172" fmla="*/ 2227062 h 3089525"/>
              <a:gd name="connsiteX173" fmla="*/ 5044074 w 5851096"/>
              <a:gd name="connsiteY173" fmla="*/ 2244520 h 3089525"/>
              <a:gd name="connsiteX174" fmla="*/ 5043454 w 5851096"/>
              <a:gd name="connsiteY174" fmla="*/ 2256280 h 3089525"/>
              <a:gd name="connsiteX175" fmla="*/ 5042932 w 5851096"/>
              <a:gd name="connsiteY175" fmla="*/ 2256246 h 3089525"/>
              <a:gd name="connsiteX176" fmla="*/ 5042905 w 5851096"/>
              <a:gd name="connsiteY176" fmla="*/ 2256755 h 3089525"/>
              <a:gd name="connsiteX177" fmla="*/ 5024997 w 5851096"/>
              <a:gd name="connsiteY177" fmla="*/ 2255084 h 3089525"/>
              <a:gd name="connsiteX178" fmla="*/ 4925170 w 5851096"/>
              <a:gd name="connsiteY178" fmla="*/ 2245767 h 3089525"/>
              <a:gd name="connsiteX179" fmla="*/ 4908205 w 5851096"/>
              <a:gd name="connsiteY179" fmla="*/ 2244184 h 3089525"/>
              <a:gd name="connsiteX180" fmla="*/ 4908084 w 5851096"/>
              <a:gd name="connsiteY180" fmla="*/ 2243004 h 3089525"/>
              <a:gd name="connsiteX181" fmla="*/ 4186091 w 5851096"/>
              <a:gd name="connsiteY181" fmla="*/ 1530527 h 3089525"/>
              <a:gd name="connsiteX182" fmla="*/ 4185562 w 5851096"/>
              <a:gd name="connsiteY182" fmla="*/ 1530463 h 3089525"/>
              <a:gd name="connsiteX183" fmla="*/ 4184999 w 5851096"/>
              <a:gd name="connsiteY183" fmla="*/ 1523599 h 3089525"/>
              <a:gd name="connsiteX184" fmla="*/ 4177187 w 5851096"/>
              <a:gd name="connsiteY184" fmla="*/ 1428529 h 3089525"/>
              <a:gd name="connsiteX185" fmla="*/ 4175753 w 5851096"/>
              <a:gd name="connsiteY185" fmla="*/ 1411078 h 3089525"/>
              <a:gd name="connsiteX186" fmla="*/ 3445328 w 5851096"/>
              <a:gd name="connsiteY186" fmla="*/ 659222 h 3089525"/>
              <a:gd name="connsiteX187" fmla="*/ 4013692 w 5851096"/>
              <a:gd name="connsiteY187" fmla="*/ 1223782 h 3089525"/>
              <a:gd name="connsiteX188" fmla="*/ 3445328 w 5851096"/>
              <a:gd name="connsiteY188" fmla="*/ 659222 h 3089525"/>
              <a:gd name="connsiteX189" fmla="*/ 3445328 w 5851096"/>
              <a:gd name="connsiteY189" fmla="*/ 2417442 h 3089525"/>
              <a:gd name="connsiteX190" fmla="*/ 4013692 w 5851096"/>
              <a:gd name="connsiteY190" fmla="*/ 2982001 h 3089525"/>
              <a:gd name="connsiteX191" fmla="*/ 3445328 w 5851096"/>
              <a:gd name="connsiteY191" fmla="*/ 2417442 h 3089525"/>
              <a:gd name="connsiteX192" fmla="*/ 3445326 w 5851096"/>
              <a:gd name="connsiteY192" fmla="*/ 2107862 h 3089525"/>
              <a:gd name="connsiteX193" fmla="*/ 4013690 w 5851096"/>
              <a:gd name="connsiteY193" fmla="*/ 1547735 h 3089525"/>
              <a:gd name="connsiteX194" fmla="*/ 3445326 w 5851096"/>
              <a:gd name="connsiteY194" fmla="*/ 2107862 h 3089525"/>
              <a:gd name="connsiteX195" fmla="*/ 3295350 w 5851096"/>
              <a:gd name="connsiteY195" fmla="*/ 521483 h 3089525"/>
              <a:gd name="connsiteX196" fmla="*/ 3295971 w 5851096"/>
              <a:gd name="connsiteY196" fmla="*/ 509629 h 3089525"/>
              <a:gd name="connsiteX197" fmla="*/ 3296492 w 5851096"/>
              <a:gd name="connsiteY197" fmla="*/ 509663 h 3089525"/>
              <a:gd name="connsiteX198" fmla="*/ 3296519 w 5851096"/>
              <a:gd name="connsiteY198" fmla="*/ 509151 h 3089525"/>
              <a:gd name="connsiteX199" fmla="*/ 3314395 w 5851096"/>
              <a:gd name="connsiteY199" fmla="*/ 510833 h 3089525"/>
              <a:gd name="connsiteX200" fmla="*/ 3414258 w 5851096"/>
              <a:gd name="connsiteY200" fmla="*/ 520226 h 3089525"/>
              <a:gd name="connsiteX201" fmla="*/ 3431219 w 5851096"/>
              <a:gd name="connsiteY201" fmla="*/ 521820 h 3089525"/>
              <a:gd name="connsiteX202" fmla="*/ 3431341 w 5851096"/>
              <a:gd name="connsiteY202" fmla="*/ 523010 h 3089525"/>
              <a:gd name="connsiteX203" fmla="*/ 4153335 w 5851096"/>
              <a:gd name="connsiteY203" fmla="*/ 1241127 h 3089525"/>
              <a:gd name="connsiteX204" fmla="*/ 4153863 w 5851096"/>
              <a:gd name="connsiteY204" fmla="*/ 1241192 h 3089525"/>
              <a:gd name="connsiteX205" fmla="*/ 4154429 w 5851096"/>
              <a:gd name="connsiteY205" fmla="*/ 1248124 h 3089525"/>
              <a:gd name="connsiteX206" fmla="*/ 4162237 w 5851096"/>
              <a:gd name="connsiteY206" fmla="*/ 1343926 h 3089525"/>
              <a:gd name="connsiteX207" fmla="*/ 4163671 w 5851096"/>
              <a:gd name="connsiteY207" fmla="*/ 1361522 h 3089525"/>
              <a:gd name="connsiteX208" fmla="*/ 4163050 w 5851096"/>
              <a:gd name="connsiteY208" fmla="*/ 1373376 h 3089525"/>
              <a:gd name="connsiteX209" fmla="*/ 4162528 w 5851096"/>
              <a:gd name="connsiteY209" fmla="*/ 1373341 h 3089525"/>
              <a:gd name="connsiteX210" fmla="*/ 4162501 w 5851096"/>
              <a:gd name="connsiteY210" fmla="*/ 1373854 h 3089525"/>
              <a:gd name="connsiteX211" fmla="*/ 4144594 w 5851096"/>
              <a:gd name="connsiteY211" fmla="*/ 1372169 h 3089525"/>
              <a:gd name="connsiteX212" fmla="*/ 4044766 w 5851096"/>
              <a:gd name="connsiteY212" fmla="*/ 1362780 h 3089525"/>
              <a:gd name="connsiteX213" fmla="*/ 4027802 w 5851096"/>
              <a:gd name="connsiteY213" fmla="*/ 1361184 h 3089525"/>
              <a:gd name="connsiteX214" fmla="*/ 4027681 w 5851096"/>
              <a:gd name="connsiteY214" fmla="*/ 1359994 h 3089525"/>
              <a:gd name="connsiteX215" fmla="*/ 3305687 w 5851096"/>
              <a:gd name="connsiteY215" fmla="*/ 641878 h 3089525"/>
              <a:gd name="connsiteX216" fmla="*/ 3305158 w 5851096"/>
              <a:gd name="connsiteY216" fmla="*/ 641812 h 3089525"/>
              <a:gd name="connsiteX217" fmla="*/ 3304595 w 5851096"/>
              <a:gd name="connsiteY217" fmla="*/ 634895 h 3089525"/>
              <a:gd name="connsiteX218" fmla="*/ 3296784 w 5851096"/>
              <a:gd name="connsiteY218" fmla="*/ 539073 h 3089525"/>
              <a:gd name="connsiteX219" fmla="*/ 3295350 w 5851096"/>
              <a:gd name="connsiteY219" fmla="*/ 521483 h 3089525"/>
              <a:gd name="connsiteX220" fmla="*/ 3295350 w 5851096"/>
              <a:gd name="connsiteY220" fmla="*/ 2279702 h 3089525"/>
              <a:gd name="connsiteX221" fmla="*/ 3295971 w 5851096"/>
              <a:gd name="connsiteY221" fmla="*/ 2267848 h 3089525"/>
              <a:gd name="connsiteX222" fmla="*/ 3296492 w 5851096"/>
              <a:gd name="connsiteY222" fmla="*/ 2267882 h 3089525"/>
              <a:gd name="connsiteX223" fmla="*/ 3296519 w 5851096"/>
              <a:gd name="connsiteY223" fmla="*/ 2267371 h 3089525"/>
              <a:gd name="connsiteX224" fmla="*/ 3314395 w 5851096"/>
              <a:gd name="connsiteY224" fmla="*/ 2269052 h 3089525"/>
              <a:gd name="connsiteX225" fmla="*/ 3414258 w 5851096"/>
              <a:gd name="connsiteY225" fmla="*/ 2278445 h 3089525"/>
              <a:gd name="connsiteX226" fmla="*/ 3431219 w 5851096"/>
              <a:gd name="connsiteY226" fmla="*/ 2280040 h 3089525"/>
              <a:gd name="connsiteX227" fmla="*/ 3431341 w 5851096"/>
              <a:gd name="connsiteY227" fmla="*/ 2281230 h 3089525"/>
              <a:gd name="connsiteX228" fmla="*/ 4153335 w 5851096"/>
              <a:gd name="connsiteY228" fmla="*/ 2999346 h 3089525"/>
              <a:gd name="connsiteX229" fmla="*/ 4153863 w 5851096"/>
              <a:gd name="connsiteY229" fmla="*/ 2999411 h 3089525"/>
              <a:gd name="connsiteX230" fmla="*/ 4154429 w 5851096"/>
              <a:gd name="connsiteY230" fmla="*/ 3006343 h 3089525"/>
              <a:gd name="connsiteX231" fmla="*/ 4161209 w 5851096"/>
              <a:gd name="connsiteY231" fmla="*/ 3089525 h 3089525"/>
              <a:gd name="connsiteX232" fmla="*/ 3910768 w 5851096"/>
              <a:gd name="connsiteY232" fmla="*/ 3089525 h 3089525"/>
              <a:gd name="connsiteX233" fmla="*/ 3891034 w 5851096"/>
              <a:gd name="connsiteY233" fmla="*/ 3084683 h 3089525"/>
              <a:gd name="connsiteX234" fmla="*/ 3305687 w 5851096"/>
              <a:gd name="connsiteY234" fmla="*/ 2400097 h 3089525"/>
              <a:gd name="connsiteX235" fmla="*/ 3305158 w 5851096"/>
              <a:gd name="connsiteY235" fmla="*/ 2400032 h 3089525"/>
              <a:gd name="connsiteX236" fmla="*/ 3304595 w 5851096"/>
              <a:gd name="connsiteY236" fmla="*/ 2393114 h 3089525"/>
              <a:gd name="connsiteX237" fmla="*/ 3296784 w 5851096"/>
              <a:gd name="connsiteY237" fmla="*/ 2297292 h 3089525"/>
              <a:gd name="connsiteX238" fmla="*/ 3295350 w 5851096"/>
              <a:gd name="connsiteY238" fmla="*/ 2279702 h 3089525"/>
              <a:gd name="connsiteX239" fmla="*/ 3295347 w 5851096"/>
              <a:gd name="connsiteY239" fmla="*/ 486299 h 3089525"/>
              <a:gd name="connsiteX240" fmla="*/ 3296782 w 5851096"/>
              <a:gd name="connsiteY240" fmla="*/ 468842 h 3089525"/>
              <a:gd name="connsiteX241" fmla="*/ 3304590 w 5851096"/>
              <a:gd name="connsiteY241" fmla="*/ 373792 h 3089525"/>
              <a:gd name="connsiteX242" fmla="*/ 3305155 w 5851096"/>
              <a:gd name="connsiteY242" fmla="*/ 366915 h 3089525"/>
              <a:gd name="connsiteX243" fmla="*/ 3305684 w 5851096"/>
              <a:gd name="connsiteY243" fmla="*/ 366850 h 3089525"/>
              <a:gd name="connsiteX244" fmla="*/ 3393781 w 5851096"/>
              <a:gd name="connsiteY244" fmla="*/ 100280 h 3089525"/>
              <a:gd name="connsiteX245" fmla="*/ 3459303 w 5851096"/>
              <a:gd name="connsiteY245" fmla="*/ 0 h 3089525"/>
              <a:gd name="connsiteX246" fmla="*/ 3635443 w 5851096"/>
              <a:gd name="connsiteY246" fmla="*/ 0 h 3089525"/>
              <a:gd name="connsiteX247" fmla="*/ 3564068 w 5851096"/>
              <a:gd name="connsiteY247" fmla="*/ 79433 h 3089525"/>
              <a:gd name="connsiteX248" fmla="*/ 3445326 w 5851096"/>
              <a:gd name="connsiteY248" fmla="*/ 349642 h 3089525"/>
              <a:gd name="connsiteX249" fmla="*/ 3904544 w 5851096"/>
              <a:gd name="connsiteY249" fmla="*/ 45955 h 3089525"/>
              <a:gd name="connsiteX250" fmla="*/ 3927798 w 5851096"/>
              <a:gd name="connsiteY250" fmla="*/ 0 h 3089525"/>
              <a:gd name="connsiteX251" fmla="*/ 4083290 w 5851096"/>
              <a:gd name="connsiteY251" fmla="*/ 0 h 3089525"/>
              <a:gd name="connsiteX252" fmla="*/ 4029061 w 5851096"/>
              <a:gd name="connsiteY252" fmla="*/ 99096 h 3089525"/>
              <a:gd name="connsiteX253" fmla="*/ 3431338 w 5851096"/>
              <a:gd name="connsiteY253" fmla="*/ 484784 h 3089525"/>
              <a:gd name="connsiteX254" fmla="*/ 3431217 w 5851096"/>
              <a:gd name="connsiteY254" fmla="*/ 485964 h 3089525"/>
              <a:gd name="connsiteX255" fmla="*/ 3414252 w 5851096"/>
              <a:gd name="connsiteY255" fmla="*/ 487548 h 3089525"/>
              <a:gd name="connsiteX256" fmla="*/ 3314425 w 5851096"/>
              <a:gd name="connsiteY256" fmla="*/ 496864 h 3089525"/>
              <a:gd name="connsiteX257" fmla="*/ 3296517 w 5851096"/>
              <a:gd name="connsiteY257" fmla="*/ 498535 h 3089525"/>
              <a:gd name="connsiteX258" fmla="*/ 3296490 w 5851096"/>
              <a:gd name="connsiteY258" fmla="*/ 498027 h 3089525"/>
              <a:gd name="connsiteX259" fmla="*/ 3295968 w 5851096"/>
              <a:gd name="connsiteY259" fmla="*/ 498061 h 3089525"/>
              <a:gd name="connsiteX260" fmla="*/ 3295347 w 5851096"/>
              <a:gd name="connsiteY260" fmla="*/ 486299 h 3089525"/>
              <a:gd name="connsiteX261" fmla="*/ 3295347 w 5851096"/>
              <a:gd name="connsiteY261" fmla="*/ 2244520 h 3089525"/>
              <a:gd name="connsiteX262" fmla="*/ 3296782 w 5851096"/>
              <a:gd name="connsiteY262" fmla="*/ 2227062 h 3089525"/>
              <a:gd name="connsiteX263" fmla="*/ 3304590 w 5851096"/>
              <a:gd name="connsiteY263" fmla="*/ 2132012 h 3089525"/>
              <a:gd name="connsiteX264" fmla="*/ 3305155 w 5851096"/>
              <a:gd name="connsiteY264" fmla="*/ 2125135 h 3089525"/>
              <a:gd name="connsiteX265" fmla="*/ 3305684 w 5851096"/>
              <a:gd name="connsiteY265" fmla="*/ 2125070 h 3089525"/>
              <a:gd name="connsiteX266" fmla="*/ 4027678 w 5851096"/>
              <a:gd name="connsiteY266" fmla="*/ 1412593 h 3089525"/>
              <a:gd name="connsiteX267" fmla="*/ 4027800 w 5851096"/>
              <a:gd name="connsiteY267" fmla="*/ 1411413 h 3089525"/>
              <a:gd name="connsiteX268" fmla="*/ 4044760 w 5851096"/>
              <a:gd name="connsiteY268" fmla="*/ 1409831 h 3089525"/>
              <a:gd name="connsiteX269" fmla="*/ 4144624 w 5851096"/>
              <a:gd name="connsiteY269" fmla="*/ 1400511 h 3089525"/>
              <a:gd name="connsiteX270" fmla="*/ 4162499 w 5851096"/>
              <a:gd name="connsiteY270" fmla="*/ 1398843 h 3089525"/>
              <a:gd name="connsiteX271" fmla="*/ 4162526 w 5851096"/>
              <a:gd name="connsiteY271" fmla="*/ 1399351 h 3089525"/>
              <a:gd name="connsiteX272" fmla="*/ 4163047 w 5851096"/>
              <a:gd name="connsiteY272" fmla="*/ 1399317 h 3089525"/>
              <a:gd name="connsiteX273" fmla="*/ 4163669 w 5851096"/>
              <a:gd name="connsiteY273" fmla="*/ 1411078 h 3089525"/>
              <a:gd name="connsiteX274" fmla="*/ 4162235 w 5851096"/>
              <a:gd name="connsiteY274" fmla="*/ 1428529 h 3089525"/>
              <a:gd name="connsiteX275" fmla="*/ 4154424 w 5851096"/>
              <a:gd name="connsiteY275" fmla="*/ 1523599 h 3089525"/>
              <a:gd name="connsiteX276" fmla="*/ 4153860 w 5851096"/>
              <a:gd name="connsiteY276" fmla="*/ 1530463 h 3089525"/>
              <a:gd name="connsiteX277" fmla="*/ 4153332 w 5851096"/>
              <a:gd name="connsiteY277" fmla="*/ 1530527 h 3089525"/>
              <a:gd name="connsiteX278" fmla="*/ 3431338 w 5851096"/>
              <a:gd name="connsiteY278" fmla="*/ 2243004 h 3089525"/>
              <a:gd name="connsiteX279" fmla="*/ 3431217 w 5851096"/>
              <a:gd name="connsiteY279" fmla="*/ 2244184 h 3089525"/>
              <a:gd name="connsiteX280" fmla="*/ 3414252 w 5851096"/>
              <a:gd name="connsiteY280" fmla="*/ 2245767 h 3089525"/>
              <a:gd name="connsiteX281" fmla="*/ 3314425 w 5851096"/>
              <a:gd name="connsiteY281" fmla="*/ 2255084 h 3089525"/>
              <a:gd name="connsiteX282" fmla="*/ 3296517 w 5851096"/>
              <a:gd name="connsiteY282" fmla="*/ 2256755 h 3089525"/>
              <a:gd name="connsiteX283" fmla="*/ 3296490 w 5851096"/>
              <a:gd name="connsiteY283" fmla="*/ 2256246 h 3089525"/>
              <a:gd name="connsiteX284" fmla="*/ 3295968 w 5851096"/>
              <a:gd name="connsiteY284" fmla="*/ 2256280 h 3089525"/>
              <a:gd name="connsiteX285" fmla="*/ 3295347 w 5851096"/>
              <a:gd name="connsiteY285" fmla="*/ 2244520 h 3089525"/>
              <a:gd name="connsiteX286" fmla="*/ 2555546 w 5851096"/>
              <a:gd name="connsiteY286" fmla="*/ 1223782 h 3089525"/>
              <a:gd name="connsiteX287" fmla="*/ 3123910 w 5851096"/>
              <a:gd name="connsiteY287" fmla="*/ 659222 h 3089525"/>
              <a:gd name="connsiteX288" fmla="*/ 2555546 w 5851096"/>
              <a:gd name="connsiteY288" fmla="*/ 1223782 h 3089525"/>
              <a:gd name="connsiteX289" fmla="*/ 2555546 w 5851096"/>
              <a:gd name="connsiteY289" fmla="*/ 1547735 h 3089525"/>
              <a:gd name="connsiteX290" fmla="*/ 3123910 w 5851096"/>
              <a:gd name="connsiteY290" fmla="*/ 2107862 h 3089525"/>
              <a:gd name="connsiteX291" fmla="*/ 2555546 w 5851096"/>
              <a:gd name="connsiteY291" fmla="*/ 1547735 h 3089525"/>
              <a:gd name="connsiteX292" fmla="*/ 2555546 w 5851096"/>
              <a:gd name="connsiteY292" fmla="*/ 2982001 h 3089525"/>
              <a:gd name="connsiteX293" fmla="*/ 3123910 w 5851096"/>
              <a:gd name="connsiteY293" fmla="*/ 2417442 h 3089525"/>
              <a:gd name="connsiteX294" fmla="*/ 2555546 w 5851096"/>
              <a:gd name="connsiteY294" fmla="*/ 2982001 h 3089525"/>
              <a:gd name="connsiteX295" fmla="*/ 2485948 w 5851096"/>
              <a:gd name="connsiteY295" fmla="*/ 0 h 3089525"/>
              <a:gd name="connsiteX296" fmla="*/ 2641440 w 5851096"/>
              <a:gd name="connsiteY296" fmla="*/ 0 h 3089525"/>
              <a:gd name="connsiteX297" fmla="*/ 2664693 w 5851096"/>
              <a:gd name="connsiteY297" fmla="*/ 45955 h 3089525"/>
              <a:gd name="connsiteX298" fmla="*/ 3123910 w 5851096"/>
              <a:gd name="connsiteY298" fmla="*/ 349642 h 3089525"/>
              <a:gd name="connsiteX299" fmla="*/ 3005167 w 5851096"/>
              <a:gd name="connsiteY299" fmla="*/ 79433 h 3089525"/>
              <a:gd name="connsiteX300" fmla="*/ 2933794 w 5851096"/>
              <a:gd name="connsiteY300" fmla="*/ 0 h 3089525"/>
              <a:gd name="connsiteX301" fmla="*/ 3109934 w 5851096"/>
              <a:gd name="connsiteY301" fmla="*/ 0 h 3089525"/>
              <a:gd name="connsiteX302" fmla="*/ 3175456 w 5851096"/>
              <a:gd name="connsiteY302" fmla="*/ 100280 h 3089525"/>
              <a:gd name="connsiteX303" fmla="*/ 3263553 w 5851096"/>
              <a:gd name="connsiteY303" fmla="*/ 366850 h 3089525"/>
              <a:gd name="connsiteX304" fmla="*/ 3264081 w 5851096"/>
              <a:gd name="connsiteY304" fmla="*/ 366915 h 3089525"/>
              <a:gd name="connsiteX305" fmla="*/ 3264647 w 5851096"/>
              <a:gd name="connsiteY305" fmla="*/ 373792 h 3089525"/>
              <a:gd name="connsiteX306" fmla="*/ 3272455 w 5851096"/>
              <a:gd name="connsiteY306" fmla="*/ 468842 h 3089525"/>
              <a:gd name="connsiteX307" fmla="*/ 3273888 w 5851096"/>
              <a:gd name="connsiteY307" fmla="*/ 486299 h 3089525"/>
              <a:gd name="connsiteX308" fmla="*/ 3273268 w 5851096"/>
              <a:gd name="connsiteY308" fmla="*/ 498061 h 3089525"/>
              <a:gd name="connsiteX309" fmla="*/ 3272746 w 5851096"/>
              <a:gd name="connsiteY309" fmla="*/ 498027 h 3089525"/>
              <a:gd name="connsiteX310" fmla="*/ 3272719 w 5851096"/>
              <a:gd name="connsiteY310" fmla="*/ 498535 h 3089525"/>
              <a:gd name="connsiteX311" fmla="*/ 3254811 w 5851096"/>
              <a:gd name="connsiteY311" fmla="*/ 496864 h 3089525"/>
              <a:gd name="connsiteX312" fmla="*/ 3154984 w 5851096"/>
              <a:gd name="connsiteY312" fmla="*/ 487548 h 3089525"/>
              <a:gd name="connsiteX313" fmla="*/ 3138020 w 5851096"/>
              <a:gd name="connsiteY313" fmla="*/ 485964 h 3089525"/>
              <a:gd name="connsiteX314" fmla="*/ 3137899 w 5851096"/>
              <a:gd name="connsiteY314" fmla="*/ 484784 h 3089525"/>
              <a:gd name="connsiteX315" fmla="*/ 2540177 w 5851096"/>
              <a:gd name="connsiteY315" fmla="*/ 99096 h 3089525"/>
              <a:gd name="connsiteX316" fmla="*/ 2408030 w 5851096"/>
              <a:gd name="connsiteY316" fmla="*/ 3089525 h 3089525"/>
              <a:gd name="connsiteX317" fmla="*/ 2414810 w 5851096"/>
              <a:gd name="connsiteY317" fmla="*/ 3006343 h 3089525"/>
              <a:gd name="connsiteX318" fmla="*/ 2415375 w 5851096"/>
              <a:gd name="connsiteY318" fmla="*/ 2999411 h 3089525"/>
              <a:gd name="connsiteX319" fmla="*/ 2415904 w 5851096"/>
              <a:gd name="connsiteY319" fmla="*/ 2999346 h 3089525"/>
              <a:gd name="connsiteX320" fmla="*/ 3137898 w 5851096"/>
              <a:gd name="connsiteY320" fmla="*/ 2281230 h 3089525"/>
              <a:gd name="connsiteX321" fmla="*/ 3138020 w 5851096"/>
              <a:gd name="connsiteY321" fmla="*/ 2280040 h 3089525"/>
              <a:gd name="connsiteX322" fmla="*/ 3154980 w 5851096"/>
              <a:gd name="connsiteY322" fmla="*/ 2278445 h 3089525"/>
              <a:gd name="connsiteX323" fmla="*/ 3254844 w 5851096"/>
              <a:gd name="connsiteY323" fmla="*/ 2269052 h 3089525"/>
              <a:gd name="connsiteX324" fmla="*/ 3272719 w 5851096"/>
              <a:gd name="connsiteY324" fmla="*/ 2267371 h 3089525"/>
              <a:gd name="connsiteX325" fmla="*/ 3272746 w 5851096"/>
              <a:gd name="connsiteY325" fmla="*/ 2267882 h 3089525"/>
              <a:gd name="connsiteX326" fmla="*/ 3273267 w 5851096"/>
              <a:gd name="connsiteY326" fmla="*/ 2267848 h 3089525"/>
              <a:gd name="connsiteX327" fmla="*/ 3273888 w 5851096"/>
              <a:gd name="connsiteY327" fmla="*/ 2279702 h 3089525"/>
              <a:gd name="connsiteX328" fmla="*/ 3272455 w 5851096"/>
              <a:gd name="connsiteY328" fmla="*/ 2297292 h 3089525"/>
              <a:gd name="connsiteX329" fmla="*/ 3264644 w 5851096"/>
              <a:gd name="connsiteY329" fmla="*/ 2393114 h 3089525"/>
              <a:gd name="connsiteX330" fmla="*/ 3264080 w 5851096"/>
              <a:gd name="connsiteY330" fmla="*/ 2400032 h 3089525"/>
              <a:gd name="connsiteX331" fmla="*/ 3263552 w 5851096"/>
              <a:gd name="connsiteY331" fmla="*/ 2400097 h 3089525"/>
              <a:gd name="connsiteX332" fmla="*/ 2678205 w 5851096"/>
              <a:gd name="connsiteY332" fmla="*/ 3084683 h 3089525"/>
              <a:gd name="connsiteX333" fmla="*/ 2658472 w 5851096"/>
              <a:gd name="connsiteY333" fmla="*/ 3089525 h 3089525"/>
              <a:gd name="connsiteX334" fmla="*/ 2405567 w 5851096"/>
              <a:gd name="connsiteY334" fmla="*/ 1361522 h 3089525"/>
              <a:gd name="connsiteX335" fmla="*/ 2407002 w 5851096"/>
              <a:gd name="connsiteY335" fmla="*/ 1343926 h 3089525"/>
              <a:gd name="connsiteX336" fmla="*/ 2414810 w 5851096"/>
              <a:gd name="connsiteY336" fmla="*/ 1248124 h 3089525"/>
              <a:gd name="connsiteX337" fmla="*/ 2415375 w 5851096"/>
              <a:gd name="connsiteY337" fmla="*/ 1241192 h 3089525"/>
              <a:gd name="connsiteX338" fmla="*/ 2415904 w 5851096"/>
              <a:gd name="connsiteY338" fmla="*/ 1241127 h 3089525"/>
              <a:gd name="connsiteX339" fmla="*/ 3137898 w 5851096"/>
              <a:gd name="connsiteY339" fmla="*/ 523010 h 3089525"/>
              <a:gd name="connsiteX340" fmla="*/ 3138020 w 5851096"/>
              <a:gd name="connsiteY340" fmla="*/ 521820 h 3089525"/>
              <a:gd name="connsiteX341" fmla="*/ 3154980 w 5851096"/>
              <a:gd name="connsiteY341" fmla="*/ 520226 h 3089525"/>
              <a:gd name="connsiteX342" fmla="*/ 3254844 w 5851096"/>
              <a:gd name="connsiteY342" fmla="*/ 510833 h 3089525"/>
              <a:gd name="connsiteX343" fmla="*/ 3272719 w 5851096"/>
              <a:gd name="connsiteY343" fmla="*/ 509151 h 3089525"/>
              <a:gd name="connsiteX344" fmla="*/ 3272746 w 5851096"/>
              <a:gd name="connsiteY344" fmla="*/ 509663 h 3089525"/>
              <a:gd name="connsiteX345" fmla="*/ 3273267 w 5851096"/>
              <a:gd name="connsiteY345" fmla="*/ 509629 h 3089525"/>
              <a:gd name="connsiteX346" fmla="*/ 3273888 w 5851096"/>
              <a:gd name="connsiteY346" fmla="*/ 521483 h 3089525"/>
              <a:gd name="connsiteX347" fmla="*/ 3272455 w 5851096"/>
              <a:gd name="connsiteY347" fmla="*/ 539073 h 3089525"/>
              <a:gd name="connsiteX348" fmla="*/ 3264644 w 5851096"/>
              <a:gd name="connsiteY348" fmla="*/ 634895 h 3089525"/>
              <a:gd name="connsiteX349" fmla="*/ 3264080 w 5851096"/>
              <a:gd name="connsiteY349" fmla="*/ 641812 h 3089525"/>
              <a:gd name="connsiteX350" fmla="*/ 3263552 w 5851096"/>
              <a:gd name="connsiteY350" fmla="*/ 641878 h 3089525"/>
              <a:gd name="connsiteX351" fmla="*/ 2541558 w 5851096"/>
              <a:gd name="connsiteY351" fmla="*/ 1359994 h 3089525"/>
              <a:gd name="connsiteX352" fmla="*/ 2541437 w 5851096"/>
              <a:gd name="connsiteY352" fmla="*/ 1361184 h 3089525"/>
              <a:gd name="connsiteX353" fmla="*/ 2524472 w 5851096"/>
              <a:gd name="connsiteY353" fmla="*/ 1362780 h 3089525"/>
              <a:gd name="connsiteX354" fmla="*/ 2424645 w 5851096"/>
              <a:gd name="connsiteY354" fmla="*/ 1372169 h 3089525"/>
              <a:gd name="connsiteX355" fmla="*/ 2406737 w 5851096"/>
              <a:gd name="connsiteY355" fmla="*/ 1373854 h 3089525"/>
              <a:gd name="connsiteX356" fmla="*/ 2406710 w 5851096"/>
              <a:gd name="connsiteY356" fmla="*/ 1373341 h 3089525"/>
              <a:gd name="connsiteX357" fmla="*/ 2406188 w 5851096"/>
              <a:gd name="connsiteY357" fmla="*/ 1373376 h 3089525"/>
              <a:gd name="connsiteX358" fmla="*/ 2405567 w 5851096"/>
              <a:gd name="connsiteY358" fmla="*/ 1361522 h 3089525"/>
              <a:gd name="connsiteX359" fmla="*/ 2405567 w 5851096"/>
              <a:gd name="connsiteY359" fmla="*/ 1411078 h 3089525"/>
              <a:gd name="connsiteX360" fmla="*/ 2406189 w 5851096"/>
              <a:gd name="connsiteY360" fmla="*/ 1399317 h 3089525"/>
              <a:gd name="connsiteX361" fmla="*/ 2406710 w 5851096"/>
              <a:gd name="connsiteY361" fmla="*/ 1399351 h 3089525"/>
              <a:gd name="connsiteX362" fmla="*/ 2406737 w 5851096"/>
              <a:gd name="connsiteY362" fmla="*/ 1398843 h 3089525"/>
              <a:gd name="connsiteX363" fmla="*/ 2424613 w 5851096"/>
              <a:gd name="connsiteY363" fmla="*/ 1400511 h 3089525"/>
              <a:gd name="connsiteX364" fmla="*/ 2524476 w 5851096"/>
              <a:gd name="connsiteY364" fmla="*/ 1409831 h 3089525"/>
              <a:gd name="connsiteX365" fmla="*/ 2541437 w 5851096"/>
              <a:gd name="connsiteY365" fmla="*/ 1411413 h 3089525"/>
              <a:gd name="connsiteX366" fmla="*/ 2541559 w 5851096"/>
              <a:gd name="connsiteY366" fmla="*/ 1412593 h 3089525"/>
              <a:gd name="connsiteX367" fmla="*/ 3263553 w 5851096"/>
              <a:gd name="connsiteY367" fmla="*/ 2125070 h 3089525"/>
              <a:gd name="connsiteX368" fmla="*/ 3264081 w 5851096"/>
              <a:gd name="connsiteY368" fmla="*/ 2125135 h 3089525"/>
              <a:gd name="connsiteX369" fmla="*/ 3264647 w 5851096"/>
              <a:gd name="connsiteY369" fmla="*/ 2132012 h 3089525"/>
              <a:gd name="connsiteX370" fmla="*/ 3272455 w 5851096"/>
              <a:gd name="connsiteY370" fmla="*/ 2227062 h 3089525"/>
              <a:gd name="connsiteX371" fmla="*/ 3273888 w 5851096"/>
              <a:gd name="connsiteY371" fmla="*/ 2244520 h 3089525"/>
              <a:gd name="connsiteX372" fmla="*/ 3273268 w 5851096"/>
              <a:gd name="connsiteY372" fmla="*/ 2256280 h 3089525"/>
              <a:gd name="connsiteX373" fmla="*/ 3272746 w 5851096"/>
              <a:gd name="connsiteY373" fmla="*/ 2256246 h 3089525"/>
              <a:gd name="connsiteX374" fmla="*/ 3272719 w 5851096"/>
              <a:gd name="connsiteY374" fmla="*/ 2256755 h 3089525"/>
              <a:gd name="connsiteX375" fmla="*/ 3254811 w 5851096"/>
              <a:gd name="connsiteY375" fmla="*/ 2255084 h 3089525"/>
              <a:gd name="connsiteX376" fmla="*/ 3154984 w 5851096"/>
              <a:gd name="connsiteY376" fmla="*/ 2245767 h 3089525"/>
              <a:gd name="connsiteX377" fmla="*/ 3138020 w 5851096"/>
              <a:gd name="connsiteY377" fmla="*/ 2244184 h 3089525"/>
              <a:gd name="connsiteX378" fmla="*/ 3137899 w 5851096"/>
              <a:gd name="connsiteY378" fmla="*/ 2243004 h 3089525"/>
              <a:gd name="connsiteX379" fmla="*/ 2415905 w 5851096"/>
              <a:gd name="connsiteY379" fmla="*/ 1530527 h 3089525"/>
              <a:gd name="connsiteX380" fmla="*/ 2415376 w 5851096"/>
              <a:gd name="connsiteY380" fmla="*/ 1530463 h 3089525"/>
              <a:gd name="connsiteX381" fmla="*/ 2414813 w 5851096"/>
              <a:gd name="connsiteY381" fmla="*/ 1523599 h 3089525"/>
              <a:gd name="connsiteX382" fmla="*/ 2407002 w 5851096"/>
              <a:gd name="connsiteY382" fmla="*/ 1428529 h 3089525"/>
              <a:gd name="connsiteX383" fmla="*/ 2405567 w 5851096"/>
              <a:gd name="connsiteY383" fmla="*/ 1411078 h 3089525"/>
              <a:gd name="connsiteX384" fmla="*/ 1675142 w 5851096"/>
              <a:gd name="connsiteY384" fmla="*/ 659222 h 3089525"/>
              <a:gd name="connsiteX385" fmla="*/ 2243506 w 5851096"/>
              <a:gd name="connsiteY385" fmla="*/ 1223782 h 3089525"/>
              <a:gd name="connsiteX386" fmla="*/ 1675142 w 5851096"/>
              <a:gd name="connsiteY386" fmla="*/ 659222 h 3089525"/>
              <a:gd name="connsiteX387" fmla="*/ 1675142 w 5851096"/>
              <a:gd name="connsiteY387" fmla="*/ 2417442 h 3089525"/>
              <a:gd name="connsiteX388" fmla="*/ 2243506 w 5851096"/>
              <a:gd name="connsiteY388" fmla="*/ 2982001 h 3089525"/>
              <a:gd name="connsiteX389" fmla="*/ 1675142 w 5851096"/>
              <a:gd name="connsiteY389" fmla="*/ 2417442 h 3089525"/>
              <a:gd name="connsiteX390" fmla="*/ 1675140 w 5851096"/>
              <a:gd name="connsiteY390" fmla="*/ 2107862 h 3089525"/>
              <a:gd name="connsiteX391" fmla="*/ 2243504 w 5851096"/>
              <a:gd name="connsiteY391" fmla="*/ 1547735 h 3089525"/>
              <a:gd name="connsiteX392" fmla="*/ 1675140 w 5851096"/>
              <a:gd name="connsiteY392" fmla="*/ 2107862 h 3089525"/>
              <a:gd name="connsiteX393" fmla="*/ 1525164 w 5851096"/>
              <a:gd name="connsiteY393" fmla="*/ 521483 h 3089525"/>
              <a:gd name="connsiteX394" fmla="*/ 1525785 w 5851096"/>
              <a:gd name="connsiteY394" fmla="*/ 509629 h 3089525"/>
              <a:gd name="connsiteX395" fmla="*/ 1526306 w 5851096"/>
              <a:gd name="connsiteY395" fmla="*/ 509663 h 3089525"/>
              <a:gd name="connsiteX396" fmla="*/ 1526333 w 5851096"/>
              <a:gd name="connsiteY396" fmla="*/ 509151 h 3089525"/>
              <a:gd name="connsiteX397" fmla="*/ 1544208 w 5851096"/>
              <a:gd name="connsiteY397" fmla="*/ 510833 h 3089525"/>
              <a:gd name="connsiteX398" fmla="*/ 1644072 w 5851096"/>
              <a:gd name="connsiteY398" fmla="*/ 520226 h 3089525"/>
              <a:gd name="connsiteX399" fmla="*/ 1661032 w 5851096"/>
              <a:gd name="connsiteY399" fmla="*/ 521820 h 3089525"/>
              <a:gd name="connsiteX400" fmla="*/ 1661154 w 5851096"/>
              <a:gd name="connsiteY400" fmla="*/ 523010 h 3089525"/>
              <a:gd name="connsiteX401" fmla="*/ 2383148 w 5851096"/>
              <a:gd name="connsiteY401" fmla="*/ 1241127 h 3089525"/>
              <a:gd name="connsiteX402" fmla="*/ 2383678 w 5851096"/>
              <a:gd name="connsiteY402" fmla="*/ 1241192 h 3089525"/>
              <a:gd name="connsiteX403" fmla="*/ 2384242 w 5851096"/>
              <a:gd name="connsiteY403" fmla="*/ 1248124 h 3089525"/>
              <a:gd name="connsiteX404" fmla="*/ 2392051 w 5851096"/>
              <a:gd name="connsiteY404" fmla="*/ 1343926 h 3089525"/>
              <a:gd name="connsiteX405" fmla="*/ 2393485 w 5851096"/>
              <a:gd name="connsiteY405" fmla="*/ 1361522 h 3089525"/>
              <a:gd name="connsiteX406" fmla="*/ 2392864 w 5851096"/>
              <a:gd name="connsiteY406" fmla="*/ 1373376 h 3089525"/>
              <a:gd name="connsiteX407" fmla="*/ 2392342 w 5851096"/>
              <a:gd name="connsiteY407" fmla="*/ 1373341 h 3089525"/>
              <a:gd name="connsiteX408" fmla="*/ 2392315 w 5851096"/>
              <a:gd name="connsiteY408" fmla="*/ 1373854 h 3089525"/>
              <a:gd name="connsiteX409" fmla="*/ 2374407 w 5851096"/>
              <a:gd name="connsiteY409" fmla="*/ 1372169 h 3089525"/>
              <a:gd name="connsiteX410" fmla="*/ 2274580 w 5851096"/>
              <a:gd name="connsiteY410" fmla="*/ 1362780 h 3089525"/>
              <a:gd name="connsiteX411" fmla="*/ 2257615 w 5851096"/>
              <a:gd name="connsiteY411" fmla="*/ 1361184 h 3089525"/>
              <a:gd name="connsiteX412" fmla="*/ 2257494 w 5851096"/>
              <a:gd name="connsiteY412" fmla="*/ 1359994 h 3089525"/>
              <a:gd name="connsiteX413" fmla="*/ 1535500 w 5851096"/>
              <a:gd name="connsiteY413" fmla="*/ 641878 h 3089525"/>
              <a:gd name="connsiteX414" fmla="*/ 1534972 w 5851096"/>
              <a:gd name="connsiteY414" fmla="*/ 641812 h 3089525"/>
              <a:gd name="connsiteX415" fmla="*/ 1534408 w 5851096"/>
              <a:gd name="connsiteY415" fmla="*/ 634895 h 3089525"/>
              <a:gd name="connsiteX416" fmla="*/ 1526597 w 5851096"/>
              <a:gd name="connsiteY416" fmla="*/ 539073 h 3089525"/>
              <a:gd name="connsiteX417" fmla="*/ 1525164 w 5851096"/>
              <a:gd name="connsiteY417" fmla="*/ 521483 h 3089525"/>
              <a:gd name="connsiteX418" fmla="*/ 1525164 w 5851096"/>
              <a:gd name="connsiteY418" fmla="*/ 2279702 h 3089525"/>
              <a:gd name="connsiteX419" fmla="*/ 1525785 w 5851096"/>
              <a:gd name="connsiteY419" fmla="*/ 2267848 h 3089525"/>
              <a:gd name="connsiteX420" fmla="*/ 1526306 w 5851096"/>
              <a:gd name="connsiteY420" fmla="*/ 2267882 h 3089525"/>
              <a:gd name="connsiteX421" fmla="*/ 1526333 w 5851096"/>
              <a:gd name="connsiteY421" fmla="*/ 2267371 h 3089525"/>
              <a:gd name="connsiteX422" fmla="*/ 1544208 w 5851096"/>
              <a:gd name="connsiteY422" fmla="*/ 2269052 h 3089525"/>
              <a:gd name="connsiteX423" fmla="*/ 1644072 w 5851096"/>
              <a:gd name="connsiteY423" fmla="*/ 2278445 h 3089525"/>
              <a:gd name="connsiteX424" fmla="*/ 1661032 w 5851096"/>
              <a:gd name="connsiteY424" fmla="*/ 2280040 h 3089525"/>
              <a:gd name="connsiteX425" fmla="*/ 1661154 w 5851096"/>
              <a:gd name="connsiteY425" fmla="*/ 2281230 h 3089525"/>
              <a:gd name="connsiteX426" fmla="*/ 2383148 w 5851096"/>
              <a:gd name="connsiteY426" fmla="*/ 2999346 h 3089525"/>
              <a:gd name="connsiteX427" fmla="*/ 2383678 w 5851096"/>
              <a:gd name="connsiteY427" fmla="*/ 2999411 h 3089525"/>
              <a:gd name="connsiteX428" fmla="*/ 2384242 w 5851096"/>
              <a:gd name="connsiteY428" fmla="*/ 3006343 h 3089525"/>
              <a:gd name="connsiteX429" fmla="*/ 2391022 w 5851096"/>
              <a:gd name="connsiteY429" fmla="*/ 3089525 h 3089525"/>
              <a:gd name="connsiteX430" fmla="*/ 2140581 w 5851096"/>
              <a:gd name="connsiteY430" fmla="*/ 3089525 h 3089525"/>
              <a:gd name="connsiteX431" fmla="*/ 2120847 w 5851096"/>
              <a:gd name="connsiteY431" fmla="*/ 3084683 h 3089525"/>
              <a:gd name="connsiteX432" fmla="*/ 1535500 w 5851096"/>
              <a:gd name="connsiteY432" fmla="*/ 2400097 h 3089525"/>
              <a:gd name="connsiteX433" fmla="*/ 1534972 w 5851096"/>
              <a:gd name="connsiteY433" fmla="*/ 2400032 h 3089525"/>
              <a:gd name="connsiteX434" fmla="*/ 1534408 w 5851096"/>
              <a:gd name="connsiteY434" fmla="*/ 2393114 h 3089525"/>
              <a:gd name="connsiteX435" fmla="*/ 1526597 w 5851096"/>
              <a:gd name="connsiteY435" fmla="*/ 2297292 h 3089525"/>
              <a:gd name="connsiteX436" fmla="*/ 1525164 w 5851096"/>
              <a:gd name="connsiteY436" fmla="*/ 2279702 h 3089525"/>
              <a:gd name="connsiteX437" fmla="*/ 1525162 w 5851096"/>
              <a:gd name="connsiteY437" fmla="*/ 486299 h 3089525"/>
              <a:gd name="connsiteX438" fmla="*/ 1526595 w 5851096"/>
              <a:gd name="connsiteY438" fmla="*/ 468842 h 3089525"/>
              <a:gd name="connsiteX439" fmla="*/ 1534403 w 5851096"/>
              <a:gd name="connsiteY439" fmla="*/ 373792 h 3089525"/>
              <a:gd name="connsiteX440" fmla="*/ 1534969 w 5851096"/>
              <a:gd name="connsiteY440" fmla="*/ 366915 h 3089525"/>
              <a:gd name="connsiteX441" fmla="*/ 1535497 w 5851096"/>
              <a:gd name="connsiteY441" fmla="*/ 366850 h 3089525"/>
              <a:gd name="connsiteX442" fmla="*/ 1623594 w 5851096"/>
              <a:gd name="connsiteY442" fmla="*/ 100280 h 3089525"/>
              <a:gd name="connsiteX443" fmla="*/ 1689117 w 5851096"/>
              <a:gd name="connsiteY443" fmla="*/ 0 h 3089525"/>
              <a:gd name="connsiteX444" fmla="*/ 1865257 w 5851096"/>
              <a:gd name="connsiteY444" fmla="*/ 0 h 3089525"/>
              <a:gd name="connsiteX445" fmla="*/ 1793882 w 5851096"/>
              <a:gd name="connsiteY445" fmla="*/ 79433 h 3089525"/>
              <a:gd name="connsiteX446" fmla="*/ 1675140 w 5851096"/>
              <a:gd name="connsiteY446" fmla="*/ 349642 h 3089525"/>
              <a:gd name="connsiteX447" fmla="*/ 2134358 w 5851096"/>
              <a:gd name="connsiteY447" fmla="*/ 45955 h 3089525"/>
              <a:gd name="connsiteX448" fmla="*/ 2157611 w 5851096"/>
              <a:gd name="connsiteY448" fmla="*/ 0 h 3089525"/>
              <a:gd name="connsiteX449" fmla="*/ 2313103 w 5851096"/>
              <a:gd name="connsiteY449" fmla="*/ 0 h 3089525"/>
              <a:gd name="connsiteX450" fmla="*/ 2258874 w 5851096"/>
              <a:gd name="connsiteY450" fmla="*/ 99096 h 3089525"/>
              <a:gd name="connsiteX451" fmla="*/ 1661151 w 5851096"/>
              <a:gd name="connsiteY451" fmla="*/ 484784 h 3089525"/>
              <a:gd name="connsiteX452" fmla="*/ 1661030 w 5851096"/>
              <a:gd name="connsiteY452" fmla="*/ 485964 h 3089525"/>
              <a:gd name="connsiteX453" fmla="*/ 1644066 w 5851096"/>
              <a:gd name="connsiteY453" fmla="*/ 487548 h 3089525"/>
              <a:gd name="connsiteX454" fmla="*/ 1544239 w 5851096"/>
              <a:gd name="connsiteY454" fmla="*/ 496864 h 3089525"/>
              <a:gd name="connsiteX455" fmla="*/ 1526331 w 5851096"/>
              <a:gd name="connsiteY455" fmla="*/ 498535 h 3089525"/>
              <a:gd name="connsiteX456" fmla="*/ 1526304 w 5851096"/>
              <a:gd name="connsiteY456" fmla="*/ 498027 h 3089525"/>
              <a:gd name="connsiteX457" fmla="*/ 1525782 w 5851096"/>
              <a:gd name="connsiteY457" fmla="*/ 498061 h 3089525"/>
              <a:gd name="connsiteX458" fmla="*/ 1525162 w 5851096"/>
              <a:gd name="connsiteY458" fmla="*/ 486299 h 3089525"/>
              <a:gd name="connsiteX459" fmla="*/ 1525161 w 5851096"/>
              <a:gd name="connsiteY459" fmla="*/ 2244520 h 3089525"/>
              <a:gd name="connsiteX460" fmla="*/ 1526595 w 5851096"/>
              <a:gd name="connsiteY460" fmla="*/ 2227062 h 3089525"/>
              <a:gd name="connsiteX461" fmla="*/ 1534403 w 5851096"/>
              <a:gd name="connsiteY461" fmla="*/ 2132012 h 3089525"/>
              <a:gd name="connsiteX462" fmla="*/ 1534969 w 5851096"/>
              <a:gd name="connsiteY462" fmla="*/ 2125135 h 3089525"/>
              <a:gd name="connsiteX463" fmla="*/ 1535497 w 5851096"/>
              <a:gd name="connsiteY463" fmla="*/ 2125070 h 3089525"/>
              <a:gd name="connsiteX464" fmla="*/ 2257491 w 5851096"/>
              <a:gd name="connsiteY464" fmla="*/ 1412593 h 3089525"/>
              <a:gd name="connsiteX465" fmla="*/ 2257613 w 5851096"/>
              <a:gd name="connsiteY465" fmla="*/ 1411413 h 3089525"/>
              <a:gd name="connsiteX466" fmla="*/ 2274574 w 5851096"/>
              <a:gd name="connsiteY466" fmla="*/ 1409831 h 3089525"/>
              <a:gd name="connsiteX467" fmla="*/ 2374437 w 5851096"/>
              <a:gd name="connsiteY467" fmla="*/ 1400511 h 3089525"/>
              <a:gd name="connsiteX468" fmla="*/ 2392313 w 5851096"/>
              <a:gd name="connsiteY468" fmla="*/ 1398843 h 3089525"/>
              <a:gd name="connsiteX469" fmla="*/ 2392341 w 5851096"/>
              <a:gd name="connsiteY469" fmla="*/ 1399351 h 3089525"/>
              <a:gd name="connsiteX470" fmla="*/ 2392861 w 5851096"/>
              <a:gd name="connsiteY470" fmla="*/ 1399317 h 3089525"/>
              <a:gd name="connsiteX471" fmla="*/ 2393483 w 5851096"/>
              <a:gd name="connsiteY471" fmla="*/ 1411078 h 3089525"/>
              <a:gd name="connsiteX472" fmla="*/ 2392048 w 5851096"/>
              <a:gd name="connsiteY472" fmla="*/ 1428529 h 3089525"/>
              <a:gd name="connsiteX473" fmla="*/ 2384237 w 5851096"/>
              <a:gd name="connsiteY473" fmla="*/ 1523599 h 3089525"/>
              <a:gd name="connsiteX474" fmla="*/ 2383674 w 5851096"/>
              <a:gd name="connsiteY474" fmla="*/ 1530463 h 3089525"/>
              <a:gd name="connsiteX475" fmla="*/ 2383145 w 5851096"/>
              <a:gd name="connsiteY475" fmla="*/ 1530527 h 3089525"/>
              <a:gd name="connsiteX476" fmla="*/ 1661151 w 5851096"/>
              <a:gd name="connsiteY476" fmla="*/ 2243004 h 3089525"/>
              <a:gd name="connsiteX477" fmla="*/ 1661030 w 5851096"/>
              <a:gd name="connsiteY477" fmla="*/ 2244184 h 3089525"/>
              <a:gd name="connsiteX478" fmla="*/ 1644066 w 5851096"/>
              <a:gd name="connsiteY478" fmla="*/ 2245767 h 3089525"/>
              <a:gd name="connsiteX479" fmla="*/ 1544238 w 5851096"/>
              <a:gd name="connsiteY479" fmla="*/ 2255084 h 3089525"/>
              <a:gd name="connsiteX480" fmla="*/ 1526331 w 5851096"/>
              <a:gd name="connsiteY480" fmla="*/ 2256755 h 3089525"/>
              <a:gd name="connsiteX481" fmla="*/ 1526304 w 5851096"/>
              <a:gd name="connsiteY481" fmla="*/ 2256246 h 3089525"/>
              <a:gd name="connsiteX482" fmla="*/ 1525782 w 5851096"/>
              <a:gd name="connsiteY482" fmla="*/ 2256280 h 3089525"/>
              <a:gd name="connsiteX483" fmla="*/ 1525161 w 5851096"/>
              <a:gd name="connsiteY483" fmla="*/ 2244520 h 3089525"/>
              <a:gd name="connsiteX484" fmla="*/ 785360 w 5851096"/>
              <a:gd name="connsiteY484" fmla="*/ 1223782 h 3089525"/>
              <a:gd name="connsiteX485" fmla="*/ 1353724 w 5851096"/>
              <a:gd name="connsiteY485" fmla="*/ 659222 h 3089525"/>
              <a:gd name="connsiteX486" fmla="*/ 785360 w 5851096"/>
              <a:gd name="connsiteY486" fmla="*/ 1223782 h 3089525"/>
              <a:gd name="connsiteX487" fmla="*/ 785360 w 5851096"/>
              <a:gd name="connsiteY487" fmla="*/ 1547735 h 3089525"/>
              <a:gd name="connsiteX488" fmla="*/ 1353724 w 5851096"/>
              <a:gd name="connsiteY488" fmla="*/ 2107862 h 3089525"/>
              <a:gd name="connsiteX489" fmla="*/ 785360 w 5851096"/>
              <a:gd name="connsiteY489" fmla="*/ 1547735 h 3089525"/>
              <a:gd name="connsiteX490" fmla="*/ 785360 w 5851096"/>
              <a:gd name="connsiteY490" fmla="*/ 2982001 h 3089525"/>
              <a:gd name="connsiteX491" fmla="*/ 1353724 w 5851096"/>
              <a:gd name="connsiteY491" fmla="*/ 2417442 h 3089525"/>
              <a:gd name="connsiteX492" fmla="*/ 785360 w 5851096"/>
              <a:gd name="connsiteY492" fmla="*/ 2982001 h 3089525"/>
              <a:gd name="connsiteX493" fmla="*/ 715762 w 5851096"/>
              <a:gd name="connsiteY493" fmla="*/ 0 h 3089525"/>
              <a:gd name="connsiteX494" fmla="*/ 871255 w 5851096"/>
              <a:gd name="connsiteY494" fmla="*/ 0 h 3089525"/>
              <a:gd name="connsiteX495" fmla="*/ 894508 w 5851096"/>
              <a:gd name="connsiteY495" fmla="*/ 45955 h 3089525"/>
              <a:gd name="connsiteX496" fmla="*/ 1353724 w 5851096"/>
              <a:gd name="connsiteY496" fmla="*/ 349642 h 3089525"/>
              <a:gd name="connsiteX497" fmla="*/ 1234983 w 5851096"/>
              <a:gd name="connsiteY497" fmla="*/ 79433 h 3089525"/>
              <a:gd name="connsiteX498" fmla="*/ 1163608 w 5851096"/>
              <a:gd name="connsiteY498" fmla="*/ 0 h 3089525"/>
              <a:gd name="connsiteX499" fmla="*/ 1339748 w 5851096"/>
              <a:gd name="connsiteY499" fmla="*/ 0 h 3089525"/>
              <a:gd name="connsiteX500" fmla="*/ 1405271 w 5851096"/>
              <a:gd name="connsiteY500" fmla="*/ 100280 h 3089525"/>
              <a:gd name="connsiteX501" fmla="*/ 1493366 w 5851096"/>
              <a:gd name="connsiteY501" fmla="*/ 366850 h 3089525"/>
              <a:gd name="connsiteX502" fmla="*/ 1493895 w 5851096"/>
              <a:gd name="connsiteY502" fmla="*/ 366914 h 3089525"/>
              <a:gd name="connsiteX503" fmla="*/ 1494460 w 5851096"/>
              <a:gd name="connsiteY503" fmla="*/ 373792 h 3089525"/>
              <a:gd name="connsiteX504" fmla="*/ 1502268 w 5851096"/>
              <a:gd name="connsiteY504" fmla="*/ 468842 h 3089525"/>
              <a:gd name="connsiteX505" fmla="*/ 1503703 w 5851096"/>
              <a:gd name="connsiteY505" fmla="*/ 486299 h 3089525"/>
              <a:gd name="connsiteX506" fmla="*/ 1503082 w 5851096"/>
              <a:gd name="connsiteY506" fmla="*/ 498061 h 3089525"/>
              <a:gd name="connsiteX507" fmla="*/ 1502560 w 5851096"/>
              <a:gd name="connsiteY507" fmla="*/ 498027 h 3089525"/>
              <a:gd name="connsiteX508" fmla="*/ 1502533 w 5851096"/>
              <a:gd name="connsiteY508" fmla="*/ 498535 h 3089525"/>
              <a:gd name="connsiteX509" fmla="*/ 1484625 w 5851096"/>
              <a:gd name="connsiteY509" fmla="*/ 496864 h 3089525"/>
              <a:gd name="connsiteX510" fmla="*/ 1384798 w 5851096"/>
              <a:gd name="connsiteY510" fmla="*/ 487548 h 3089525"/>
              <a:gd name="connsiteX511" fmla="*/ 1367833 w 5851096"/>
              <a:gd name="connsiteY511" fmla="*/ 485964 h 3089525"/>
              <a:gd name="connsiteX512" fmla="*/ 1367712 w 5851096"/>
              <a:gd name="connsiteY512" fmla="*/ 484784 h 3089525"/>
              <a:gd name="connsiteX513" fmla="*/ 769992 w 5851096"/>
              <a:gd name="connsiteY513" fmla="*/ 99096 h 3089525"/>
              <a:gd name="connsiteX514" fmla="*/ 637843 w 5851096"/>
              <a:gd name="connsiteY514" fmla="*/ 3089525 h 3089525"/>
              <a:gd name="connsiteX515" fmla="*/ 644623 w 5851096"/>
              <a:gd name="connsiteY515" fmla="*/ 3006343 h 3089525"/>
              <a:gd name="connsiteX516" fmla="*/ 645189 w 5851096"/>
              <a:gd name="connsiteY516" fmla="*/ 2999411 h 3089525"/>
              <a:gd name="connsiteX517" fmla="*/ 645717 w 5851096"/>
              <a:gd name="connsiteY517" fmla="*/ 2999346 h 3089525"/>
              <a:gd name="connsiteX518" fmla="*/ 1367711 w 5851096"/>
              <a:gd name="connsiteY518" fmla="*/ 2281230 h 3089525"/>
              <a:gd name="connsiteX519" fmla="*/ 1367833 w 5851096"/>
              <a:gd name="connsiteY519" fmla="*/ 2280040 h 3089525"/>
              <a:gd name="connsiteX520" fmla="*/ 1384794 w 5851096"/>
              <a:gd name="connsiteY520" fmla="*/ 2278445 h 3089525"/>
              <a:gd name="connsiteX521" fmla="*/ 1484657 w 5851096"/>
              <a:gd name="connsiteY521" fmla="*/ 2269052 h 3089525"/>
              <a:gd name="connsiteX522" fmla="*/ 1502533 w 5851096"/>
              <a:gd name="connsiteY522" fmla="*/ 2267371 h 3089525"/>
              <a:gd name="connsiteX523" fmla="*/ 1502560 w 5851096"/>
              <a:gd name="connsiteY523" fmla="*/ 2267882 h 3089525"/>
              <a:gd name="connsiteX524" fmla="*/ 1503081 w 5851096"/>
              <a:gd name="connsiteY524" fmla="*/ 2267848 h 3089525"/>
              <a:gd name="connsiteX525" fmla="*/ 1503703 w 5851096"/>
              <a:gd name="connsiteY525" fmla="*/ 2279702 h 3089525"/>
              <a:gd name="connsiteX526" fmla="*/ 1502268 w 5851096"/>
              <a:gd name="connsiteY526" fmla="*/ 2297292 h 3089525"/>
              <a:gd name="connsiteX527" fmla="*/ 1494457 w 5851096"/>
              <a:gd name="connsiteY527" fmla="*/ 2393114 h 3089525"/>
              <a:gd name="connsiteX528" fmla="*/ 1493894 w 5851096"/>
              <a:gd name="connsiteY528" fmla="*/ 2400032 h 3089525"/>
              <a:gd name="connsiteX529" fmla="*/ 1493365 w 5851096"/>
              <a:gd name="connsiteY529" fmla="*/ 2400097 h 3089525"/>
              <a:gd name="connsiteX530" fmla="*/ 908018 w 5851096"/>
              <a:gd name="connsiteY530" fmla="*/ 3084683 h 3089525"/>
              <a:gd name="connsiteX531" fmla="*/ 888285 w 5851096"/>
              <a:gd name="connsiteY531" fmla="*/ 3089525 h 3089525"/>
              <a:gd name="connsiteX532" fmla="*/ 635382 w 5851096"/>
              <a:gd name="connsiteY532" fmla="*/ 1361522 h 3089525"/>
              <a:gd name="connsiteX533" fmla="*/ 636815 w 5851096"/>
              <a:gd name="connsiteY533" fmla="*/ 1343926 h 3089525"/>
              <a:gd name="connsiteX534" fmla="*/ 644623 w 5851096"/>
              <a:gd name="connsiteY534" fmla="*/ 1248124 h 3089525"/>
              <a:gd name="connsiteX535" fmla="*/ 645189 w 5851096"/>
              <a:gd name="connsiteY535" fmla="*/ 1241192 h 3089525"/>
              <a:gd name="connsiteX536" fmla="*/ 645717 w 5851096"/>
              <a:gd name="connsiteY536" fmla="*/ 1241127 h 3089525"/>
              <a:gd name="connsiteX537" fmla="*/ 1367711 w 5851096"/>
              <a:gd name="connsiteY537" fmla="*/ 523010 h 3089525"/>
              <a:gd name="connsiteX538" fmla="*/ 1367833 w 5851096"/>
              <a:gd name="connsiteY538" fmla="*/ 521820 h 3089525"/>
              <a:gd name="connsiteX539" fmla="*/ 1384794 w 5851096"/>
              <a:gd name="connsiteY539" fmla="*/ 520226 h 3089525"/>
              <a:gd name="connsiteX540" fmla="*/ 1484657 w 5851096"/>
              <a:gd name="connsiteY540" fmla="*/ 510833 h 3089525"/>
              <a:gd name="connsiteX541" fmla="*/ 1502533 w 5851096"/>
              <a:gd name="connsiteY541" fmla="*/ 509151 h 3089525"/>
              <a:gd name="connsiteX542" fmla="*/ 1502560 w 5851096"/>
              <a:gd name="connsiteY542" fmla="*/ 509663 h 3089525"/>
              <a:gd name="connsiteX543" fmla="*/ 1503081 w 5851096"/>
              <a:gd name="connsiteY543" fmla="*/ 509629 h 3089525"/>
              <a:gd name="connsiteX544" fmla="*/ 1503703 w 5851096"/>
              <a:gd name="connsiteY544" fmla="*/ 521483 h 3089525"/>
              <a:gd name="connsiteX545" fmla="*/ 1502268 w 5851096"/>
              <a:gd name="connsiteY545" fmla="*/ 539073 h 3089525"/>
              <a:gd name="connsiteX546" fmla="*/ 1494457 w 5851096"/>
              <a:gd name="connsiteY546" fmla="*/ 634895 h 3089525"/>
              <a:gd name="connsiteX547" fmla="*/ 1493894 w 5851096"/>
              <a:gd name="connsiteY547" fmla="*/ 641812 h 3089525"/>
              <a:gd name="connsiteX548" fmla="*/ 1493365 w 5851096"/>
              <a:gd name="connsiteY548" fmla="*/ 641878 h 3089525"/>
              <a:gd name="connsiteX549" fmla="*/ 771371 w 5851096"/>
              <a:gd name="connsiteY549" fmla="*/ 1359994 h 3089525"/>
              <a:gd name="connsiteX550" fmla="*/ 771250 w 5851096"/>
              <a:gd name="connsiteY550" fmla="*/ 1361184 h 3089525"/>
              <a:gd name="connsiteX551" fmla="*/ 754286 w 5851096"/>
              <a:gd name="connsiteY551" fmla="*/ 1362780 h 3089525"/>
              <a:gd name="connsiteX552" fmla="*/ 654458 w 5851096"/>
              <a:gd name="connsiteY552" fmla="*/ 1372169 h 3089525"/>
              <a:gd name="connsiteX553" fmla="*/ 636551 w 5851096"/>
              <a:gd name="connsiteY553" fmla="*/ 1373854 h 3089525"/>
              <a:gd name="connsiteX554" fmla="*/ 636524 w 5851096"/>
              <a:gd name="connsiteY554" fmla="*/ 1373341 h 3089525"/>
              <a:gd name="connsiteX555" fmla="*/ 636002 w 5851096"/>
              <a:gd name="connsiteY555" fmla="*/ 1373376 h 3089525"/>
              <a:gd name="connsiteX556" fmla="*/ 635382 w 5851096"/>
              <a:gd name="connsiteY556" fmla="*/ 1361522 h 3089525"/>
              <a:gd name="connsiteX557" fmla="*/ 635382 w 5851096"/>
              <a:gd name="connsiteY557" fmla="*/ 1411078 h 3089525"/>
              <a:gd name="connsiteX558" fmla="*/ 636003 w 5851096"/>
              <a:gd name="connsiteY558" fmla="*/ 1399317 h 3089525"/>
              <a:gd name="connsiteX559" fmla="*/ 636524 w 5851096"/>
              <a:gd name="connsiteY559" fmla="*/ 1399351 h 3089525"/>
              <a:gd name="connsiteX560" fmla="*/ 636551 w 5851096"/>
              <a:gd name="connsiteY560" fmla="*/ 1398843 h 3089525"/>
              <a:gd name="connsiteX561" fmla="*/ 654426 w 5851096"/>
              <a:gd name="connsiteY561" fmla="*/ 1400511 h 3089525"/>
              <a:gd name="connsiteX562" fmla="*/ 754290 w 5851096"/>
              <a:gd name="connsiteY562" fmla="*/ 1409831 h 3089525"/>
              <a:gd name="connsiteX563" fmla="*/ 771250 w 5851096"/>
              <a:gd name="connsiteY563" fmla="*/ 1411413 h 3089525"/>
              <a:gd name="connsiteX564" fmla="*/ 771372 w 5851096"/>
              <a:gd name="connsiteY564" fmla="*/ 1412593 h 3089525"/>
              <a:gd name="connsiteX565" fmla="*/ 1493366 w 5851096"/>
              <a:gd name="connsiteY565" fmla="*/ 2125070 h 3089525"/>
              <a:gd name="connsiteX566" fmla="*/ 1493895 w 5851096"/>
              <a:gd name="connsiteY566" fmla="*/ 2125135 h 3089525"/>
              <a:gd name="connsiteX567" fmla="*/ 1494460 w 5851096"/>
              <a:gd name="connsiteY567" fmla="*/ 2132012 h 3089525"/>
              <a:gd name="connsiteX568" fmla="*/ 1502268 w 5851096"/>
              <a:gd name="connsiteY568" fmla="*/ 2227062 h 3089525"/>
              <a:gd name="connsiteX569" fmla="*/ 1503703 w 5851096"/>
              <a:gd name="connsiteY569" fmla="*/ 2244520 h 3089525"/>
              <a:gd name="connsiteX570" fmla="*/ 1503082 w 5851096"/>
              <a:gd name="connsiteY570" fmla="*/ 2256280 h 3089525"/>
              <a:gd name="connsiteX571" fmla="*/ 1502560 w 5851096"/>
              <a:gd name="connsiteY571" fmla="*/ 2256246 h 3089525"/>
              <a:gd name="connsiteX572" fmla="*/ 1502533 w 5851096"/>
              <a:gd name="connsiteY572" fmla="*/ 2256755 h 3089525"/>
              <a:gd name="connsiteX573" fmla="*/ 1484625 w 5851096"/>
              <a:gd name="connsiteY573" fmla="*/ 2255084 h 3089525"/>
              <a:gd name="connsiteX574" fmla="*/ 1384798 w 5851096"/>
              <a:gd name="connsiteY574" fmla="*/ 2245767 h 3089525"/>
              <a:gd name="connsiteX575" fmla="*/ 1367833 w 5851096"/>
              <a:gd name="connsiteY575" fmla="*/ 2244184 h 3089525"/>
              <a:gd name="connsiteX576" fmla="*/ 1367712 w 5851096"/>
              <a:gd name="connsiteY576" fmla="*/ 2243004 h 3089525"/>
              <a:gd name="connsiteX577" fmla="*/ 645718 w 5851096"/>
              <a:gd name="connsiteY577" fmla="*/ 1530527 h 3089525"/>
              <a:gd name="connsiteX578" fmla="*/ 645190 w 5851096"/>
              <a:gd name="connsiteY578" fmla="*/ 1530463 h 3089525"/>
              <a:gd name="connsiteX579" fmla="*/ 644626 w 5851096"/>
              <a:gd name="connsiteY579" fmla="*/ 1523599 h 3089525"/>
              <a:gd name="connsiteX580" fmla="*/ 636815 w 5851096"/>
              <a:gd name="connsiteY580" fmla="*/ 1428529 h 3089525"/>
              <a:gd name="connsiteX581" fmla="*/ 635382 w 5851096"/>
              <a:gd name="connsiteY581" fmla="*/ 1411078 h 3089525"/>
              <a:gd name="connsiteX582" fmla="*/ 0 w 5851096"/>
              <a:gd name="connsiteY582" fmla="*/ 120584 h 3089525"/>
              <a:gd name="connsiteX583" fmla="*/ 0 w 5851096"/>
              <a:gd name="connsiteY583" fmla="*/ 0 h 3089525"/>
              <a:gd name="connsiteX584" fmla="*/ 95071 w 5851096"/>
              <a:gd name="connsiteY584" fmla="*/ 0 h 3089525"/>
              <a:gd name="connsiteX585" fmla="*/ 23697 w 5851096"/>
              <a:gd name="connsiteY585" fmla="*/ 79433 h 3089525"/>
              <a:gd name="connsiteX586" fmla="*/ 0 w 5851096"/>
              <a:gd name="connsiteY586" fmla="*/ 459154 h 3089525"/>
              <a:gd name="connsiteX587" fmla="*/ 0 w 5851096"/>
              <a:gd name="connsiteY587" fmla="*/ 322913 h 3089525"/>
              <a:gd name="connsiteX588" fmla="*/ 85961 w 5851096"/>
              <a:gd name="connsiteY588" fmla="*/ 286715 h 3089525"/>
              <a:gd name="connsiteX589" fmla="*/ 364172 w 5851096"/>
              <a:gd name="connsiteY589" fmla="*/ 45955 h 3089525"/>
              <a:gd name="connsiteX590" fmla="*/ 387426 w 5851096"/>
              <a:gd name="connsiteY590" fmla="*/ 0 h 3089525"/>
              <a:gd name="connsiteX591" fmla="*/ 542918 w 5851096"/>
              <a:gd name="connsiteY591" fmla="*/ 0 h 3089525"/>
              <a:gd name="connsiteX592" fmla="*/ 488688 w 5851096"/>
              <a:gd name="connsiteY592" fmla="*/ 99096 h 3089525"/>
              <a:gd name="connsiteX593" fmla="*/ 13938 w 5851096"/>
              <a:gd name="connsiteY593" fmla="*/ 455878 h 3089525"/>
              <a:gd name="connsiteX594" fmla="*/ 0 w 5851096"/>
              <a:gd name="connsiteY594" fmla="*/ 1108862 h 3089525"/>
              <a:gd name="connsiteX595" fmla="*/ 0 w 5851096"/>
              <a:gd name="connsiteY595" fmla="*/ 893255 h 3089525"/>
              <a:gd name="connsiteX596" fmla="*/ 33376 w 5851096"/>
              <a:gd name="connsiteY596" fmla="*/ 945052 h 3089525"/>
              <a:gd name="connsiteX597" fmla="*/ 473320 w 5851096"/>
              <a:gd name="connsiteY597" fmla="*/ 1223782 h 3089525"/>
              <a:gd name="connsiteX598" fmla="*/ 9746 w 5851096"/>
              <a:gd name="connsiteY598" fmla="*/ 689563 h 3089525"/>
              <a:gd name="connsiteX599" fmla="*/ 0 w 5851096"/>
              <a:gd name="connsiteY599" fmla="*/ 686740 h 3089525"/>
              <a:gd name="connsiteX600" fmla="*/ 0 w 5851096"/>
              <a:gd name="connsiteY600" fmla="*/ 549764 h 3089525"/>
              <a:gd name="connsiteX601" fmla="*/ 27617 w 5851096"/>
              <a:gd name="connsiteY601" fmla="*/ 556541 h 3089525"/>
              <a:gd name="connsiteX602" fmla="*/ 612962 w 5851096"/>
              <a:gd name="connsiteY602" fmla="*/ 1241127 h 3089525"/>
              <a:gd name="connsiteX603" fmla="*/ 613492 w 5851096"/>
              <a:gd name="connsiteY603" fmla="*/ 1241192 h 3089525"/>
              <a:gd name="connsiteX604" fmla="*/ 614057 w 5851096"/>
              <a:gd name="connsiteY604" fmla="*/ 1248124 h 3089525"/>
              <a:gd name="connsiteX605" fmla="*/ 621865 w 5851096"/>
              <a:gd name="connsiteY605" fmla="*/ 1343926 h 3089525"/>
              <a:gd name="connsiteX606" fmla="*/ 623299 w 5851096"/>
              <a:gd name="connsiteY606" fmla="*/ 1361522 h 3089525"/>
              <a:gd name="connsiteX607" fmla="*/ 622679 w 5851096"/>
              <a:gd name="connsiteY607" fmla="*/ 1373376 h 3089525"/>
              <a:gd name="connsiteX608" fmla="*/ 622157 w 5851096"/>
              <a:gd name="connsiteY608" fmla="*/ 1373341 h 3089525"/>
              <a:gd name="connsiteX609" fmla="*/ 622129 w 5851096"/>
              <a:gd name="connsiteY609" fmla="*/ 1373854 h 3089525"/>
              <a:gd name="connsiteX610" fmla="*/ 604221 w 5851096"/>
              <a:gd name="connsiteY610" fmla="*/ 1372169 h 3089525"/>
              <a:gd name="connsiteX611" fmla="*/ 504394 w 5851096"/>
              <a:gd name="connsiteY611" fmla="*/ 1362780 h 3089525"/>
              <a:gd name="connsiteX612" fmla="*/ 487429 w 5851096"/>
              <a:gd name="connsiteY612" fmla="*/ 1361184 h 3089525"/>
              <a:gd name="connsiteX613" fmla="*/ 487308 w 5851096"/>
              <a:gd name="connsiteY613" fmla="*/ 1359994 h 3089525"/>
              <a:gd name="connsiteX614" fmla="*/ 5260 w 5851096"/>
              <a:gd name="connsiteY614" fmla="*/ 1114967 h 3089525"/>
              <a:gd name="connsiteX615" fmla="*/ 0 w 5851096"/>
              <a:gd name="connsiteY615" fmla="*/ 2216459 h 3089525"/>
              <a:gd name="connsiteX616" fmla="*/ 0 w 5851096"/>
              <a:gd name="connsiteY616" fmla="*/ 2080559 h 3089525"/>
              <a:gd name="connsiteX617" fmla="*/ 9744 w 5851096"/>
              <a:gd name="connsiteY617" fmla="*/ 2077760 h 3089525"/>
              <a:gd name="connsiteX618" fmla="*/ 473318 w 5851096"/>
              <a:gd name="connsiteY618" fmla="*/ 1547735 h 3089525"/>
              <a:gd name="connsiteX619" fmla="*/ 33374 w 5851096"/>
              <a:gd name="connsiteY619" fmla="*/ 1824276 h 3089525"/>
              <a:gd name="connsiteX620" fmla="*/ 0 w 5851096"/>
              <a:gd name="connsiteY620" fmla="*/ 1875663 h 3089525"/>
              <a:gd name="connsiteX621" fmla="*/ 0 w 5851096"/>
              <a:gd name="connsiteY621" fmla="*/ 1661750 h 3089525"/>
              <a:gd name="connsiteX622" fmla="*/ 5257 w 5851096"/>
              <a:gd name="connsiteY622" fmla="*/ 1655695 h 3089525"/>
              <a:gd name="connsiteX623" fmla="*/ 487305 w 5851096"/>
              <a:gd name="connsiteY623" fmla="*/ 1412593 h 3089525"/>
              <a:gd name="connsiteX624" fmla="*/ 487427 w 5851096"/>
              <a:gd name="connsiteY624" fmla="*/ 1411413 h 3089525"/>
              <a:gd name="connsiteX625" fmla="*/ 504388 w 5851096"/>
              <a:gd name="connsiteY625" fmla="*/ 1409831 h 3089525"/>
              <a:gd name="connsiteX626" fmla="*/ 604251 w 5851096"/>
              <a:gd name="connsiteY626" fmla="*/ 1400511 h 3089525"/>
              <a:gd name="connsiteX627" fmla="*/ 622127 w 5851096"/>
              <a:gd name="connsiteY627" fmla="*/ 1398843 h 3089525"/>
              <a:gd name="connsiteX628" fmla="*/ 622154 w 5851096"/>
              <a:gd name="connsiteY628" fmla="*/ 1399351 h 3089525"/>
              <a:gd name="connsiteX629" fmla="*/ 622675 w 5851096"/>
              <a:gd name="connsiteY629" fmla="*/ 1399317 h 3089525"/>
              <a:gd name="connsiteX630" fmla="*/ 623297 w 5851096"/>
              <a:gd name="connsiteY630" fmla="*/ 1411078 h 3089525"/>
              <a:gd name="connsiteX631" fmla="*/ 621863 w 5851096"/>
              <a:gd name="connsiteY631" fmla="*/ 1428529 h 3089525"/>
              <a:gd name="connsiteX632" fmla="*/ 614051 w 5851096"/>
              <a:gd name="connsiteY632" fmla="*/ 1523599 h 3089525"/>
              <a:gd name="connsiteX633" fmla="*/ 613488 w 5851096"/>
              <a:gd name="connsiteY633" fmla="*/ 1530463 h 3089525"/>
              <a:gd name="connsiteX634" fmla="*/ 612959 w 5851096"/>
              <a:gd name="connsiteY634" fmla="*/ 1530527 h 3089525"/>
              <a:gd name="connsiteX635" fmla="*/ 27613 w 5851096"/>
              <a:gd name="connsiteY635" fmla="*/ 2209736 h 3089525"/>
              <a:gd name="connsiteX636" fmla="*/ 0 w 5851096"/>
              <a:gd name="connsiteY636" fmla="*/ 2867081 h 3089525"/>
              <a:gd name="connsiteX637" fmla="*/ 0 w 5851096"/>
              <a:gd name="connsiteY637" fmla="*/ 2651475 h 3089525"/>
              <a:gd name="connsiteX638" fmla="*/ 33376 w 5851096"/>
              <a:gd name="connsiteY638" fmla="*/ 2703272 h 3089525"/>
              <a:gd name="connsiteX639" fmla="*/ 473320 w 5851096"/>
              <a:gd name="connsiteY639" fmla="*/ 2982001 h 3089525"/>
              <a:gd name="connsiteX640" fmla="*/ 9746 w 5851096"/>
              <a:gd name="connsiteY640" fmla="*/ 2447782 h 3089525"/>
              <a:gd name="connsiteX641" fmla="*/ 0 w 5851096"/>
              <a:gd name="connsiteY641" fmla="*/ 2444960 h 3089525"/>
              <a:gd name="connsiteX642" fmla="*/ 0 w 5851096"/>
              <a:gd name="connsiteY642" fmla="*/ 2307984 h 3089525"/>
              <a:gd name="connsiteX643" fmla="*/ 27617 w 5851096"/>
              <a:gd name="connsiteY643" fmla="*/ 2314760 h 3089525"/>
              <a:gd name="connsiteX644" fmla="*/ 612962 w 5851096"/>
              <a:gd name="connsiteY644" fmla="*/ 2999346 h 3089525"/>
              <a:gd name="connsiteX645" fmla="*/ 613492 w 5851096"/>
              <a:gd name="connsiteY645" fmla="*/ 2999411 h 3089525"/>
              <a:gd name="connsiteX646" fmla="*/ 614056 w 5851096"/>
              <a:gd name="connsiteY646" fmla="*/ 3006343 h 3089525"/>
              <a:gd name="connsiteX647" fmla="*/ 620836 w 5851096"/>
              <a:gd name="connsiteY647" fmla="*/ 3089525 h 3089525"/>
              <a:gd name="connsiteX648" fmla="*/ 370396 w 5851096"/>
              <a:gd name="connsiteY648" fmla="*/ 3089525 h 3089525"/>
              <a:gd name="connsiteX649" fmla="*/ 350661 w 5851096"/>
              <a:gd name="connsiteY649" fmla="*/ 3084682 h 3089525"/>
              <a:gd name="connsiteX650" fmla="*/ 5260 w 5851096"/>
              <a:gd name="connsiteY650" fmla="*/ 2873187 h 308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</a:cxnLst>
            <a:rect l="l" t="t" r="r" b="b"/>
            <a:pathLst>
              <a:path w="5851096" h="3089525">
                <a:moveTo>
                  <a:pt x="5215514" y="659222"/>
                </a:moveTo>
                <a:cubicBezTo>
                  <a:pt x="5271247" y="939930"/>
                  <a:pt x="5495997" y="1162499"/>
                  <a:pt x="5783878" y="1223782"/>
                </a:cubicBezTo>
                <a:cubicBezTo>
                  <a:pt x="5728146" y="943074"/>
                  <a:pt x="5503395" y="720505"/>
                  <a:pt x="5215514" y="659222"/>
                </a:cubicBezTo>
                <a:close/>
                <a:moveTo>
                  <a:pt x="5215514" y="2417442"/>
                </a:moveTo>
                <a:cubicBezTo>
                  <a:pt x="5271247" y="2698150"/>
                  <a:pt x="5495997" y="2920718"/>
                  <a:pt x="5783878" y="2982001"/>
                </a:cubicBezTo>
                <a:cubicBezTo>
                  <a:pt x="5728146" y="2701294"/>
                  <a:pt x="5503395" y="2478725"/>
                  <a:pt x="5215514" y="2417442"/>
                </a:cubicBezTo>
                <a:close/>
                <a:moveTo>
                  <a:pt x="5215512" y="2107862"/>
                </a:moveTo>
                <a:cubicBezTo>
                  <a:pt x="5503392" y="2047060"/>
                  <a:pt x="5728143" y="1826239"/>
                  <a:pt x="5783876" y="1547735"/>
                </a:cubicBezTo>
                <a:cubicBezTo>
                  <a:pt x="5495995" y="1608537"/>
                  <a:pt x="5271244" y="1829358"/>
                  <a:pt x="5215512" y="2107862"/>
                </a:cubicBezTo>
                <a:close/>
                <a:moveTo>
                  <a:pt x="5065535" y="521483"/>
                </a:moveTo>
                <a:lnTo>
                  <a:pt x="5066157" y="509629"/>
                </a:lnTo>
                <a:lnTo>
                  <a:pt x="5066678" y="509663"/>
                </a:lnTo>
                <a:lnTo>
                  <a:pt x="5066705" y="509151"/>
                </a:lnTo>
                <a:lnTo>
                  <a:pt x="5084580" y="510833"/>
                </a:lnTo>
                <a:cubicBezTo>
                  <a:pt x="5118460" y="511379"/>
                  <a:pt x="5151823" y="514468"/>
                  <a:pt x="5184444" y="520226"/>
                </a:cubicBezTo>
                <a:cubicBezTo>
                  <a:pt x="5190277" y="519792"/>
                  <a:pt x="5195851" y="520774"/>
                  <a:pt x="5201405" y="521820"/>
                </a:cubicBezTo>
                <a:lnTo>
                  <a:pt x="5201527" y="523010"/>
                </a:lnTo>
                <a:cubicBezTo>
                  <a:pt x="5483077" y="569171"/>
                  <a:pt x="5718838" y="744362"/>
                  <a:pt x="5841311" y="983324"/>
                </a:cubicBezTo>
                <a:lnTo>
                  <a:pt x="5851096" y="1006985"/>
                </a:lnTo>
                <a:lnTo>
                  <a:pt x="5851096" y="1366179"/>
                </a:lnTo>
                <a:lnTo>
                  <a:pt x="5814952" y="1362779"/>
                </a:lnTo>
                <a:cubicBezTo>
                  <a:pt x="5809118" y="1363214"/>
                  <a:pt x="5803543" y="1362231"/>
                  <a:pt x="5797987" y="1361184"/>
                </a:cubicBezTo>
                <a:lnTo>
                  <a:pt x="5797866" y="1359994"/>
                </a:lnTo>
                <a:cubicBezTo>
                  <a:pt x="5422466" y="1298446"/>
                  <a:pt x="5128467" y="1007510"/>
                  <a:pt x="5075873" y="641878"/>
                </a:cubicBezTo>
                <a:cubicBezTo>
                  <a:pt x="5075697" y="641823"/>
                  <a:pt x="5075522" y="641817"/>
                  <a:pt x="5075344" y="641812"/>
                </a:cubicBezTo>
                <a:lnTo>
                  <a:pt x="5074781" y="634895"/>
                </a:lnTo>
                <a:cubicBezTo>
                  <a:pt x="5069489" y="603550"/>
                  <a:pt x="5066925" y="571542"/>
                  <a:pt x="5066970" y="539073"/>
                </a:cubicBezTo>
                <a:cubicBezTo>
                  <a:pt x="5065597" y="533241"/>
                  <a:pt x="5065535" y="527369"/>
                  <a:pt x="5065535" y="521483"/>
                </a:cubicBezTo>
                <a:close/>
                <a:moveTo>
                  <a:pt x="5065535" y="2279702"/>
                </a:moveTo>
                <a:lnTo>
                  <a:pt x="5066157" y="2267848"/>
                </a:lnTo>
                <a:lnTo>
                  <a:pt x="5066678" y="2267882"/>
                </a:lnTo>
                <a:lnTo>
                  <a:pt x="5066705" y="2267371"/>
                </a:lnTo>
                <a:lnTo>
                  <a:pt x="5084580" y="2269052"/>
                </a:lnTo>
                <a:cubicBezTo>
                  <a:pt x="5118460" y="2269598"/>
                  <a:pt x="5151823" y="2272687"/>
                  <a:pt x="5184444" y="2278445"/>
                </a:cubicBezTo>
                <a:cubicBezTo>
                  <a:pt x="5190277" y="2278011"/>
                  <a:pt x="5195851" y="2278993"/>
                  <a:pt x="5201405" y="2280040"/>
                </a:cubicBezTo>
                <a:lnTo>
                  <a:pt x="5201527" y="2281230"/>
                </a:lnTo>
                <a:cubicBezTo>
                  <a:pt x="5483077" y="2327390"/>
                  <a:pt x="5718838" y="2502582"/>
                  <a:pt x="5841311" y="2741544"/>
                </a:cubicBezTo>
                <a:lnTo>
                  <a:pt x="5851096" y="2765204"/>
                </a:lnTo>
                <a:lnTo>
                  <a:pt x="5851096" y="3089525"/>
                </a:lnTo>
                <a:lnTo>
                  <a:pt x="5680952" y="3089525"/>
                </a:lnTo>
                <a:lnTo>
                  <a:pt x="5661219" y="3084683"/>
                </a:lnTo>
                <a:cubicBezTo>
                  <a:pt x="5352738" y="2982764"/>
                  <a:pt x="5121893" y="2720025"/>
                  <a:pt x="5075873" y="2400097"/>
                </a:cubicBezTo>
                <a:cubicBezTo>
                  <a:pt x="5075697" y="2400042"/>
                  <a:pt x="5075522" y="2400037"/>
                  <a:pt x="5075344" y="2400032"/>
                </a:cubicBezTo>
                <a:lnTo>
                  <a:pt x="5074781" y="2393114"/>
                </a:lnTo>
                <a:cubicBezTo>
                  <a:pt x="5069489" y="2361770"/>
                  <a:pt x="5066925" y="2329761"/>
                  <a:pt x="5066970" y="2297292"/>
                </a:cubicBezTo>
                <a:cubicBezTo>
                  <a:pt x="5065597" y="2291461"/>
                  <a:pt x="5065535" y="2285589"/>
                  <a:pt x="5065535" y="2279702"/>
                </a:cubicBezTo>
                <a:close/>
                <a:moveTo>
                  <a:pt x="5065533" y="486299"/>
                </a:moveTo>
                <a:cubicBezTo>
                  <a:pt x="5065533" y="480458"/>
                  <a:pt x="5065595" y="474631"/>
                  <a:pt x="5066968" y="468842"/>
                </a:cubicBezTo>
                <a:cubicBezTo>
                  <a:pt x="5066923" y="436636"/>
                  <a:pt x="5069486" y="404884"/>
                  <a:pt x="5074776" y="373792"/>
                </a:cubicBezTo>
                <a:lnTo>
                  <a:pt x="5075341" y="366915"/>
                </a:lnTo>
                <a:cubicBezTo>
                  <a:pt x="5075518" y="366910"/>
                  <a:pt x="5075694" y="366905"/>
                  <a:pt x="5075869" y="366850"/>
                </a:cubicBezTo>
                <a:cubicBezTo>
                  <a:pt x="5089628" y="271960"/>
                  <a:pt x="5119903" y="182140"/>
                  <a:pt x="5163966" y="100280"/>
                </a:cubicBezTo>
                <a:lnTo>
                  <a:pt x="5229488" y="0"/>
                </a:lnTo>
                <a:lnTo>
                  <a:pt x="5405629" y="0"/>
                </a:lnTo>
                <a:lnTo>
                  <a:pt x="5334254" y="79433"/>
                </a:lnTo>
                <a:cubicBezTo>
                  <a:pt x="5276439" y="159050"/>
                  <a:pt x="5235311" y="250706"/>
                  <a:pt x="5215512" y="349642"/>
                </a:cubicBezTo>
                <a:cubicBezTo>
                  <a:pt x="5406992" y="309201"/>
                  <a:pt x="5570544" y="197965"/>
                  <a:pt x="5674730" y="45955"/>
                </a:cubicBezTo>
                <a:lnTo>
                  <a:pt x="5697983" y="0"/>
                </a:lnTo>
                <a:lnTo>
                  <a:pt x="5851096" y="0"/>
                </a:lnTo>
                <a:lnTo>
                  <a:pt x="5851096" y="4349"/>
                </a:lnTo>
                <a:lnTo>
                  <a:pt x="5799246" y="99096"/>
                </a:lnTo>
                <a:cubicBezTo>
                  <a:pt x="5669765" y="299632"/>
                  <a:pt x="5454064" y="443705"/>
                  <a:pt x="5201524" y="484784"/>
                </a:cubicBezTo>
                <a:lnTo>
                  <a:pt x="5201403" y="485964"/>
                </a:lnTo>
                <a:cubicBezTo>
                  <a:pt x="5195847" y="487004"/>
                  <a:pt x="5190272" y="487979"/>
                  <a:pt x="5184438" y="487548"/>
                </a:cubicBezTo>
                <a:cubicBezTo>
                  <a:pt x="5151829" y="493257"/>
                  <a:pt x="5118478" y="496322"/>
                  <a:pt x="5084610" y="496864"/>
                </a:cubicBezTo>
                <a:lnTo>
                  <a:pt x="5066703" y="498535"/>
                </a:lnTo>
                <a:lnTo>
                  <a:pt x="5066676" y="498027"/>
                </a:lnTo>
                <a:lnTo>
                  <a:pt x="5066154" y="498061"/>
                </a:lnTo>
                <a:cubicBezTo>
                  <a:pt x="5065562" y="494151"/>
                  <a:pt x="5065533" y="490228"/>
                  <a:pt x="5065533" y="486299"/>
                </a:cubicBezTo>
                <a:close/>
                <a:moveTo>
                  <a:pt x="5065533" y="2244520"/>
                </a:moveTo>
                <a:cubicBezTo>
                  <a:pt x="5065533" y="2238678"/>
                  <a:pt x="5065595" y="2232850"/>
                  <a:pt x="5066968" y="2227062"/>
                </a:cubicBezTo>
                <a:cubicBezTo>
                  <a:pt x="5066923" y="2194855"/>
                  <a:pt x="5069486" y="2163105"/>
                  <a:pt x="5074776" y="2132012"/>
                </a:cubicBezTo>
                <a:lnTo>
                  <a:pt x="5075341" y="2125135"/>
                </a:lnTo>
                <a:cubicBezTo>
                  <a:pt x="5075518" y="2125130"/>
                  <a:pt x="5075694" y="2125125"/>
                  <a:pt x="5075869" y="2125070"/>
                </a:cubicBezTo>
                <a:cubicBezTo>
                  <a:pt x="5128465" y="1762307"/>
                  <a:pt x="5422464" y="1473657"/>
                  <a:pt x="5797863" y="1412593"/>
                </a:cubicBezTo>
                <a:lnTo>
                  <a:pt x="5797985" y="1411413"/>
                </a:lnTo>
                <a:cubicBezTo>
                  <a:pt x="5803539" y="1410374"/>
                  <a:pt x="5809112" y="1409399"/>
                  <a:pt x="5814946" y="1409830"/>
                </a:cubicBezTo>
                <a:lnTo>
                  <a:pt x="5851096" y="1406457"/>
                </a:lnTo>
                <a:lnTo>
                  <a:pt x="5851096" y="1762823"/>
                </a:lnTo>
                <a:lnTo>
                  <a:pt x="5841309" y="1786304"/>
                </a:lnTo>
                <a:cubicBezTo>
                  <a:pt x="5718836" y="2023390"/>
                  <a:pt x="5483074" y="2197206"/>
                  <a:pt x="5201524" y="2243004"/>
                </a:cubicBezTo>
                <a:lnTo>
                  <a:pt x="5201403" y="2244184"/>
                </a:lnTo>
                <a:cubicBezTo>
                  <a:pt x="5195847" y="2245223"/>
                  <a:pt x="5190272" y="2246198"/>
                  <a:pt x="5184438" y="2245767"/>
                </a:cubicBezTo>
                <a:cubicBezTo>
                  <a:pt x="5151829" y="2251477"/>
                  <a:pt x="5118478" y="2254542"/>
                  <a:pt x="5084610" y="2255084"/>
                </a:cubicBezTo>
                <a:lnTo>
                  <a:pt x="5066703" y="2256755"/>
                </a:lnTo>
                <a:lnTo>
                  <a:pt x="5066676" y="2256246"/>
                </a:lnTo>
                <a:lnTo>
                  <a:pt x="5066154" y="2256280"/>
                </a:lnTo>
                <a:cubicBezTo>
                  <a:pt x="5065562" y="2252372"/>
                  <a:pt x="5065533" y="2248449"/>
                  <a:pt x="5065533" y="2244520"/>
                </a:cubicBezTo>
                <a:close/>
                <a:moveTo>
                  <a:pt x="4325732" y="1223782"/>
                </a:moveTo>
                <a:cubicBezTo>
                  <a:pt x="4613612" y="1162499"/>
                  <a:pt x="4838363" y="939930"/>
                  <a:pt x="4894096" y="659222"/>
                </a:cubicBezTo>
                <a:cubicBezTo>
                  <a:pt x="4606215" y="720505"/>
                  <a:pt x="4381464" y="943074"/>
                  <a:pt x="4325732" y="1223782"/>
                </a:cubicBezTo>
                <a:close/>
                <a:moveTo>
                  <a:pt x="4325732" y="1547735"/>
                </a:moveTo>
                <a:cubicBezTo>
                  <a:pt x="4381465" y="1826239"/>
                  <a:pt x="4606215" y="2047060"/>
                  <a:pt x="4894096" y="2107862"/>
                </a:cubicBezTo>
                <a:cubicBezTo>
                  <a:pt x="4838364" y="1829358"/>
                  <a:pt x="4613612" y="1608537"/>
                  <a:pt x="4325732" y="1547735"/>
                </a:cubicBezTo>
                <a:close/>
                <a:moveTo>
                  <a:pt x="4325732" y="2982001"/>
                </a:moveTo>
                <a:cubicBezTo>
                  <a:pt x="4613612" y="2920718"/>
                  <a:pt x="4838363" y="2698150"/>
                  <a:pt x="4894096" y="2417442"/>
                </a:cubicBezTo>
                <a:cubicBezTo>
                  <a:pt x="4606215" y="2478725"/>
                  <a:pt x="4381464" y="2701294"/>
                  <a:pt x="4325732" y="2982001"/>
                </a:cubicBezTo>
                <a:close/>
                <a:moveTo>
                  <a:pt x="4256134" y="0"/>
                </a:moveTo>
                <a:lnTo>
                  <a:pt x="4411625" y="0"/>
                </a:lnTo>
                <a:lnTo>
                  <a:pt x="4434878" y="45955"/>
                </a:lnTo>
                <a:cubicBezTo>
                  <a:pt x="4539065" y="197965"/>
                  <a:pt x="4702616" y="309201"/>
                  <a:pt x="4894096" y="349642"/>
                </a:cubicBezTo>
                <a:cubicBezTo>
                  <a:pt x="4874298" y="250706"/>
                  <a:pt x="4833170" y="159050"/>
                  <a:pt x="4775353" y="79433"/>
                </a:cubicBezTo>
                <a:lnTo>
                  <a:pt x="4703980" y="0"/>
                </a:lnTo>
                <a:lnTo>
                  <a:pt x="4880119" y="0"/>
                </a:lnTo>
                <a:lnTo>
                  <a:pt x="4945641" y="100280"/>
                </a:lnTo>
                <a:cubicBezTo>
                  <a:pt x="4989705" y="182140"/>
                  <a:pt x="5019980" y="271960"/>
                  <a:pt x="5033738" y="366850"/>
                </a:cubicBezTo>
                <a:cubicBezTo>
                  <a:pt x="5033914" y="366905"/>
                  <a:pt x="5034090" y="366910"/>
                  <a:pt x="5034267" y="366915"/>
                </a:cubicBezTo>
                <a:lnTo>
                  <a:pt x="5034832" y="373792"/>
                </a:lnTo>
                <a:cubicBezTo>
                  <a:pt x="5040122" y="404884"/>
                  <a:pt x="5042685" y="436636"/>
                  <a:pt x="5042640" y="468842"/>
                </a:cubicBezTo>
                <a:cubicBezTo>
                  <a:pt x="5044013" y="474631"/>
                  <a:pt x="5044074" y="480458"/>
                  <a:pt x="5044074" y="486299"/>
                </a:cubicBezTo>
                <a:cubicBezTo>
                  <a:pt x="5044074" y="490228"/>
                  <a:pt x="5044046" y="494151"/>
                  <a:pt x="5043454" y="498061"/>
                </a:cubicBezTo>
                <a:lnTo>
                  <a:pt x="5042932" y="498027"/>
                </a:lnTo>
                <a:lnTo>
                  <a:pt x="5042905" y="498535"/>
                </a:lnTo>
                <a:lnTo>
                  <a:pt x="5024997" y="496864"/>
                </a:lnTo>
                <a:cubicBezTo>
                  <a:pt x="4991129" y="496322"/>
                  <a:pt x="4957779" y="493257"/>
                  <a:pt x="4925170" y="487548"/>
                </a:cubicBezTo>
                <a:cubicBezTo>
                  <a:pt x="4919336" y="487979"/>
                  <a:pt x="4913761" y="487004"/>
                  <a:pt x="4908205" y="485964"/>
                </a:cubicBezTo>
                <a:lnTo>
                  <a:pt x="4908084" y="484784"/>
                </a:lnTo>
                <a:cubicBezTo>
                  <a:pt x="4655545" y="443705"/>
                  <a:pt x="4439844" y="299632"/>
                  <a:pt x="4310363" y="99096"/>
                </a:cubicBezTo>
                <a:close/>
                <a:moveTo>
                  <a:pt x="4178216" y="3089525"/>
                </a:moveTo>
                <a:lnTo>
                  <a:pt x="4184996" y="3006343"/>
                </a:lnTo>
                <a:lnTo>
                  <a:pt x="4185561" y="2999411"/>
                </a:lnTo>
                <a:cubicBezTo>
                  <a:pt x="4185737" y="2999406"/>
                  <a:pt x="4185914" y="2999401"/>
                  <a:pt x="4186090" y="2999346"/>
                </a:cubicBezTo>
                <a:cubicBezTo>
                  <a:pt x="4238685" y="2633713"/>
                  <a:pt x="4532684" y="2342777"/>
                  <a:pt x="4908083" y="2281230"/>
                </a:cubicBezTo>
                <a:lnTo>
                  <a:pt x="4908205" y="2280040"/>
                </a:lnTo>
                <a:cubicBezTo>
                  <a:pt x="4913759" y="2278993"/>
                  <a:pt x="4919332" y="2278011"/>
                  <a:pt x="4925166" y="2278445"/>
                </a:cubicBezTo>
                <a:cubicBezTo>
                  <a:pt x="4957787" y="2272687"/>
                  <a:pt x="4991150" y="2269598"/>
                  <a:pt x="5025030" y="2269052"/>
                </a:cubicBezTo>
                <a:lnTo>
                  <a:pt x="5042905" y="2267371"/>
                </a:lnTo>
                <a:lnTo>
                  <a:pt x="5042932" y="2267882"/>
                </a:lnTo>
                <a:lnTo>
                  <a:pt x="5043453" y="2267848"/>
                </a:lnTo>
                <a:lnTo>
                  <a:pt x="5044074" y="2279702"/>
                </a:lnTo>
                <a:cubicBezTo>
                  <a:pt x="5044074" y="2285589"/>
                  <a:pt x="5044013" y="2291461"/>
                  <a:pt x="5042640" y="2297292"/>
                </a:cubicBezTo>
                <a:cubicBezTo>
                  <a:pt x="5042685" y="2329761"/>
                  <a:pt x="5040121" y="2361770"/>
                  <a:pt x="5034829" y="2393114"/>
                </a:cubicBezTo>
                <a:lnTo>
                  <a:pt x="5034266" y="2400032"/>
                </a:lnTo>
                <a:cubicBezTo>
                  <a:pt x="5034088" y="2400037"/>
                  <a:pt x="5033912" y="2400042"/>
                  <a:pt x="5033737" y="2400097"/>
                </a:cubicBezTo>
                <a:cubicBezTo>
                  <a:pt x="4987717" y="2720025"/>
                  <a:pt x="4756872" y="2982764"/>
                  <a:pt x="4448391" y="3084683"/>
                </a:cubicBezTo>
                <a:lnTo>
                  <a:pt x="4428658" y="3089525"/>
                </a:lnTo>
                <a:close/>
                <a:moveTo>
                  <a:pt x="4175753" y="1361522"/>
                </a:moveTo>
                <a:cubicBezTo>
                  <a:pt x="4175753" y="1355634"/>
                  <a:pt x="4175815" y="1349760"/>
                  <a:pt x="4177187" y="1343926"/>
                </a:cubicBezTo>
                <a:cubicBezTo>
                  <a:pt x="4177144" y="1311465"/>
                  <a:pt x="4179705" y="1279462"/>
                  <a:pt x="4184996" y="1248124"/>
                </a:cubicBezTo>
                <a:lnTo>
                  <a:pt x="4185561" y="1241192"/>
                </a:lnTo>
                <a:cubicBezTo>
                  <a:pt x="4185737" y="1241187"/>
                  <a:pt x="4185914" y="1241182"/>
                  <a:pt x="4186090" y="1241127"/>
                </a:cubicBezTo>
                <a:cubicBezTo>
                  <a:pt x="4238685" y="875493"/>
                  <a:pt x="4532684" y="584557"/>
                  <a:pt x="4908083" y="523010"/>
                </a:cubicBezTo>
                <a:lnTo>
                  <a:pt x="4908205" y="521820"/>
                </a:lnTo>
                <a:cubicBezTo>
                  <a:pt x="4913759" y="520774"/>
                  <a:pt x="4919332" y="519792"/>
                  <a:pt x="4925166" y="520226"/>
                </a:cubicBezTo>
                <a:cubicBezTo>
                  <a:pt x="4957787" y="514468"/>
                  <a:pt x="4991150" y="511379"/>
                  <a:pt x="5025030" y="510833"/>
                </a:cubicBezTo>
                <a:lnTo>
                  <a:pt x="5042905" y="509151"/>
                </a:lnTo>
                <a:lnTo>
                  <a:pt x="5042932" y="509663"/>
                </a:lnTo>
                <a:lnTo>
                  <a:pt x="5043453" y="509629"/>
                </a:lnTo>
                <a:lnTo>
                  <a:pt x="5044074" y="521483"/>
                </a:lnTo>
                <a:cubicBezTo>
                  <a:pt x="5044074" y="527369"/>
                  <a:pt x="5044013" y="533241"/>
                  <a:pt x="5042640" y="539073"/>
                </a:cubicBezTo>
                <a:cubicBezTo>
                  <a:pt x="5042685" y="571542"/>
                  <a:pt x="5040121" y="603550"/>
                  <a:pt x="5034829" y="634895"/>
                </a:cubicBezTo>
                <a:lnTo>
                  <a:pt x="5034266" y="641812"/>
                </a:lnTo>
                <a:cubicBezTo>
                  <a:pt x="5034088" y="641817"/>
                  <a:pt x="5033912" y="641823"/>
                  <a:pt x="5033737" y="641878"/>
                </a:cubicBezTo>
                <a:cubicBezTo>
                  <a:pt x="4981143" y="1007510"/>
                  <a:pt x="4687144" y="1298446"/>
                  <a:pt x="4311744" y="1359994"/>
                </a:cubicBezTo>
                <a:lnTo>
                  <a:pt x="4311623" y="1361184"/>
                </a:lnTo>
                <a:cubicBezTo>
                  <a:pt x="4306067" y="1362231"/>
                  <a:pt x="4300492" y="1363214"/>
                  <a:pt x="4294658" y="1362780"/>
                </a:cubicBezTo>
                <a:cubicBezTo>
                  <a:pt x="4262048" y="1368535"/>
                  <a:pt x="4228698" y="1371623"/>
                  <a:pt x="4194831" y="1372169"/>
                </a:cubicBezTo>
                <a:lnTo>
                  <a:pt x="4176923" y="1373854"/>
                </a:lnTo>
                <a:lnTo>
                  <a:pt x="4176896" y="1373341"/>
                </a:lnTo>
                <a:lnTo>
                  <a:pt x="4176374" y="1373376"/>
                </a:lnTo>
                <a:cubicBezTo>
                  <a:pt x="4175781" y="1369436"/>
                  <a:pt x="4175753" y="1365482"/>
                  <a:pt x="4175753" y="1361522"/>
                </a:cubicBezTo>
                <a:close/>
                <a:moveTo>
                  <a:pt x="4175753" y="1411078"/>
                </a:moveTo>
                <a:lnTo>
                  <a:pt x="4176375" y="1399317"/>
                </a:lnTo>
                <a:lnTo>
                  <a:pt x="4176896" y="1399351"/>
                </a:lnTo>
                <a:lnTo>
                  <a:pt x="4176923" y="1398843"/>
                </a:lnTo>
                <a:lnTo>
                  <a:pt x="4194799" y="1400511"/>
                </a:lnTo>
                <a:cubicBezTo>
                  <a:pt x="4228677" y="1401053"/>
                  <a:pt x="4262041" y="1404118"/>
                  <a:pt x="4294662" y="1409831"/>
                </a:cubicBezTo>
                <a:cubicBezTo>
                  <a:pt x="4300495" y="1409399"/>
                  <a:pt x="4306069" y="1410375"/>
                  <a:pt x="4311623" y="1411413"/>
                </a:cubicBezTo>
                <a:lnTo>
                  <a:pt x="4311745" y="1412593"/>
                </a:lnTo>
                <a:cubicBezTo>
                  <a:pt x="4687144" y="1473657"/>
                  <a:pt x="4981143" y="1762307"/>
                  <a:pt x="5033738" y="2125070"/>
                </a:cubicBezTo>
                <a:cubicBezTo>
                  <a:pt x="5033914" y="2125125"/>
                  <a:pt x="5034090" y="2125130"/>
                  <a:pt x="5034267" y="2125135"/>
                </a:cubicBezTo>
                <a:lnTo>
                  <a:pt x="5034832" y="2132012"/>
                </a:lnTo>
                <a:cubicBezTo>
                  <a:pt x="5040122" y="2163105"/>
                  <a:pt x="5042685" y="2194855"/>
                  <a:pt x="5042640" y="2227062"/>
                </a:cubicBezTo>
                <a:cubicBezTo>
                  <a:pt x="5044013" y="2232850"/>
                  <a:pt x="5044074" y="2238678"/>
                  <a:pt x="5044074" y="2244520"/>
                </a:cubicBezTo>
                <a:cubicBezTo>
                  <a:pt x="5044074" y="2248449"/>
                  <a:pt x="5044046" y="2252372"/>
                  <a:pt x="5043454" y="2256280"/>
                </a:cubicBezTo>
                <a:lnTo>
                  <a:pt x="5042932" y="2256246"/>
                </a:lnTo>
                <a:lnTo>
                  <a:pt x="5042905" y="2256755"/>
                </a:lnTo>
                <a:lnTo>
                  <a:pt x="5024997" y="2255084"/>
                </a:lnTo>
                <a:cubicBezTo>
                  <a:pt x="4991129" y="2254542"/>
                  <a:pt x="4957779" y="2251477"/>
                  <a:pt x="4925170" y="2245767"/>
                </a:cubicBezTo>
                <a:cubicBezTo>
                  <a:pt x="4919336" y="2246198"/>
                  <a:pt x="4913761" y="2245223"/>
                  <a:pt x="4908205" y="2244184"/>
                </a:cubicBezTo>
                <a:lnTo>
                  <a:pt x="4908084" y="2243004"/>
                </a:lnTo>
                <a:cubicBezTo>
                  <a:pt x="4532684" y="2181939"/>
                  <a:pt x="4238685" y="1893288"/>
                  <a:pt x="4186091" y="1530527"/>
                </a:cubicBezTo>
                <a:cubicBezTo>
                  <a:pt x="4185915" y="1530472"/>
                  <a:pt x="4185739" y="1530468"/>
                  <a:pt x="4185562" y="1530463"/>
                </a:cubicBezTo>
                <a:lnTo>
                  <a:pt x="4184999" y="1523599"/>
                </a:lnTo>
                <a:cubicBezTo>
                  <a:pt x="4179707" y="1492501"/>
                  <a:pt x="4177144" y="1460743"/>
                  <a:pt x="4177187" y="1428529"/>
                </a:cubicBezTo>
                <a:cubicBezTo>
                  <a:pt x="4175815" y="1422743"/>
                  <a:pt x="4175753" y="1416918"/>
                  <a:pt x="4175753" y="1411078"/>
                </a:cubicBezTo>
                <a:close/>
                <a:moveTo>
                  <a:pt x="3445328" y="659222"/>
                </a:moveTo>
                <a:cubicBezTo>
                  <a:pt x="3501061" y="939930"/>
                  <a:pt x="3725812" y="1162499"/>
                  <a:pt x="4013692" y="1223782"/>
                </a:cubicBezTo>
                <a:cubicBezTo>
                  <a:pt x="3957960" y="943074"/>
                  <a:pt x="3733209" y="720505"/>
                  <a:pt x="3445328" y="659222"/>
                </a:cubicBezTo>
                <a:close/>
                <a:moveTo>
                  <a:pt x="3445328" y="2417442"/>
                </a:moveTo>
                <a:cubicBezTo>
                  <a:pt x="3501061" y="2698150"/>
                  <a:pt x="3725812" y="2920718"/>
                  <a:pt x="4013692" y="2982001"/>
                </a:cubicBezTo>
                <a:cubicBezTo>
                  <a:pt x="3957960" y="2701294"/>
                  <a:pt x="3733209" y="2478725"/>
                  <a:pt x="3445328" y="2417442"/>
                </a:cubicBezTo>
                <a:close/>
                <a:moveTo>
                  <a:pt x="3445326" y="2107862"/>
                </a:moveTo>
                <a:cubicBezTo>
                  <a:pt x="3733207" y="2047060"/>
                  <a:pt x="3957957" y="1826239"/>
                  <a:pt x="4013690" y="1547735"/>
                </a:cubicBezTo>
                <a:cubicBezTo>
                  <a:pt x="3725809" y="1608537"/>
                  <a:pt x="3501058" y="1829358"/>
                  <a:pt x="3445326" y="2107862"/>
                </a:cubicBezTo>
                <a:close/>
                <a:moveTo>
                  <a:pt x="3295350" y="521483"/>
                </a:moveTo>
                <a:lnTo>
                  <a:pt x="3295971" y="509629"/>
                </a:lnTo>
                <a:lnTo>
                  <a:pt x="3296492" y="509663"/>
                </a:lnTo>
                <a:lnTo>
                  <a:pt x="3296519" y="509151"/>
                </a:lnTo>
                <a:lnTo>
                  <a:pt x="3314395" y="510833"/>
                </a:lnTo>
                <a:cubicBezTo>
                  <a:pt x="3348274" y="511379"/>
                  <a:pt x="3381637" y="514468"/>
                  <a:pt x="3414258" y="520226"/>
                </a:cubicBezTo>
                <a:cubicBezTo>
                  <a:pt x="3420092" y="519792"/>
                  <a:pt x="3425665" y="520774"/>
                  <a:pt x="3431219" y="521820"/>
                </a:cubicBezTo>
                <a:lnTo>
                  <a:pt x="3431341" y="523010"/>
                </a:lnTo>
                <a:cubicBezTo>
                  <a:pt x="3806740" y="584557"/>
                  <a:pt x="4100739" y="875493"/>
                  <a:pt x="4153335" y="1241127"/>
                </a:cubicBezTo>
                <a:cubicBezTo>
                  <a:pt x="4153510" y="1241182"/>
                  <a:pt x="4153688" y="1241187"/>
                  <a:pt x="4153863" y="1241192"/>
                </a:cubicBezTo>
                <a:lnTo>
                  <a:pt x="4154429" y="1248124"/>
                </a:lnTo>
                <a:cubicBezTo>
                  <a:pt x="4159718" y="1279462"/>
                  <a:pt x="4162281" y="1311465"/>
                  <a:pt x="4162237" y="1343926"/>
                </a:cubicBezTo>
                <a:cubicBezTo>
                  <a:pt x="4163610" y="1349760"/>
                  <a:pt x="4163671" y="1355634"/>
                  <a:pt x="4163671" y="1361522"/>
                </a:cubicBezTo>
                <a:cubicBezTo>
                  <a:pt x="4163671" y="1365482"/>
                  <a:pt x="4163642" y="1369436"/>
                  <a:pt x="4163050" y="1373376"/>
                </a:cubicBezTo>
                <a:lnTo>
                  <a:pt x="4162528" y="1373341"/>
                </a:lnTo>
                <a:lnTo>
                  <a:pt x="4162501" y="1373854"/>
                </a:lnTo>
                <a:lnTo>
                  <a:pt x="4144594" y="1372169"/>
                </a:lnTo>
                <a:cubicBezTo>
                  <a:pt x="4110727" y="1371623"/>
                  <a:pt x="4077375" y="1368535"/>
                  <a:pt x="4044766" y="1362780"/>
                </a:cubicBezTo>
                <a:cubicBezTo>
                  <a:pt x="4038932" y="1363214"/>
                  <a:pt x="4033357" y="1362231"/>
                  <a:pt x="4027802" y="1361184"/>
                </a:cubicBezTo>
                <a:lnTo>
                  <a:pt x="4027681" y="1359994"/>
                </a:lnTo>
                <a:cubicBezTo>
                  <a:pt x="3652280" y="1298446"/>
                  <a:pt x="3358281" y="1007510"/>
                  <a:pt x="3305687" y="641878"/>
                </a:cubicBezTo>
                <a:cubicBezTo>
                  <a:pt x="3305511" y="641823"/>
                  <a:pt x="3305336" y="641818"/>
                  <a:pt x="3305158" y="641812"/>
                </a:cubicBezTo>
                <a:lnTo>
                  <a:pt x="3304595" y="634895"/>
                </a:lnTo>
                <a:cubicBezTo>
                  <a:pt x="3299303" y="603550"/>
                  <a:pt x="3296740" y="571542"/>
                  <a:pt x="3296784" y="539073"/>
                </a:cubicBezTo>
                <a:cubicBezTo>
                  <a:pt x="3295411" y="533241"/>
                  <a:pt x="3295350" y="527369"/>
                  <a:pt x="3295350" y="521483"/>
                </a:cubicBezTo>
                <a:close/>
                <a:moveTo>
                  <a:pt x="3295350" y="2279702"/>
                </a:moveTo>
                <a:lnTo>
                  <a:pt x="3295971" y="2267848"/>
                </a:lnTo>
                <a:lnTo>
                  <a:pt x="3296492" y="2267882"/>
                </a:lnTo>
                <a:lnTo>
                  <a:pt x="3296519" y="2267371"/>
                </a:lnTo>
                <a:lnTo>
                  <a:pt x="3314395" y="2269052"/>
                </a:lnTo>
                <a:cubicBezTo>
                  <a:pt x="3348274" y="2269598"/>
                  <a:pt x="3381637" y="2272687"/>
                  <a:pt x="3414258" y="2278445"/>
                </a:cubicBezTo>
                <a:cubicBezTo>
                  <a:pt x="3420092" y="2278011"/>
                  <a:pt x="3425665" y="2278993"/>
                  <a:pt x="3431219" y="2280040"/>
                </a:cubicBezTo>
                <a:lnTo>
                  <a:pt x="3431341" y="2281230"/>
                </a:lnTo>
                <a:cubicBezTo>
                  <a:pt x="3806740" y="2342777"/>
                  <a:pt x="4100739" y="2633713"/>
                  <a:pt x="4153335" y="2999346"/>
                </a:cubicBezTo>
                <a:cubicBezTo>
                  <a:pt x="4153510" y="2999401"/>
                  <a:pt x="4153688" y="2999406"/>
                  <a:pt x="4153863" y="2999411"/>
                </a:cubicBezTo>
                <a:lnTo>
                  <a:pt x="4154429" y="3006343"/>
                </a:lnTo>
                <a:lnTo>
                  <a:pt x="4161209" y="3089525"/>
                </a:lnTo>
                <a:lnTo>
                  <a:pt x="3910768" y="3089525"/>
                </a:lnTo>
                <a:lnTo>
                  <a:pt x="3891034" y="3084683"/>
                </a:lnTo>
                <a:cubicBezTo>
                  <a:pt x="3582552" y="2982764"/>
                  <a:pt x="3351706" y="2720025"/>
                  <a:pt x="3305687" y="2400097"/>
                </a:cubicBezTo>
                <a:cubicBezTo>
                  <a:pt x="3305511" y="2400042"/>
                  <a:pt x="3305336" y="2400037"/>
                  <a:pt x="3305158" y="2400032"/>
                </a:cubicBezTo>
                <a:lnTo>
                  <a:pt x="3304595" y="2393114"/>
                </a:lnTo>
                <a:cubicBezTo>
                  <a:pt x="3299303" y="2361770"/>
                  <a:pt x="3296740" y="2329761"/>
                  <a:pt x="3296784" y="2297292"/>
                </a:cubicBezTo>
                <a:cubicBezTo>
                  <a:pt x="3295411" y="2291461"/>
                  <a:pt x="3295350" y="2285589"/>
                  <a:pt x="3295350" y="2279702"/>
                </a:cubicBezTo>
                <a:close/>
                <a:moveTo>
                  <a:pt x="3295347" y="486299"/>
                </a:moveTo>
                <a:cubicBezTo>
                  <a:pt x="3295347" y="480458"/>
                  <a:pt x="3295409" y="474631"/>
                  <a:pt x="3296782" y="468842"/>
                </a:cubicBezTo>
                <a:cubicBezTo>
                  <a:pt x="3296738" y="436636"/>
                  <a:pt x="3299300" y="404884"/>
                  <a:pt x="3304590" y="373792"/>
                </a:cubicBezTo>
                <a:lnTo>
                  <a:pt x="3305155" y="366915"/>
                </a:lnTo>
                <a:cubicBezTo>
                  <a:pt x="3305332" y="366910"/>
                  <a:pt x="3305508" y="366905"/>
                  <a:pt x="3305684" y="366850"/>
                </a:cubicBezTo>
                <a:cubicBezTo>
                  <a:pt x="3319442" y="271960"/>
                  <a:pt x="3349717" y="182140"/>
                  <a:pt x="3393781" y="100280"/>
                </a:cubicBezTo>
                <a:lnTo>
                  <a:pt x="3459303" y="0"/>
                </a:lnTo>
                <a:lnTo>
                  <a:pt x="3635443" y="0"/>
                </a:lnTo>
                <a:lnTo>
                  <a:pt x="3564068" y="79433"/>
                </a:lnTo>
                <a:cubicBezTo>
                  <a:pt x="3506253" y="159050"/>
                  <a:pt x="3465125" y="250706"/>
                  <a:pt x="3445326" y="349642"/>
                </a:cubicBezTo>
                <a:cubicBezTo>
                  <a:pt x="3636807" y="309201"/>
                  <a:pt x="3800358" y="197965"/>
                  <a:pt x="3904544" y="45955"/>
                </a:cubicBezTo>
                <a:lnTo>
                  <a:pt x="3927798" y="0"/>
                </a:lnTo>
                <a:lnTo>
                  <a:pt x="4083290" y="0"/>
                </a:lnTo>
                <a:lnTo>
                  <a:pt x="4029061" y="99096"/>
                </a:lnTo>
                <a:cubicBezTo>
                  <a:pt x="3899579" y="299632"/>
                  <a:pt x="3683877" y="443705"/>
                  <a:pt x="3431338" y="484784"/>
                </a:cubicBezTo>
                <a:lnTo>
                  <a:pt x="3431217" y="485964"/>
                </a:lnTo>
                <a:cubicBezTo>
                  <a:pt x="3425661" y="487004"/>
                  <a:pt x="3420086" y="487979"/>
                  <a:pt x="3414252" y="487548"/>
                </a:cubicBezTo>
                <a:cubicBezTo>
                  <a:pt x="3381643" y="493257"/>
                  <a:pt x="3348292" y="496322"/>
                  <a:pt x="3314425" y="496864"/>
                </a:cubicBezTo>
                <a:lnTo>
                  <a:pt x="3296517" y="498535"/>
                </a:lnTo>
                <a:lnTo>
                  <a:pt x="3296490" y="498027"/>
                </a:lnTo>
                <a:lnTo>
                  <a:pt x="3295968" y="498061"/>
                </a:lnTo>
                <a:cubicBezTo>
                  <a:pt x="3295376" y="494151"/>
                  <a:pt x="3295347" y="490228"/>
                  <a:pt x="3295347" y="486299"/>
                </a:cubicBezTo>
                <a:close/>
                <a:moveTo>
                  <a:pt x="3295347" y="2244520"/>
                </a:moveTo>
                <a:cubicBezTo>
                  <a:pt x="3295347" y="2238678"/>
                  <a:pt x="3295409" y="2232850"/>
                  <a:pt x="3296782" y="2227062"/>
                </a:cubicBezTo>
                <a:cubicBezTo>
                  <a:pt x="3296738" y="2194855"/>
                  <a:pt x="3299300" y="2163105"/>
                  <a:pt x="3304590" y="2132012"/>
                </a:cubicBezTo>
                <a:lnTo>
                  <a:pt x="3305155" y="2125135"/>
                </a:lnTo>
                <a:cubicBezTo>
                  <a:pt x="3305332" y="2125130"/>
                  <a:pt x="3305508" y="2125125"/>
                  <a:pt x="3305684" y="2125070"/>
                </a:cubicBezTo>
                <a:cubicBezTo>
                  <a:pt x="3358279" y="1762307"/>
                  <a:pt x="3652278" y="1473657"/>
                  <a:pt x="4027678" y="1412593"/>
                </a:cubicBezTo>
                <a:lnTo>
                  <a:pt x="4027800" y="1411413"/>
                </a:lnTo>
                <a:cubicBezTo>
                  <a:pt x="4033353" y="1410375"/>
                  <a:pt x="4038927" y="1409399"/>
                  <a:pt x="4044760" y="1409831"/>
                </a:cubicBezTo>
                <a:cubicBezTo>
                  <a:pt x="4077382" y="1404118"/>
                  <a:pt x="4110744" y="1401053"/>
                  <a:pt x="4144624" y="1400511"/>
                </a:cubicBezTo>
                <a:lnTo>
                  <a:pt x="4162499" y="1398843"/>
                </a:lnTo>
                <a:lnTo>
                  <a:pt x="4162526" y="1399351"/>
                </a:lnTo>
                <a:lnTo>
                  <a:pt x="4163047" y="1399317"/>
                </a:lnTo>
                <a:lnTo>
                  <a:pt x="4163669" y="1411078"/>
                </a:lnTo>
                <a:cubicBezTo>
                  <a:pt x="4163669" y="1416918"/>
                  <a:pt x="4163608" y="1422743"/>
                  <a:pt x="4162235" y="1428529"/>
                </a:cubicBezTo>
                <a:cubicBezTo>
                  <a:pt x="4162279" y="1460743"/>
                  <a:pt x="4159715" y="1492501"/>
                  <a:pt x="4154424" y="1523599"/>
                </a:cubicBezTo>
                <a:lnTo>
                  <a:pt x="4153860" y="1530463"/>
                </a:lnTo>
                <a:cubicBezTo>
                  <a:pt x="4153683" y="1530468"/>
                  <a:pt x="4153507" y="1530472"/>
                  <a:pt x="4153332" y="1530527"/>
                </a:cubicBezTo>
                <a:cubicBezTo>
                  <a:pt x="4100737" y="1893288"/>
                  <a:pt x="3806738" y="2181939"/>
                  <a:pt x="3431338" y="2243004"/>
                </a:cubicBezTo>
                <a:lnTo>
                  <a:pt x="3431217" y="2244184"/>
                </a:lnTo>
                <a:cubicBezTo>
                  <a:pt x="3425661" y="2245223"/>
                  <a:pt x="3420086" y="2246198"/>
                  <a:pt x="3414252" y="2245767"/>
                </a:cubicBezTo>
                <a:cubicBezTo>
                  <a:pt x="3381643" y="2251477"/>
                  <a:pt x="3348292" y="2254542"/>
                  <a:pt x="3314425" y="2255084"/>
                </a:cubicBezTo>
                <a:lnTo>
                  <a:pt x="3296517" y="2256755"/>
                </a:lnTo>
                <a:lnTo>
                  <a:pt x="3296490" y="2256246"/>
                </a:lnTo>
                <a:lnTo>
                  <a:pt x="3295968" y="2256280"/>
                </a:lnTo>
                <a:cubicBezTo>
                  <a:pt x="3295376" y="2252372"/>
                  <a:pt x="3295347" y="2248449"/>
                  <a:pt x="3295347" y="2244520"/>
                </a:cubicBezTo>
                <a:close/>
                <a:moveTo>
                  <a:pt x="2555546" y="1223782"/>
                </a:moveTo>
                <a:cubicBezTo>
                  <a:pt x="2843426" y="1162499"/>
                  <a:pt x="3068177" y="939930"/>
                  <a:pt x="3123910" y="659222"/>
                </a:cubicBezTo>
                <a:cubicBezTo>
                  <a:pt x="2836029" y="720505"/>
                  <a:pt x="2611278" y="943074"/>
                  <a:pt x="2555546" y="1223782"/>
                </a:cubicBezTo>
                <a:close/>
                <a:moveTo>
                  <a:pt x="2555546" y="1547735"/>
                </a:moveTo>
                <a:cubicBezTo>
                  <a:pt x="2611279" y="1826239"/>
                  <a:pt x="2836029" y="2047060"/>
                  <a:pt x="3123910" y="2107862"/>
                </a:cubicBezTo>
                <a:cubicBezTo>
                  <a:pt x="3068178" y="1829358"/>
                  <a:pt x="2843426" y="1608537"/>
                  <a:pt x="2555546" y="1547735"/>
                </a:cubicBezTo>
                <a:close/>
                <a:moveTo>
                  <a:pt x="2555546" y="2982001"/>
                </a:moveTo>
                <a:cubicBezTo>
                  <a:pt x="2843426" y="2920718"/>
                  <a:pt x="3068177" y="2698150"/>
                  <a:pt x="3123910" y="2417442"/>
                </a:cubicBezTo>
                <a:cubicBezTo>
                  <a:pt x="2836029" y="2478725"/>
                  <a:pt x="2611278" y="2701294"/>
                  <a:pt x="2555546" y="2982001"/>
                </a:cubicBezTo>
                <a:close/>
                <a:moveTo>
                  <a:pt x="2485948" y="0"/>
                </a:moveTo>
                <a:lnTo>
                  <a:pt x="2641440" y="0"/>
                </a:lnTo>
                <a:lnTo>
                  <a:pt x="2664693" y="45955"/>
                </a:lnTo>
                <a:cubicBezTo>
                  <a:pt x="2768879" y="197965"/>
                  <a:pt x="2932430" y="309201"/>
                  <a:pt x="3123910" y="349642"/>
                </a:cubicBezTo>
                <a:cubicBezTo>
                  <a:pt x="3104112" y="250706"/>
                  <a:pt x="3062984" y="159050"/>
                  <a:pt x="3005167" y="79433"/>
                </a:cubicBezTo>
                <a:lnTo>
                  <a:pt x="2933794" y="0"/>
                </a:lnTo>
                <a:lnTo>
                  <a:pt x="3109934" y="0"/>
                </a:lnTo>
                <a:lnTo>
                  <a:pt x="3175456" y="100280"/>
                </a:lnTo>
                <a:cubicBezTo>
                  <a:pt x="3219520" y="182140"/>
                  <a:pt x="3249795" y="271960"/>
                  <a:pt x="3263553" y="366850"/>
                </a:cubicBezTo>
                <a:cubicBezTo>
                  <a:pt x="3263728" y="366905"/>
                  <a:pt x="3263905" y="366910"/>
                  <a:pt x="3264081" y="366915"/>
                </a:cubicBezTo>
                <a:lnTo>
                  <a:pt x="3264647" y="373792"/>
                </a:lnTo>
                <a:cubicBezTo>
                  <a:pt x="3269936" y="404884"/>
                  <a:pt x="3272499" y="436636"/>
                  <a:pt x="3272455" y="468842"/>
                </a:cubicBezTo>
                <a:cubicBezTo>
                  <a:pt x="3273828" y="474631"/>
                  <a:pt x="3273888" y="480458"/>
                  <a:pt x="3273888" y="486299"/>
                </a:cubicBezTo>
                <a:cubicBezTo>
                  <a:pt x="3273888" y="490228"/>
                  <a:pt x="3273860" y="494151"/>
                  <a:pt x="3273268" y="498061"/>
                </a:cubicBezTo>
                <a:lnTo>
                  <a:pt x="3272746" y="498027"/>
                </a:lnTo>
                <a:lnTo>
                  <a:pt x="3272719" y="498535"/>
                </a:lnTo>
                <a:lnTo>
                  <a:pt x="3254811" y="496864"/>
                </a:lnTo>
                <a:cubicBezTo>
                  <a:pt x="3220945" y="496322"/>
                  <a:pt x="3187593" y="493257"/>
                  <a:pt x="3154984" y="487548"/>
                </a:cubicBezTo>
                <a:cubicBezTo>
                  <a:pt x="3149150" y="487979"/>
                  <a:pt x="3143575" y="487004"/>
                  <a:pt x="3138020" y="485964"/>
                </a:cubicBezTo>
                <a:lnTo>
                  <a:pt x="3137899" y="484784"/>
                </a:lnTo>
                <a:cubicBezTo>
                  <a:pt x="2885360" y="443705"/>
                  <a:pt x="2669659" y="299632"/>
                  <a:pt x="2540177" y="99096"/>
                </a:cubicBezTo>
                <a:close/>
                <a:moveTo>
                  <a:pt x="2408030" y="3089525"/>
                </a:moveTo>
                <a:lnTo>
                  <a:pt x="2414810" y="3006343"/>
                </a:lnTo>
                <a:lnTo>
                  <a:pt x="2415375" y="2999411"/>
                </a:lnTo>
                <a:cubicBezTo>
                  <a:pt x="2415552" y="2999406"/>
                  <a:pt x="2415728" y="2999401"/>
                  <a:pt x="2415904" y="2999346"/>
                </a:cubicBezTo>
                <a:cubicBezTo>
                  <a:pt x="2468499" y="2633713"/>
                  <a:pt x="2762498" y="2342777"/>
                  <a:pt x="3137898" y="2281230"/>
                </a:cubicBezTo>
                <a:lnTo>
                  <a:pt x="3138020" y="2280040"/>
                </a:lnTo>
                <a:cubicBezTo>
                  <a:pt x="3143573" y="2278993"/>
                  <a:pt x="3149146" y="2278011"/>
                  <a:pt x="3154980" y="2278445"/>
                </a:cubicBezTo>
                <a:cubicBezTo>
                  <a:pt x="3187602" y="2272687"/>
                  <a:pt x="3220964" y="2269598"/>
                  <a:pt x="3254844" y="2269052"/>
                </a:cubicBezTo>
                <a:lnTo>
                  <a:pt x="3272719" y="2267371"/>
                </a:lnTo>
                <a:lnTo>
                  <a:pt x="3272746" y="2267882"/>
                </a:lnTo>
                <a:lnTo>
                  <a:pt x="3273267" y="2267848"/>
                </a:lnTo>
                <a:lnTo>
                  <a:pt x="3273888" y="2279702"/>
                </a:lnTo>
                <a:cubicBezTo>
                  <a:pt x="3273888" y="2285589"/>
                  <a:pt x="3273828" y="2291461"/>
                  <a:pt x="3272455" y="2297292"/>
                </a:cubicBezTo>
                <a:cubicBezTo>
                  <a:pt x="3272499" y="2329761"/>
                  <a:pt x="3269935" y="2361770"/>
                  <a:pt x="3264644" y="2393114"/>
                </a:cubicBezTo>
                <a:lnTo>
                  <a:pt x="3264080" y="2400032"/>
                </a:lnTo>
                <a:cubicBezTo>
                  <a:pt x="3263903" y="2400037"/>
                  <a:pt x="3263726" y="2400042"/>
                  <a:pt x="3263552" y="2400097"/>
                </a:cubicBezTo>
                <a:cubicBezTo>
                  <a:pt x="3217532" y="2720025"/>
                  <a:pt x="2986686" y="2982764"/>
                  <a:pt x="2678205" y="3084683"/>
                </a:cubicBezTo>
                <a:lnTo>
                  <a:pt x="2658472" y="3089525"/>
                </a:lnTo>
                <a:close/>
                <a:moveTo>
                  <a:pt x="2405567" y="1361522"/>
                </a:moveTo>
                <a:cubicBezTo>
                  <a:pt x="2405567" y="1355634"/>
                  <a:pt x="2405629" y="1349760"/>
                  <a:pt x="2407002" y="1343926"/>
                </a:cubicBezTo>
                <a:cubicBezTo>
                  <a:pt x="2406958" y="1311465"/>
                  <a:pt x="2409520" y="1279462"/>
                  <a:pt x="2414810" y="1248124"/>
                </a:cubicBezTo>
                <a:lnTo>
                  <a:pt x="2415375" y="1241192"/>
                </a:lnTo>
                <a:cubicBezTo>
                  <a:pt x="2415552" y="1241187"/>
                  <a:pt x="2415728" y="1241182"/>
                  <a:pt x="2415904" y="1241127"/>
                </a:cubicBezTo>
                <a:cubicBezTo>
                  <a:pt x="2468499" y="875493"/>
                  <a:pt x="2762498" y="584557"/>
                  <a:pt x="3137898" y="523010"/>
                </a:cubicBezTo>
                <a:lnTo>
                  <a:pt x="3138020" y="521820"/>
                </a:lnTo>
                <a:cubicBezTo>
                  <a:pt x="3143573" y="520774"/>
                  <a:pt x="3149146" y="519792"/>
                  <a:pt x="3154980" y="520226"/>
                </a:cubicBezTo>
                <a:cubicBezTo>
                  <a:pt x="3187602" y="514468"/>
                  <a:pt x="3220964" y="511379"/>
                  <a:pt x="3254844" y="510833"/>
                </a:cubicBezTo>
                <a:lnTo>
                  <a:pt x="3272719" y="509151"/>
                </a:lnTo>
                <a:lnTo>
                  <a:pt x="3272746" y="509663"/>
                </a:lnTo>
                <a:lnTo>
                  <a:pt x="3273267" y="509629"/>
                </a:lnTo>
                <a:lnTo>
                  <a:pt x="3273888" y="521483"/>
                </a:lnTo>
                <a:cubicBezTo>
                  <a:pt x="3273888" y="527369"/>
                  <a:pt x="3273828" y="533241"/>
                  <a:pt x="3272455" y="539073"/>
                </a:cubicBezTo>
                <a:cubicBezTo>
                  <a:pt x="3272499" y="571542"/>
                  <a:pt x="3269935" y="603550"/>
                  <a:pt x="3264644" y="634895"/>
                </a:cubicBezTo>
                <a:lnTo>
                  <a:pt x="3264080" y="641812"/>
                </a:lnTo>
                <a:cubicBezTo>
                  <a:pt x="3263903" y="641818"/>
                  <a:pt x="3263726" y="641823"/>
                  <a:pt x="3263552" y="641878"/>
                </a:cubicBezTo>
                <a:cubicBezTo>
                  <a:pt x="3210957" y="1007510"/>
                  <a:pt x="2916958" y="1298446"/>
                  <a:pt x="2541558" y="1359994"/>
                </a:cubicBezTo>
                <a:lnTo>
                  <a:pt x="2541437" y="1361184"/>
                </a:lnTo>
                <a:cubicBezTo>
                  <a:pt x="2535881" y="1362231"/>
                  <a:pt x="2530306" y="1363214"/>
                  <a:pt x="2524472" y="1362780"/>
                </a:cubicBezTo>
                <a:cubicBezTo>
                  <a:pt x="2491863" y="1368535"/>
                  <a:pt x="2458513" y="1371623"/>
                  <a:pt x="2424645" y="1372169"/>
                </a:cubicBezTo>
                <a:lnTo>
                  <a:pt x="2406737" y="1373854"/>
                </a:lnTo>
                <a:lnTo>
                  <a:pt x="2406710" y="1373341"/>
                </a:lnTo>
                <a:lnTo>
                  <a:pt x="2406188" y="1373376"/>
                </a:lnTo>
                <a:cubicBezTo>
                  <a:pt x="2405596" y="1369436"/>
                  <a:pt x="2405567" y="1365482"/>
                  <a:pt x="2405567" y="1361522"/>
                </a:cubicBezTo>
                <a:close/>
                <a:moveTo>
                  <a:pt x="2405567" y="1411078"/>
                </a:moveTo>
                <a:lnTo>
                  <a:pt x="2406189" y="1399317"/>
                </a:lnTo>
                <a:lnTo>
                  <a:pt x="2406710" y="1399351"/>
                </a:lnTo>
                <a:lnTo>
                  <a:pt x="2406737" y="1398843"/>
                </a:lnTo>
                <a:lnTo>
                  <a:pt x="2424613" y="1400511"/>
                </a:lnTo>
                <a:cubicBezTo>
                  <a:pt x="2458492" y="1401053"/>
                  <a:pt x="2491855" y="1404118"/>
                  <a:pt x="2524476" y="1409831"/>
                </a:cubicBezTo>
                <a:cubicBezTo>
                  <a:pt x="2530309" y="1409399"/>
                  <a:pt x="2535883" y="1410375"/>
                  <a:pt x="2541437" y="1411413"/>
                </a:cubicBezTo>
                <a:lnTo>
                  <a:pt x="2541559" y="1412593"/>
                </a:lnTo>
                <a:cubicBezTo>
                  <a:pt x="2916958" y="1473657"/>
                  <a:pt x="3210957" y="1762307"/>
                  <a:pt x="3263553" y="2125070"/>
                </a:cubicBezTo>
                <a:cubicBezTo>
                  <a:pt x="3263728" y="2125125"/>
                  <a:pt x="3263905" y="2125130"/>
                  <a:pt x="3264081" y="2125135"/>
                </a:cubicBezTo>
                <a:lnTo>
                  <a:pt x="3264647" y="2132012"/>
                </a:lnTo>
                <a:cubicBezTo>
                  <a:pt x="3269936" y="2163105"/>
                  <a:pt x="3272499" y="2194855"/>
                  <a:pt x="3272455" y="2227062"/>
                </a:cubicBezTo>
                <a:cubicBezTo>
                  <a:pt x="3273828" y="2232850"/>
                  <a:pt x="3273888" y="2238678"/>
                  <a:pt x="3273888" y="2244520"/>
                </a:cubicBezTo>
                <a:cubicBezTo>
                  <a:pt x="3273888" y="2248449"/>
                  <a:pt x="3273860" y="2252372"/>
                  <a:pt x="3273268" y="2256280"/>
                </a:cubicBezTo>
                <a:lnTo>
                  <a:pt x="3272746" y="2256246"/>
                </a:lnTo>
                <a:lnTo>
                  <a:pt x="3272719" y="2256755"/>
                </a:lnTo>
                <a:lnTo>
                  <a:pt x="3254811" y="2255084"/>
                </a:lnTo>
                <a:cubicBezTo>
                  <a:pt x="3220945" y="2254542"/>
                  <a:pt x="3187593" y="2251477"/>
                  <a:pt x="3154984" y="2245767"/>
                </a:cubicBezTo>
                <a:cubicBezTo>
                  <a:pt x="3149150" y="2246198"/>
                  <a:pt x="3143575" y="2245223"/>
                  <a:pt x="3138020" y="2244184"/>
                </a:cubicBezTo>
                <a:lnTo>
                  <a:pt x="3137899" y="2243004"/>
                </a:lnTo>
                <a:cubicBezTo>
                  <a:pt x="2762498" y="2181939"/>
                  <a:pt x="2468499" y="1893288"/>
                  <a:pt x="2415905" y="1530527"/>
                </a:cubicBezTo>
                <a:cubicBezTo>
                  <a:pt x="2415730" y="1530472"/>
                  <a:pt x="2415554" y="1530468"/>
                  <a:pt x="2415376" y="1530463"/>
                </a:cubicBezTo>
                <a:lnTo>
                  <a:pt x="2414813" y="1523599"/>
                </a:lnTo>
                <a:cubicBezTo>
                  <a:pt x="2409521" y="1492501"/>
                  <a:pt x="2406958" y="1460743"/>
                  <a:pt x="2407002" y="1428529"/>
                </a:cubicBezTo>
                <a:cubicBezTo>
                  <a:pt x="2405629" y="1422743"/>
                  <a:pt x="2405567" y="1416918"/>
                  <a:pt x="2405567" y="1411078"/>
                </a:cubicBezTo>
                <a:close/>
                <a:moveTo>
                  <a:pt x="1675142" y="659222"/>
                </a:moveTo>
                <a:cubicBezTo>
                  <a:pt x="1730875" y="939930"/>
                  <a:pt x="1955626" y="1162499"/>
                  <a:pt x="2243506" y="1223782"/>
                </a:cubicBezTo>
                <a:cubicBezTo>
                  <a:pt x="2187774" y="943074"/>
                  <a:pt x="1963023" y="720505"/>
                  <a:pt x="1675142" y="659222"/>
                </a:cubicBezTo>
                <a:close/>
                <a:moveTo>
                  <a:pt x="1675142" y="2417442"/>
                </a:moveTo>
                <a:cubicBezTo>
                  <a:pt x="1730875" y="2698150"/>
                  <a:pt x="1955626" y="2920718"/>
                  <a:pt x="2243506" y="2982001"/>
                </a:cubicBezTo>
                <a:cubicBezTo>
                  <a:pt x="2187774" y="2701294"/>
                  <a:pt x="1963023" y="2478725"/>
                  <a:pt x="1675142" y="2417442"/>
                </a:cubicBezTo>
                <a:close/>
                <a:moveTo>
                  <a:pt x="1675140" y="2107862"/>
                </a:moveTo>
                <a:cubicBezTo>
                  <a:pt x="1963020" y="2047060"/>
                  <a:pt x="2187772" y="1826239"/>
                  <a:pt x="2243504" y="1547735"/>
                </a:cubicBezTo>
                <a:cubicBezTo>
                  <a:pt x="1955623" y="1608537"/>
                  <a:pt x="1730872" y="1829358"/>
                  <a:pt x="1675140" y="2107862"/>
                </a:cubicBezTo>
                <a:close/>
                <a:moveTo>
                  <a:pt x="1525164" y="521483"/>
                </a:moveTo>
                <a:lnTo>
                  <a:pt x="1525785" y="509629"/>
                </a:lnTo>
                <a:lnTo>
                  <a:pt x="1526306" y="509663"/>
                </a:lnTo>
                <a:lnTo>
                  <a:pt x="1526333" y="509151"/>
                </a:lnTo>
                <a:lnTo>
                  <a:pt x="1544208" y="510833"/>
                </a:lnTo>
                <a:cubicBezTo>
                  <a:pt x="1578088" y="511379"/>
                  <a:pt x="1611450" y="514468"/>
                  <a:pt x="1644072" y="520226"/>
                </a:cubicBezTo>
                <a:cubicBezTo>
                  <a:pt x="1649905" y="519792"/>
                  <a:pt x="1655479" y="520774"/>
                  <a:pt x="1661032" y="521820"/>
                </a:cubicBezTo>
                <a:lnTo>
                  <a:pt x="1661154" y="523010"/>
                </a:lnTo>
                <a:cubicBezTo>
                  <a:pt x="2036554" y="584557"/>
                  <a:pt x="2330554" y="875493"/>
                  <a:pt x="2383148" y="1241127"/>
                </a:cubicBezTo>
                <a:cubicBezTo>
                  <a:pt x="2383324" y="1241182"/>
                  <a:pt x="2383501" y="1241187"/>
                  <a:pt x="2383678" y="1241192"/>
                </a:cubicBezTo>
                <a:lnTo>
                  <a:pt x="2384242" y="1248124"/>
                </a:lnTo>
                <a:cubicBezTo>
                  <a:pt x="2389533" y="1279462"/>
                  <a:pt x="2392095" y="1311465"/>
                  <a:pt x="2392051" y="1343926"/>
                </a:cubicBezTo>
                <a:cubicBezTo>
                  <a:pt x="2393423" y="1349760"/>
                  <a:pt x="2393485" y="1355634"/>
                  <a:pt x="2393485" y="1361522"/>
                </a:cubicBezTo>
                <a:cubicBezTo>
                  <a:pt x="2393485" y="1365482"/>
                  <a:pt x="2393457" y="1369436"/>
                  <a:pt x="2392864" y="1373376"/>
                </a:cubicBezTo>
                <a:lnTo>
                  <a:pt x="2392342" y="1373341"/>
                </a:lnTo>
                <a:lnTo>
                  <a:pt x="2392315" y="1373854"/>
                </a:lnTo>
                <a:lnTo>
                  <a:pt x="2374407" y="1372169"/>
                </a:lnTo>
                <a:cubicBezTo>
                  <a:pt x="2340540" y="1371623"/>
                  <a:pt x="2307190" y="1368535"/>
                  <a:pt x="2274580" y="1362780"/>
                </a:cubicBezTo>
                <a:cubicBezTo>
                  <a:pt x="2268746" y="1363214"/>
                  <a:pt x="2263171" y="1362231"/>
                  <a:pt x="2257615" y="1361184"/>
                </a:cubicBezTo>
                <a:lnTo>
                  <a:pt x="2257494" y="1359994"/>
                </a:lnTo>
                <a:cubicBezTo>
                  <a:pt x="1882094" y="1298446"/>
                  <a:pt x="1588095" y="1007510"/>
                  <a:pt x="1535500" y="641878"/>
                </a:cubicBezTo>
                <a:cubicBezTo>
                  <a:pt x="1535326" y="641823"/>
                  <a:pt x="1535149" y="641818"/>
                  <a:pt x="1534972" y="641812"/>
                </a:cubicBezTo>
                <a:lnTo>
                  <a:pt x="1534408" y="634895"/>
                </a:lnTo>
                <a:cubicBezTo>
                  <a:pt x="1529117" y="603550"/>
                  <a:pt x="1526553" y="571542"/>
                  <a:pt x="1526597" y="539073"/>
                </a:cubicBezTo>
                <a:cubicBezTo>
                  <a:pt x="1525224" y="533241"/>
                  <a:pt x="1525164" y="527369"/>
                  <a:pt x="1525164" y="521483"/>
                </a:cubicBezTo>
                <a:close/>
                <a:moveTo>
                  <a:pt x="1525164" y="2279702"/>
                </a:moveTo>
                <a:lnTo>
                  <a:pt x="1525785" y="2267848"/>
                </a:lnTo>
                <a:lnTo>
                  <a:pt x="1526306" y="2267882"/>
                </a:lnTo>
                <a:lnTo>
                  <a:pt x="1526333" y="2267371"/>
                </a:lnTo>
                <a:lnTo>
                  <a:pt x="1544208" y="2269052"/>
                </a:lnTo>
                <a:cubicBezTo>
                  <a:pt x="1578088" y="2269598"/>
                  <a:pt x="1611450" y="2272687"/>
                  <a:pt x="1644072" y="2278445"/>
                </a:cubicBezTo>
                <a:cubicBezTo>
                  <a:pt x="1649905" y="2278011"/>
                  <a:pt x="1655479" y="2278993"/>
                  <a:pt x="1661032" y="2280040"/>
                </a:cubicBezTo>
                <a:lnTo>
                  <a:pt x="1661154" y="2281230"/>
                </a:lnTo>
                <a:cubicBezTo>
                  <a:pt x="2036554" y="2342777"/>
                  <a:pt x="2330554" y="2633713"/>
                  <a:pt x="2383148" y="2999346"/>
                </a:cubicBezTo>
                <a:cubicBezTo>
                  <a:pt x="2383324" y="2999401"/>
                  <a:pt x="2383501" y="2999406"/>
                  <a:pt x="2383678" y="2999411"/>
                </a:cubicBezTo>
                <a:lnTo>
                  <a:pt x="2384242" y="3006343"/>
                </a:lnTo>
                <a:lnTo>
                  <a:pt x="2391022" y="3089525"/>
                </a:lnTo>
                <a:lnTo>
                  <a:pt x="2140581" y="3089525"/>
                </a:lnTo>
                <a:lnTo>
                  <a:pt x="2120847" y="3084683"/>
                </a:lnTo>
                <a:cubicBezTo>
                  <a:pt x="1812366" y="2982764"/>
                  <a:pt x="1581520" y="2720025"/>
                  <a:pt x="1535500" y="2400097"/>
                </a:cubicBezTo>
                <a:cubicBezTo>
                  <a:pt x="1535326" y="2400042"/>
                  <a:pt x="1535149" y="2400037"/>
                  <a:pt x="1534972" y="2400032"/>
                </a:cubicBezTo>
                <a:lnTo>
                  <a:pt x="1534408" y="2393114"/>
                </a:lnTo>
                <a:cubicBezTo>
                  <a:pt x="1529117" y="2361770"/>
                  <a:pt x="1526553" y="2329761"/>
                  <a:pt x="1526597" y="2297292"/>
                </a:cubicBezTo>
                <a:cubicBezTo>
                  <a:pt x="1525224" y="2291461"/>
                  <a:pt x="1525164" y="2285589"/>
                  <a:pt x="1525164" y="2279702"/>
                </a:cubicBezTo>
                <a:close/>
                <a:moveTo>
                  <a:pt x="1525162" y="486299"/>
                </a:moveTo>
                <a:cubicBezTo>
                  <a:pt x="1525162" y="480458"/>
                  <a:pt x="1525222" y="474631"/>
                  <a:pt x="1526595" y="468842"/>
                </a:cubicBezTo>
                <a:cubicBezTo>
                  <a:pt x="1526551" y="436636"/>
                  <a:pt x="1529114" y="404884"/>
                  <a:pt x="1534403" y="373792"/>
                </a:cubicBezTo>
                <a:lnTo>
                  <a:pt x="1534969" y="366915"/>
                </a:lnTo>
                <a:cubicBezTo>
                  <a:pt x="1535145" y="366910"/>
                  <a:pt x="1535323" y="366905"/>
                  <a:pt x="1535497" y="366850"/>
                </a:cubicBezTo>
                <a:cubicBezTo>
                  <a:pt x="1549256" y="271960"/>
                  <a:pt x="1579531" y="182140"/>
                  <a:pt x="1623594" y="100280"/>
                </a:cubicBezTo>
                <a:lnTo>
                  <a:pt x="1689117" y="0"/>
                </a:lnTo>
                <a:lnTo>
                  <a:pt x="1865257" y="0"/>
                </a:lnTo>
                <a:lnTo>
                  <a:pt x="1793882" y="79433"/>
                </a:lnTo>
                <a:cubicBezTo>
                  <a:pt x="1736067" y="159050"/>
                  <a:pt x="1694939" y="250706"/>
                  <a:pt x="1675140" y="349642"/>
                </a:cubicBezTo>
                <a:cubicBezTo>
                  <a:pt x="1866621" y="309201"/>
                  <a:pt x="2030172" y="197965"/>
                  <a:pt x="2134358" y="45955"/>
                </a:cubicBezTo>
                <a:lnTo>
                  <a:pt x="2157611" y="0"/>
                </a:lnTo>
                <a:lnTo>
                  <a:pt x="2313103" y="0"/>
                </a:lnTo>
                <a:lnTo>
                  <a:pt x="2258874" y="99096"/>
                </a:lnTo>
                <a:cubicBezTo>
                  <a:pt x="2129392" y="299632"/>
                  <a:pt x="1913691" y="443705"/>
                  <a:pt x="1661151" y="484784"/>
                </a:cubicBezTo>
                <a:lnTo>
                  <a:pt x="1661030" y="485964"/>
                </a:lnTo>
                <a:cubicBezTo>
                  <a:pt x="1655475" y="487004"/>
                  <a:pt x="1649900" y="487979"/>
                  <a:pt x="1644066" y="487548"/>
                </a:cubicBezTo>
                <a:cubicBezTo>
                  <a:pt x="1611457" y="493257"/>
                  <a:pt x="1578105" y="496322"/>
                  <a:pt x="1544239" y="496864"/>
                </a:cubicBezTo>
                <a:lnTo>
                  <a:pt x="1526331" y="498535"/>
                </a:lnTo>
                <a:lnTo>
                  <a:pt x="1526304" y="498027"/>
                </a:lnTo>
                <a:lnTo>
                  <a:pt x="1525782" y="498061"/>
                </a:lnTo>
                <a:cubicBezTo>
                  <a:pt x="1525190" y="494151"/>
                  <a:pt x="1525162" y="490228"/>
                  <a:pt x="1525162" y="486299"/>
                </a:cubicBezTo>
                <a:close/>
                <a:moveTo>
                  <a:pt x="1525161" y="2244520"/>
                </a:moveTo>
                <a:cubicBezTo>
                  <a:pt x="1525161" y="2238678"/>
                  <a:pt x="1525222" y="2232850"/>
                  <a:pt x="1526595" y="2227062"/>
                </a:cubicBezTo>
                <a:cubicBezTo>
                  <a:pt x="1526551" y="2194855"/>
                  <a:pt x="1529114" y="2163105"/>
                  <a:pt x="1534403" y="2132012"/>
                </a:cubicBezTo>
                <a:lnTo>
                  <a:pt x="1534969" y="2125135"/>
                </a:lnTo>
                <a:cubicBezTo>
                  <a:pt x="1535145" y="2125130"/>
                  <a:pt x="1535322" y="2125125"/>
                  <a:pt x="1535497" y="2125070"/>
                </a:cubicBezTo>
                <a:cubicBezTo>
                  <a:pt x="1588092" y="1762307"/>
                  <a:pt x="1882092" y="1473657"/>
                  <a:pt x="2257491" y="1412593"/>
                </a:cubicBezTo>
                <a:lnTo>
                  <a:pt x="2257613" y="1411413"/>
                </a:lnTo>
                <a:cubicBezTo>
                  <a:pt x="2263167" y="1410375"/>
                  <a:pt x="2268741" y="1409399"/>
                  <a:pt x="2274574" y="1409831"/>
                </a:cubicBezTo>
                <a:cubicBezTo>
                  <a:pt x="2307195" y="1404118"/>
                  <a:pt x="2340559" y="1401053"/>
                  <a:pt x="2374437" y="1400511"/>
                </a:cubicBezTo>
                <a:lnTo>
                  <a:pt x="2392313" y="1398843"/>
                </a:lnTo>
                <a:lnTo>
                  <a:pt x="2392341" y="1399351"/>
                </a:lnTo>
                <a:lnTo>
                  <a:pt x="2392861" y="1399317"/>
                </a:lnTo>
                <a:lnTo>
                  <a:pt x="2393483" y="1411078"/>
                </a:lnTo>
                <a:cubicBezTo>
                  <a:pt x="2393483" y="1416918"/>
                  <a:pt x="2393421" y="1422743"/>
                  <a:pt x="2392048" y="1428529"/>
                </a:cubicBezTo>
                <a:cubicBezTo>
                  <a:pt x="2392092" y="1460743"/>
                  <a:pt x="2389530" y="1492501"/>
                  <a:pt x="2384237" y="1523599"/>
                </a:cubicBezTo>
                <a:lnTo>
                  <a:pt x="2383674" y="1530463"/>
                </a:lnTo>
                <a:cubicBezTo>
                  <a:pt x="2383497" y="1530468"/>
                  <a:pt x="2383321" y="1530472"/>
                  <a:pt x="2383145" y="1530527"/>
                </a:cubicBezTo>
                <a:cubicBezTo>
                  <a:pt x="2330551" y="1893288"/>
                  <a:pt x="2036552" y="2181939"/>
                  <a:pt x="1661151" y="2243004"/>
                </a:cubicBezTo>
                <a:lnTo>
                  <a:pt x="1661030" y="2244184"/>
                </a:lnTo>
                <a:cubicBezTo>
                  <a:pt x="1655475" y="2245223"/>
                  <a:pt x="1649900" y="2246198"/>
                  <a:pt x="1644066" y="2245767"/>
                </a:cubicBezTo>
                <a:cubicBezTo>
                  <a:pt x="1611457" y="2251477"/>
                  <a:pt x="1578105" y="2254542"/>
                  <a:pt x="1544238" y="2255084"/>
                </a:cubicBezTo>
                <a:lnTo>
                  <a:pt x="1526331" y="2256755"/>
                </a:lnTo>
                <a:lnTo>
                  <a:pt x="1526304" y="2256246"/>
                </a:lnTo>
                <a:lnTo>
                  <a:pt x="1525782" y="2256280"/>
                </a:lnTo>
                <a:cubicBezTo>
                  <a:pt x="1525190" y="2252372"/>
                  <a:pt x="1525161" y="2248449"/>
                  <a:pt x="1525161" y="2244520"/>
                </a:cubicBezTo>
                <a:close/>
                <a:moveTo>
                  <a:pt x="785360" y="1223782"/>
                </a:moveTo>
                <a:cubicBezTo>
                  <a:pt x="1073241" y="1162499"/>
                  <a:pt x="1297991" y="939930"/>
                  <a:pt x="1353724" y="659222"/>
                </a:cubicBezTo>
                <a:cubicBezTo>
                  <a:pt x="1065844" y="720505"/>
                  <a:pt x="841092" y="943074"/>
                  <a:pt x="785360" y="1223782"/>
                </a:cubicBezTo>
                <a:close/>
                <a:moveTo>
                  <a:pt x="785360" y="1547735"/>
                </a:moveTo>
                <a:cubicBezTo>
                  <a:pt x="841093" y="1826239"/>
                  <a:pt x="1065843" y="2047060"/>
                  <a:pt x="1353724" y="2107862"/>
                </a:cubicBezTo>
                <a:cubicBezTo>
                  <a:pt x="1297992" y="1829358"/>
                  <a:pt x="1073241" y="1608537"/>
                  <a:pt x="785360" y="1547735"/>
                </a:cubicBezTo>
                <a:close/>
                <a:moveTo>
                  <a:pt x="785360" y="2982001"/>
                </a:moveTo>
                <a:cubicBezTo>
                  <a:pt x="1073241" y="2920718"/>
                  <a:pt x="1297991" y="2698150"/>
                  <a:pt x="1353724" y="2417442"/>
                </a:cubicBezTo>
                <a:cubicBezTo>
                  <a:pt x="1065843" y="2478725"/>
                  <a:pt x="841092" y="2701294"/>
                  <a:pt x="785360" y="2982001"/>
                </a:cubicBezTo>
                <a:close/>
                <a:moveTo>
                  <a:pt x="715762" y="0"/>
                </a:moveTo>
                <a:lnTo>
                  <a:pt x="871255" y="0"/>
                </a:lnTo>
                <a:lnTo>
                  <a:pt x="894508" y="45955"/>
                </a:lnTo>
                <a:cubicBezTo>
                  <a:pt x="998693" y="197966"/>
                  <a:pt x="1162244" y="309201"/>
                  <a:pt x="1353724" y="349642"/>
                </a:cubicBezTo>
                <a:cubicBezTo>
                  <a:pt x="1333926" y="250706"/>
                  <a:pt x="1292798" y="159050"/>
                  <a:pt x="1234983" y="79433"/>
                </a:cubicBezTo>
                <a:lnTo>
                  <a:pt x="1163608" y="0"/>
                </a:lnTo>
                <a:lnTo>
                  <a:pt x="1339748" y="0"/>
                </a:lnTo>
                <a:lnTo>
                  <a:pt x="1405271" y="100280"/>
                </a:lnTo>
                <a:cubicBezTo>
                  <a:pt x="1449334" y="182140"/>
                  <a:pt x="1479609" y="271960"/>
                  <a:pt x="1493366" y="366850"/>
                </a:cubicBezTo>
                <a:cubicBezTo>
                  <a:pt x="1493542" y="366905"/>
                  <a:pt x="1493719" y="366910"/>
                  <a:pt x="1493895" y="366914"/>
                </a:cubicBezTo>
                <a:lnTo>
                  <a:pt x="1494460" y="373792"/>
                </a:lnTo>
                <a:cubicBezTo>
                  <a:pt x="1499750" y="404884"/>
                  <a:pt x="1502312" y="436636"/>
                  <a:pt x="1502268" y="468842"/>
                </a:cubicBezTo>
                <a:cubicBezTo>
                  <a:pt x="1503641" y="474631"/>
                  <a:pt x="1503703" y="480458"/>
                  <a:pt x="1503703" y="486299"/>
                </a:cubicBezTo>
                <a:cubicBezTo>
                  <a:pt x="1503703" y="490229"/>
                  <a:pt x="1503674" y="494151"/>
                  <a:pt x="1503082" y="498061"/>
                </a:cubicBezTo>
                <a:lnTo>
                  <a:pt x="1502560" y="498027"/>
                </a:lnTo>
                <a:lnTo>
                  <a:pt x="1502533" y="498535"/>
                </a:lnTo>
                <a:lnTo>
                  <a:pt x="1484625" y="496864"/>
                </a:lnTo>
                <a:cubicBezTo>
                  <a:pt x="1450758" y="496322"/>
                  <a:pt x="1417408" y="493257"/>
                  <a:pt x="1384798" y="487548"/>
                </a:cubicBezTo>
                <a:cubicBezTo>
                  <a:pt x="1378964" y="487979"/>
                  <a:pt x="1373389" y="487004"/>
                  <a:pt x="1367833" y="485964"/>
                </a:cubicBezTo>
                <a:lnTo>
                  <a:pt x="1367712" y="484784"/>
                </a:lnTo>
                <a:cubicBezTo>
                  <a:pt x="1115174" y="443705"/>
                  <a:pt x="899474" y="299632"/>
                  <a:pt x="769992" y="99096"/>
                </a:cubicBezTo>
                <a:close/>
                <a:moveTo>
                  <a:pt x="637843" y="3089525"/>
                </a:moveTo>
                <a:lnTo>
                  <a:pt x="644623" y="3006343"/>
                </a:lnTo>
                <a:lnTo>
                  <a:pt x="645189" y="2999411"/>
                </a:lnTo>
                <a:cubicBezTo>
                  <a:pt x="645364" y="2999406"/>
                  <a:pt x="645542" y="2999401"/>
                  <a:pt x="645717" y="2999346"/>
                </a:cubicBezTo>
                <a:cubicBezTo>
                  <a:pt x="698313" y="2633713"/>
                  <a:pt x="992312" y="2342777"/>
                  <a:pt x="1367711" y="2281230"/>
                </a:cubicBezTo>
                <a:lnTo>
                  <a:pt x="1367833" y="2280040"/>
                </a:lnTo>
                <a:cubicBezTo>
                  <a:pt x="1373387" y="2278993"/>
                  <a:pt x="1378961" y="2278011"/>
                  <a:pt x="1384794" y="2278445"/>
                </a:cubicBezTo>
                <a:cubicBezTo>
                  <a:pt x="1417415" y="2272687"/>
                  <a:pt x="1450779" y="2269598"/>
                  <a:pt x="1484657" y="2269052"/>
                </a:cubicBezTo>
                <a:lnTo>
                  <a:pt x="1502533" y="2267371"/>
                </a:lnTo>
                <a:lnTo>
                  <a:pt x="1502560" y="2267882"/>
                </a:lnTo>
                <a:lnTo>
                  <a:pt x="1503081" y="2267848"/>
                </a:lnTo>
                <a:lnTo>
                  <a:pt x="1503703" y="2279702"/>
                </a:lnTo>
                <a:cubicBezTo>
                  <a:pt x="1503703" y="2285589"/>
                  <a:pt x="1503641" y="2291461"/>
                  <a:pt x="1502268" y="2297292"/>
                </a:cubicBezTo>
                <a:cubicBezTo>
                  <a:pt x="1502312" y="2329761"/>
                  <a:pt x="1499749" y="2361770"/>
                  <a:pt x="1494457" y="2393114"/>
                </a:cubicBezTo>
                <a:lnTo>
                  <a:pt x="1493894" y="2400032"/>
                </a:lnTo>
                <a:cubicBezTo>
                  <a:pt x="1493716" y="2400037"/>
                  <a:pt x="1493541" y="2400042"/>
                  <a:pt x="1493365" y="2400097"/>
                </a:cubicBezTo>
                <a:cubicBezTo>
                  <a:pt x="1447346" y="2720025"/>
                  <a:pt x="1216500" y="2982764"/>
                  <a:pt x="908018" y="3084683"/>
                </a:cubicBezTo>
                <a:lnTo>
                  <a:pt x="888285" y="3089525"/>
                </a:lnTo>
                <a:close/>
                <a:moveTo>
                  <a:pt x="635382" y="1361522"/>
                </a:moveTo>
                <a:cubicBezTo>
                  <a:pt x="635382" y="1355634"/>
                  <a:pt x="635442" y="1349760"/>
                  <a:pt x="636815" y="1343926"/>
                </a:cubicBezTo>
                <a:cubicBezTo>
                  <a:pt x="636771" y="1311465"/>
                  <a:pt x="639334" y="1279462"/>
                  <a:pt x="644623" y="1248124"/>
                </a:cubicBezTo>
                <a:lnTo>
                  <a:pt x="645189" y="1241192"/>
                </a:lnTo>
                <a:cubicBezTo>
                  <a:pt x="645365" y="1241187"/>
                  <a:pt x="645543" y="1241182"/>
                  <a:pt x="645717" y="1241127"/>
                </a:cubicBezTo>
                <a:cubicBezTo>
                  <a:pt x="698313" y="875493"/>
                  <a:pt x="992312" y="584557"/>
                  <a:pt x="1367711" y="523010"/>
                </a:cubicBezTo>
                <a:lnTo>
                  <a:pt x="1367833" y="521820"/>
                </a:lnTo>
                <a:cubicBezTo>
                  <a:pt x="1373387" y="520774"/>
                  <a:pt x="1378961" y="519792"/>
                  <a:pt x="1384794" y="520226"/>
                </a:cubicBezTo>
                <a:cubicBezTo>
                  <a:pt x="1417415" y="514468"/>
                  <a:pt x="1450779" y="511379"/>
                  <a:pt x="1484657" y="510833"/>
                </a:cubicBezTo>
                <a:lnTo>
                  <a:pt x="1502533" y="509151"/>
                </a:lnTo>
                <a:lnTo>
                  <a:pt x="1502560" y="509663"/>
                </a:lnTo>
                <a:lnTo>
                  <a:pt x="1503081" y="509629"/>
                </a:lnTo>
                <a:lnTo>
                  <a:pt x="1503703" y="521483"/>
                </a:lnTo>
                <a:cubicBezTo>
                  <a:pt x="1503703" y="527369"/>
                  <a:pt x="1503641" y="533241"/>
                  <a:pt x="1502268" y="539073"/>
                </a:cubicBezTo>
                <a:cubicBezTo>
                  <a:pt x="1502312" y="571542"/>
                  <a:pt x="1499749" y="603550"/>
                  <a:pt x="1494457" y="634895"/>
                </a:cubicBezTo>
                <a:lnTo>
                  <a:pt x="1493894" y="641812"/>
                </a:lnTo>
                <a:cubicBezTo>
                  <a:pt x="1493716" y="641818"/>
                  <a:pt x="1493541" y="641823"/>
                  <a:pt x="1493365" y="641878"/>
                </a:cubicBezTo>
                <a:cubicBezTo>
                  <a:pt x="1440771" y="1007510"/>
                  <a:pt x="1146772" y="1298446"/>
                  <a:pt x="771371" y="1359994"/>
                </a:cubicBezTo>
                <a:lnTo>
                  <a:pt x="771250" y="1361184"/>
                </a:lnTo>
                <a:cubicBezTo>
                  <a:pt x="765695" y="1362231"/>
                  <a:pt x="760120" y="1363214"/>
                  <a:pt x="754286" y="1362780"/>
                </a:cubicBezTo>
                <a:cubicBezTo>
                  <a:pt x="721677" y="1368535"/>
                  <a:pt x="688326" y="1371623"/>
                  <a:pt x="654458" y="1372169"/>
                </a:cubicBezTo>
                <a:lnTo>
                  <a:pt x="636551" y="1373854"/>
                </a:lnTo>
                <a:lnTo>
                  <a:pt x="636524" y="1373341"/>
                </a:lnTo>
                <a:lnTo>
                  <a:pt x="636002" y="1373376"/>
                </a:lnTo>
                <a:cubicBezTo>
                  <a:pt x="635410" y="1369436"/>
                  <a:pt x="635382" y="1365482"/>
                  <a:pt x="635382" y="1361522"/>
                </a:cubicBezTo>
                <a:close/>
                <a:moveTo>
                  <a:pt x="635382" y="1411078"/>
                </a:moveTo>
                <a:lnTo>
                  <a:pt x="636003" y="1399317"/>
                </a:lnTo>
                <a:lnTo>
                  <a:pt x="636524" y="1399351"/>
                </a:lnTo>
                <a:lnTo>
                  <a:pt x="636551" y="1398843"/>
                </a:lnTo>
                <a:lnTo>
                  <a:pt x="654426" y="1400511"/>
                </a:lnTo>
                <a:cubicBezTo>
                  <a:pt x="688306" y="1401053"/>
                  <a:pt x="721668" y="1404118"/>
                  <a:pt x="754290" y="1409831"/>
                </a:cubicBezTo>
                <a:cubicBezTo>
                  <a:pt x="760124" y="1409399"/>
                  <a:pt x="765697" y="1410375"/>
                  <a:pt x="771250" y="1411413"/>
                </a:cubicBezTo>
                <a:lnTo>
                  <a:pt x="771372" y="1412593"/>
                </a:lnTo>
                <a:cubicBezTo>
                  <a:pt x="1146772" y="1473657"/>
                  <a:pt x="1440771" y="1762307"/>
                  <a:pt x="1493366" y="2125070"/>
                </a:cubicBezTo>
                <a:cubicBezTo>
                  <a:pt x="1493542" y="2125125"/>
                  <a:pt x="1493718" y="2125130"/>
                  <a:pt x="1493895" y="2125135"/>
                </a:cubicBezTo>
                <a:lnTo>
                  <a:pt x="1494460" y="2132012"/>
                </a:lnTo>
                <a:cubicBezTo>
                  <a:pt x="1499750" y="2163105"/>
                  <a:pt x="1502312" y="2194855"/>
                  <a:pt x="1502268" y="2227062"/>
                </a:cubicBezTo>
                <a:cubicBezTo>
                  <a:pt x="1503641" y="2232850"/>
                  <a:pt x="1503703" y="2238678"/>
                  <a:pt x="1503703" y="2244520"/>
                </a:cubicBezTo>
                <a:cubicBezTo>
                  <a:pt x="1503703" y="2248449"/>
                  <a:pt x="1503674" y="2252372"/>
                  <a:pt x="1503082" y="2256280"/>
                </a:cubicBezTo>
                <a:lnTo>
                  <a:pt x="1502560" y="2256246"/>
                </a:lnTo>
                <a:lnTo>
                  <a:pt x="1502533" y="2256755"/>
                </a:lnTo>
                <a:lnTo>
                  <a:pt x="1484625" y="2255084"/>
                </a:lnTo>
                <a:cubicBezTo>
                  <a:pt x="1450758" y="2254542"/>
                  <a:pt x="1417407" y="2251477"/>
                  <a:pt x="1384798" y="2245767"/>
                </a:cubicBezTo>
                <a:cubicBezTo>
                  <a:pt x="1378964" y="2246198"/>
                  <a:pt x="1373389" y="2245223"/>
                  <a:pt x="1367833" y="2244184"/>
                </a:cubicBezTo>
                <a:lnTo>
                  <a:pt x="1367712" y="2243004"/>
                </a:lnTo>
                <a:cubicBezTo>
                  <a:pt x="992312" y="2181939"/>
                  <a:pt x="698313" y="1893288"/>
                  <a:pt x="645718" y="1530527"/>
                </a:cubicBezTo>
                <a:cubicBezTo>
                  <a:pt x="645544" y="1530472"/>
                  <a:pt x="645367" y="1530468"/>
                  <a:pt x="645190" y="1530463"/>
                </a:cubicBezTo>
                <a:lnTo>
                  <a:pt x="644626" y="1523599"/>
                </a:lnTo>
                <a:cubicBezTo>
                  <a:pt x="639335" y="1492501"/>
                  <a:pt x="636771" y="1460743"/>
                  <a:pt x="636815" y="1428529"/>
                </a:cubicBezTo>
                <a:cubicBezTo>
                  <a:pt x="635442" y="1422743"/>
                  <a:pt x="635382" y="1416918"/>
                  <a:pt x="635382" y="1411078"/>
                </a:cubicBezTo>
                <a:close/>
                <a:moveTo>
                  <a:pt x="0" y="120584"/>
                </a:moveTo>
                <a:lnTo>
                  <a:pt x="0" y="0"/>
                </a:lnTo>
                <a:lnTo>
                  <a:pt x="95071" y="0"/>
                </a:lnTo>
                <a:lnTo>
                  <a:pt x="23697" y="79433"/>
                </a:lnTo>
                <a:close/>
                <a:moveTo>
                  <a:pt x="0" y="459154"/>
                </a:moveTo>
                <a:lnTo>
                  <a:pt x="0" y="322913"/>
                </a:lnTo>
                <a:lnTo>
                  <a:pt x="85961" y="286715"/>
                </a:lnTo>
                <a:cubicBezTo>
                  <a:pt x="198873" y="230513"/>
                  <a:pt x="294715" y="147295"/>
                  <a:pt x="364172" y="45955"/>
                </a:cubicBezTo>
                <a:lnTo>
                  <a:pt x="387426" y="0"/>
                </a:lnTo>
                <a:lnTo>
                  <a:pt x="542918" y="0"/>
                </a:lnTo>
                <a:lnTo>
                  <a:pt x="488688" y="99096"/>
                </a:lnTo>
                <a:cubicBezTo>
                  <a:pt x="380786" y="266209"/>
                  <a:pt x="213011" y="394112"/>
                  <a:pt x="13938" y="455878"/>
                </a:cubicBezTo>
                <a:close/>
                <a:moveTo>
                  <a:pt x="0" y="1108862"/>
                </a:moveTo>
                <a:lnTo>
                  <a:pt x="0" y="893255"/>
                </a:lnTo>
                <a:lnTo>
                  <a:pt x="33376" y="945052"/>
                </a:lnTo>
                <a:cubicBezTo>
                  <a:pt x="138130" y="1084176"/>
                  <a:pt x="293395" y="1185481"/>
                  <a:pt x="473320" y="1223782"/>
                </a:cubicBezTo>
                <a:cubicBezTo>
                  <a:pt x="424556" y="978162"/>
                  <a:pt x="246384" y="777056"/>
                  <a:pt x="9746" y="689563"/>
                </a:cubicBezTo>
                <a:lnTo>
                  <a:pt x="0" y="686740"/>
                </a:lnTo>
                <a:lnTo>
                  <a:pt x="0" y="549764"/>
                </a:lnTo>
                <a:lnTo>
                  <a:pt x="27617" y="556541"/>
                </a:lnTo>
                <a:cubicBezTo>
                  <a:pt x="336096" y="658459"/>
                  <a:pt x="566943" y="921197"/>
                  <a:pt x="612962" y="1241127"/>
                </a:cubicBezTo>
                <a:cubicBezTo>
                  <a:pt x="613138" y="1241182"/>
                  <a:pt x="613315" y="1241187"/>
                  <a:pt x="613492" y="1241192"/>
                </a:cubicBezTo>
                <a:lnTo>
                  <a:pt x="614057" y="1248124"/>
                </a:lnTo>
                <a:cubicBezTo>
                  <a:pt x="619347" y="1279462"/>
                  <a:pt x="621909" y="1311465"/>
                  <a:pt x="621865" y="1343926"/>
                </a:cubicBezTo>
                <a:cubicBezTo>
                  <a:pt x="623237" y="1349760"/>
                  <a:pt x="623299" y="1355634"/>
                  <a:pt x="623299" y="1361522"/>
                </a:cubicBezTo>
                <a:cubicBezTo>
                  <a:pt x="623299" y="1365482"/>
                  <a:pt x="623271" y="1369436"/>
                  <a:pt x="622679" y="1373376"/>
                </a:cubicBezTo>
                <a:lnTo>
                  <a:pt x="622157" y="1373341"/>
                </a:lnTo>
                <a:lnTo>
                  <a:pt x="622129" y="1373854"/>
                </a:lnTo>
                <a:lnTo>
                  <a:pt x="604221" y="1372169"/>
                </a:lnTo>
                <a:cubicBezTo>
                  <a:pt x="570354" y="1371623"/>
                  <a:pt x="537004" y="1368535"/>
                  <a:pt x="504394" y="1362780"/>
                </a:cubicBezTo>
                <a:cubicBezTo>
                  <a:pt x="498560" y="1363214"/>
                  <a:pt x="492985" y="1362231"/>
                  <a:pt x="487429" y="1361184"/>
                </a:cubicBezTo>
                <a:lnTo>
                  <a:pt x="487308" y="1359994"/>
                </a:lnTo>
                <a:cubicBezTo>
                  <a:pt x="299609" y="1329221"/>
                  <a:pt x="132258" y="1241100"/>
                  <a:pt x="5260" y="1114967"/>
                </a:cubicBezTo>
                <a:close/>
                <a:moveTo>
                  <a:pt x="0" y="2216459"/>
                </a:moveTo>
                <a:lnTo>
                  <a:pt x="0" y="2080559"/>
                </a:lnTo>
                <a:lnTo>
                  <a:pt x="9744" y="2077760"/>
                </a:lnTo>
                <a:cubicBezTo>
                  <a:pt x="246382" y="1990953"/>
                  <a:pt x="424553" y="1791426"/>
                  <a:pt x="473318" y="1547735"/>
                </a:cubicBezTo>
                <a:cubicBezTo>
                  <a:pt x="293393" y="1585736"/>
                  <a:pt x="138127" y="1686244"/>
                  <a:pt x="33374" y="1824276"/>
                </a:cubicBezTo>
                <a:lnTo>
                  <a:pt x="0" y="1875663"/>
                </a:lnTo>
                <a:lnTo>
                  <a:pt x="0" y="1661750"/>
                </a:lnTo>
                <a:lnTo>
                  <a:pt x="5257" y="1655695"/>
                </a:lnTo>
                <a:cubicBezTo>
                  <a:pt x="132256" y="1530554"/>
                  <a:pt x="299606" y="1443125"/>
                  <a:pt x="487305" y="1412593"/>
                </a:cubicBezTo>
                <a:lnTo>
                  <a:pt x="487427" y="1411413"/>
                </a:lnTo>
                <a:cubicBezTo>
                  <a:pt x="492981" y="1410375"/>
                  <a:pt x="498555" y="1409399"/>
                  <a:pt x="504388" y="1409831"/>
                </a:cubicBezTo>
                <a:cubicBezTo>
                  <a:pt x="537009" y="1404118"/>
                  <a:pt x="570373" y="1401053"/>
                  <a:pt x="604251" y="1400511"/>
                </a:cubicBezTo>
                <a:lnTo>
                  <a:pt x="622127" y="1398843"/>
                </a:lnTo>
                <a:lnTo>
                  <a:pt x="622154" y="1399351"/>
                </a:lnTo>
                <a:lnTo>
                  <a:pt x="622675" y="1399317"/>
                </a:lnTo>
                <a:lnTo>
                  <a:pt x="623297" y="1411078"/>
                </a:lnTo>
                <a:cubicBezTo>
                  <a:pt x="623297" y="1416918"/>
                  <a:pt x="623235" y="1422743"/>
                  <a:pt x="621863" y="1428529"/>
                </a:cubicBezTo>
                <a:cubicBezTo>
                  <a:pt x="621907" y="1460743"/>
                  <a:pt x="619344" y="1492501"/>
                  <a:pt x="614051" y="1523599"/>
                </a:cubicBezTo>
                <a:lnTo>
                  <a:pt x="613488" y="1530463"/>
                </a:lnTo>
                <a:cubicBezTo>
                  <a:pt x="613311" y="1530468"/>
                  <a:pt x="613135" y="1530472"/>
                  <a:pt x="612959" y="1530527"/>
                </a:cubicBezTo>
                <a:cubicBezTo>
                  <a:pt x="566940" y="1847943"/>
                  <a:pt x="336094" y="2108619"/>
                  <a:pt x="27613" y="2209736"/>
                </a:cubicBezTo>
                <a:close/>
                <a:moveTo>
                  <a:pt x="0" y="2867081"/>
                </a:moveTo>
                <a:lnTo>
                  <a:pt x="0" y="2651475"/>
                </a:lnTo>
                <a:lnTo>
                  <a:pt x="33376" y="2703272"/>
                </a:lnTo>
                <a:cubicBezTo>
                  <a:pt x="138130" y="2842396"/>
                  <a:pt x="293395" y="2943700"/>
                  <a:pt x="473320" y="2982001"/>
                </a:cubicBezTo>
                <a:cubicBezTo>
                  <a:pt x="424556" y="2736382"/>
                  <a:pt x="246384" y="2535275"/>
                  <a:pt x="9746" y="2447782"/>
                </a:cubicBezTo>
                <a:lnTo>
                  <a:pt x="0" y="2444960"/>
                </a:lnTo>
                <a:lnTo>
                  <a:pt x="0" y="2307984"/>
                </a:lnTo>
                <a:lnTo>
                  <a:pt x="27617" y="2314760"/>
                </a:lnTo>
                <a:cubicBezTo>
                  <a:pt x="336096" y="2416678"/>
                  <a:pt x="566943" y="2679417"/>
                  <a:pt x="612962" y="2999346"/>
                </a:cubicBezTo>
                <a:cubicBezTo>
                  <a:pt x="613138" y="2999401"/>
                  <a:pt x="613315" y="2999406"/>
                  <a:pt x="613492" y="2999411"/>
                </a:cubicBezTo>
                <a:lnTo>
                  <a:pt x="614056" y="3006343"/>
                </a:lnTo>
                <a:lnTo>
                  <a:pt x="620836" y="3089525"/>
                </a:lnTo>
                <a:lnTo>
                  <a:pt x="370396" y="3089525"/>
                </a:lnTo>
                <a:lnTo>
                  <a:pt x="350661" y="3084682"/>
                </a:lnTo>
                <a:cubicBezTo>
                  <a:pt x="218455" y="3041003"/>
                  <a:pt x="100509" y="2967785"/>
                  <a:pt x="5260" y="2873187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E367E-CD27-4E8D-A779-02DD29DB8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9802" y="965864"/>
            <a:ext cx="7006998" cy="3450370"/>
          </a:xfrm>
        </p:spPr>
        <p:txBody>
          <a:bodyPr anchor="b">
            <a:normAutofit/>
          </a:bodyPr>
          <a:lstStyle/>
          <a:p>
            <a:pPr marL="0" indent="0">
              <a:buNone/>
            </a:pPr>
            <a:r>
              <a:rPr lang="en-US" sz="2000">
                <a:solidFill>
                  <a:srgbClr val="FFFFFF"/>
                </a:solidFill>
              </a:rPr>
              <a:t>FAST will be a fully supported, widely adopted and community developed general subject vocabulary derived from LCSH with tools and services that serve the needs of diverse communities and contexts.  </a:t>
            </a:r>
          </a:p>
          <a:p>
            <a:endParaRPr lang="en-US" sz="2000">
              <a:solidFill>
                <a:srgbClr val="FFFFFF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237721-19CF-41B1-AA0A-E1E1A8282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24317" y="4576004"/>
            <a:ext cx="45720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4F67D5-CB50-4197-BF45-72C361AC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51D4564-4E3F-4BC4-86CA-492EB5C1D694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3921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61C925-5A98-46BE-B896-534534191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What Have FPOC Done?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D794E-00AC-4121-9003-1875625AC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51D4564-4E3F-4BC4-86CA-492EB5C1D694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4927B1F2-0DB7-4664-B114-9627694847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383041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3059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295B81-899F-4FA3-AA7F-8FE924E99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Current Projects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D32310-1D8A-4EAE-ABB7-7C9976B7A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51D4564-4E3F-4BC4-86CA-492EB5C1D694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6D5218EE-4B6C-4212-94A6-9301CBDB05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3862730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54661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750</Words>
  <Application>Microsoft Office PowerPoint</Application>
  <PresentationFormat>Widescreen</PresentationFormat>
  <Paragraphs>160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Tw Cen MT</vt:lpstr>
      <vt:lpstr>Tw Cen MT Condensed</vt:lpstr>
      <vt:lpstr>Wingdings 3</vt:lpstr>
      <vt:lpstr>Integral</vt:lpstr>
      <vt:lpstr>FAST Forward </vt:lpstr>
      <vt:lpstr>FAST</vt:lpstr>
      <vt:lpstr>FAST Policy &amp; Outreach Committee</vt:lpstr>
      <vt:lpstr>Purposes of FPOC: Policy</vt:lpstr>
      <vt:lpstr>Purposes of FPOC: Outreach</vt:lpstr>
      <vt:lpstr>FPOC: COMMITTEE MEMBERSHIP</vt:lpstr>
      <vt:lpstr>Vision Statement</vt:lpstr>
      <vt:lpstr>What Have FPOC Done?</vt:lpstr>
      <vt:lpstr>Current Projects</vt:lpstr>
      <vt:lpstr>FAQ</vt:lpstr>
      <vt:lpstr>FAQ (Con’t)</vt:lpstr>
      <vt:lpstr>How Can I be Involved?</vt:lpstr>
      <vt:lpstr>Thank you.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Forward</dc:title>
  <dc:creator>Judy Jeng</dc:creator>
  <cp:lastModifiedBy>Judy Jeng</cp:lastModifiedBy>
  <cp:revision>4</cp:revision>
  <dcterms:created xsi:type="dcterms:W3CDTF">2019-06-20T18:50:22Z</dcterms:created>
  <dcterms:modified xsi:type="dcterms:W3CDTF">2019-06-20T20:20:36Z</dcterms:modified>
</cp:coreProperties>
</file>