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2" r:id="rId1"/>
  </p:sldMasterIdLst>
  <p:notesMasterIdLst>
    <p:notesMasterId r:id="rId18"/>
  </p:notesMasterIdLst>
  <p:sldIdLst>
    <p:sldId id="256" r:id="rId2"/>
    <p:sldId id="280" r:id="rId3"/>
    <p:sldId id="272" r:id="rId4"/>
    <p:sldId id="271" r:id="rId5"/>
    <p:sldId id="306" r:id="rId6"/>
    <p:sldId id="277" r:id="rId7"/>
    <p:sldId id="262" r:id="rId8"/>
    <p:sldId id="309" r:id="rId9"/>
    <p:sldId id="274" r:id="rId10"/>
    <p:sldId id="311" r:id="rId11"/>
    <p:sldId id="308" r:id="rId12"/>
    <p:sldId id="310" r:id="rId13"/>
    <p:sldId id="261" r:id="rId14"/>
    <p:sldId id="305" r:id="rId15"/>
    <p:sldId id="279" r:id="rId16"/>
    <p:sldId id="281" r:id="rId17"/>
  </p:sldIdLst>
  <p:sldSz cx="9144000" cy="5143500" type="screen16x9"/>
  <p:notesSz cx="9296400" cy="7010400"/>
  <p:embeddedFontLs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Montserrat" panose="020B0604020202020204" charset="0"/>
      <p:regular r:id="rId23"/>
      <p:bold r:id="rId24"/>
      <p:italic r:id="rId25"/>
      <p:boldItalic r:id="rId26"/>
    </p:embeddedFont>
    <p:embeddedFont>
      <p:font typeface="Montserrat ExtraBold" panose="020B0604020202020204" charset="0"/>
      <p:bold r:id="rId27"/>
      <p:boldItalic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89D9E46-C1F9-485F-8787-6EC7AC14E01F}">
  <a:tblStyle styleId="{289D9E46-C1F9-485F-8787-6EC7AC14E01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54" autoAdjust="0"/>
    <p:restoredTop sz="83241" autoAdjust="0"/>
  </p:normalViewPr>
  <p:slideViewPr>
    <p:cSldViewPr snapToGrid="0">
      <p:cViewPr varScale="1">
        <p:scale>
          <a:sx n="80" d="100"/>
          <a:sy n="80" d="100"/>
        </p:scale>
        <p:origin x="1410" y="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72" d="100"/>
          <a:sy n="72" d="100"/>
        </p:scale>
        <p:origin x="1944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311400" y="525463"/>
            <a:ext cx="4675188" cy="2628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29640" y="3329940"/>
            <a:ext cx="7437120" cy="315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7" name="Google Shape;857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11400" y="525463"/>
            <a:ext cx="4673600" cy="2628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8" name="Google Shape;858;p:notes"/>
          <p:cNvSpPr txBox="1">
            <a:spLocks noGrp="1"/>
          </p:cNvSpPr>
          <p:nvPr>
            <p:ph type="body" idx="1"/>
          </p:nvPr>
        </p:nvSpPr>
        <p:spPr>
          <a:xfrm>
            <a:off x="929640" y="3329940"/>
            <a:ext cx="7437120" cy="3154680"/>
          </a:xfrm>
          <a:prstGeom prst="rect">
            <a:avLst/>
          </a:prstGeom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1400" y="525463"/>
            <a:ext cx="4673600" cy="2628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176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0852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3" name="Google Shape;1023;g7e24cd6527_0_178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11400" y="525463"/>
            <a:ext cx="4673600" cy="2628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4" name="Google Shape;1024;g7e24cd6527_0_17827:notes"/>
          <p:cNvSpPr txBox="1">
            <a:spLocks noGrp="1"/>
          </p:cNvSpPr>
          <p:nvPr>
            <p:ph type="body" idx="1"/>
          </p:nvPr>
        </p:nvSpPr>
        <p:spPr>
          <a:xfrm>
            <a:off x="929640" y="3329940"/>
            <a:ext cx="7437120" cy="3154680"/>
          </a:xfrm>
          <a:prstGeom prst="rect">
            <a:avLst/>
          </a:prstGeom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007801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" name="Google Shape;907;g6f3af3c116_0_1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11400" y="525463"/>
            <a:ext cx="4673600" cy="2628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8" name="Google Shape;908;g6f3af3c116_0_164:notes"/>
          <p:cNvSpPr txBox="1">
            <a:spLocks noGrp="1"/>
          </p:cNvSpPr>
          <p:nvPr>
            <p:ph type="body" idx="1"/>
          </p:nvPr>
        </p:nvSpPr>
        <p:spPr>
          <a:xfrm>
            <a:off x="929640" y="3329940"/>
            <a:ext cx="7437120" cy="3154680"/>
          </a:xfrm>
          <a:prstGeom prst="rect">
            <a:avLst/>
          </a:prstGeom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550262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" name="Google Shape;907;g6f3af3c116_0_1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11400" y="525463"/>
            <a:ext cx="4673600" cy="2628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8" name="Google Shape;908;g6f3af3c116_0_164:notes"/>
          <p:cNvSpPr txBox="1">
            <a:spLocks noGrp="1"/>
          </p:cNvSpPr>
          <p:nvPr>
            <p:ph type="body" idx="1"/>
          </p:nvPr>
        </p:nvSpPr>
        <p:spPr>
          <a:xfrm>
            <a:off x="929640" y="3329940"/>
            <a:ext cx="7437120" cy="3154680"/>
          </a:xfrm>
          <a:prstGeom prst="rect">
            <a:avLst/>
          </a:prstGeom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9" name="Google Shape;1519;g7e24cd6527_0_200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11400" y="525463"/>
            <a:ext cx="4673600" cy="2628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0" name="Google Shape;1520;g7e24cd6527_0_20089:notes"/>
          <p:cNvSpPr txBox="1">
            <a:spLocks noGrp="1"/>
          </p:cNvSpPr>
          <p:nvPr>
            <p:ph type="body" idx="1"/>
          </p:nvPr>
        </p:nvSpPr>
        <p:spPr>
          <a:xfrm>
            <a:off x="929640" y="3329940"/>
            <a:ext cx="7437120" cy="3154680"/>
          </a:xfrm>
          <a:prstGeom prst="rect">
            <a:avLst/>
          </a:prstGeom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117374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3" name="Google Shape;1513;g7e24cd6527_0_20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11400" y="525463"/>
            <a:ext cx="4673600" cy="2628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4" name="Google Shape;1514;g7e24cd6527_0_20122:notes"/>
          <p:cNvSpPr txBox="1">
            <a:spLocks noGrp="1"/>
          </p:cNvSpPr>
          <p:nvPr>
            <p:ph type="body" idx="1"/>
          </p:nvPr>
        </p:nvSpPr>
        <p:spPr>
          <a:xfrm>
            <a:off x="929640" y="3329940"/>
            <a:ext cx="7437120" cy="3154680"/>
          </a:xfrm>
          <a:prstGeom prst="rect">
            <a:avLst/>
          </a:prstGeom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2" name="Google Shape;1542;g7e24cd6527_0_201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11400" y="525463"/>
            <a:ext cx="4673600" cy="2628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3" name="Google Shape;1543;g7e24cd6527_0_20163:notes"/>
          <p:cNvSpPr txBox="1">
            <a:spLocks noGrp="1"/>
          </p:cNvSpPr>
          <p:nvPr>
            <p:ph type="body" idx="1"/>
          </p:nvPr>
        </p:nvSpPr>
        <p:spPr>
          <a:xfrm>
            <a:off x="929640" y="3329940"/>
            <a:ext cx="7437120" cy="3154680"/>
          </a:xfrm>
          <a:prstGeom prst="rect">
            <a:avLst/>
          </a:prstGeom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9" name="Google Shape;1519;g7e24cd6527_0_200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11400" y="525463"/>
            <a:ext cx="4673600" cy="2628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0" name="Google Shape;1520;g7e24cd6527_0_20089:notes"/>
          <p:cNvSpPr txBox="1">
            <a:spLocks noGrp="1"/>
          </p:cNvSpPr>
          <p:nvPr>
            <p:ph type="body" idx="1"/>
          </p:nvPr>
        </p:nvSpPr>
        <p:spPr>
          <a:xfrm>
            <a:off x="929640" y="3329940"/>
            <a:ext cx="7437120" cy="3154680"/>
          </a:xfrm>
          <a:prstGeom prst="rect">
            <a:avLst/>
          </a:prstGeom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1" name="Google Shape;1391;g7e24cd6527_0_180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11400" y="525463"/>
            <a:ext cx="4673600" cy="2628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2" name="Google Shape;1392;g7e24cd6527_0_18040:notes"/>
          <p:cNvSpPr txBox="1">
            <a:spLocks noGrp="1"/>
          </p:cNvSpPr>
          <p:nvPr>
            <p:ph type="body" idx="1"/>
          </p:nvPr>
        </p:nvSpPr>
        <p:spPr>
          <a:xfrm>
            <a:off x="929640" y="3329940"/>
            <a:ext cx="7437120" cy="3154680"/>
          </a:xfrm>
          <a:prstGeom prst="rect">
            <a:avLst/>
          </a:prstGeom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161766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8" name="Google Shape;1368;g70105d2d0b_0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11400" y="525463"/>
            <a:ext cx="4673600" cy="2628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9" name="Google Shape;1369;g70105d2d0b_0_38:notes"/>
          <p:cNvSpPr txBox="1">
            <a:spLocks noGrp="1"/>
          </p:cNvSpPr>
          <p:nvPr>
            <p:ph type="body" idx="1"/>
          </p:nvPr>
        </p:nvSpPr>
        <p:spPr>
          <a:xfrm>
            <a:off x="929640" y="3329940"/>
            <a:ext cx="7437120" cy="3154680"/>
          </a:xfrm>
          <a:prstGeom prst="rect">
            <a:avLst/>
          </a:prstGeom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8" name="Google Shape;1368;g70105d2d0b_0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11400" y="525463"/>
            <a:ext cx="4673600" cy="2628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9" name="Google Shape;1369;g70105d2d0b_0_38:notes"/>
          <p:cNvSpPr txBox="1">
            <a:spLocks noGrp="1"/>
          </p:cNvSpPr>
          <p:nvPr>
            <p:ph type="body" idx="1"/>
          </p:nvPr>
        </p:nvSpPr>
        <p:spPr>
          <a:xfrm>
            <a:off x="929640" y="3329940"/>
            <a:ext cx="7437120" cy="3154680"/>
          </a:xfrm>
          <a:prstGeom prst="rect">
            <a:avLst/>
          </a:prstGeom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232943" indent="-232943" defTabSz="931774">
              <a:buFont typeface="+mj-lt"/>
              <a:buAutoNum type="arabicPeriod"/>
              <a:defRPr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931871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2" name="Google Shape;1472;g7e24cd6527_0_203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11400" y="525463"/>
            <a:ext cx="4673600" cy="2628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3" name="Google Shape;1473;g7e24cd6527_0_20391:notes"/>
          <p:cNvSpPr txBox="1">
            <a:spLocks noGrp="1"/>
          </p:cNvSpPr>
          <p:nvPr>
            <p:ph type="body" idx="1"/>
          </p:nvPr>
        </p:nvSpPr>
        <p:spPr>
          <a:xfrm>
            <a:off x="929640" y="3329940"/>
            <a:ext cx="7437120" cy="3154680"/>
          </a:xfrm>
          <a:prstGeom prst="rect">
            <a:avLst/>
          </a:prstGeom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>
              <a:buNone/>
            </a:pPr>
            <a:endParaRPr lang="en-US" b="0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" name="Google Shape;942;g70105d2d0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11400" y="525463"/>
            <a:ext cx="4673600" cy="2628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3" name="Google Shape;943;g70105d2d0b_0_0:notes"/>
          <p:cNvSpPr txBox="1">
            <a:spLocks noGrp="1"/>
          </p:cNvSpPr>
          <p:nvPr>
            <p:ph type="body" idx="1"/>
          </p:nvPr>
        </p:nvSpPr>
        <p:spPr>
          <a:xfrm>
            <a:off x="929640" y="3329940"/>
            <a:ext cx="7437120" cy="3154680"/>
          </a:xfrm>
          <a:prstGeom prst="rect">
            <a:avLst/>
          </a:prstGeom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161766" indent="0"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8" name="Google Shape;908;g6f3af3c116_0_164:notes"/>
          <p:cNvSpPr txBox="1">
            <a:spLocks noGrp="1"/>
          </p:cNvSpPr>
          <p:nvPr>
            <p:ph type="body" idx="1"/>
          </p:nvPr>
        </p:nvSpPr>
        <p:spPr>
          <a:xfrm>
            <a:off x="929640" y="3329940"/>
            <a:ext cx="7437120" cy="3154680"/>
          </a:xfrm>
          <a:prstGeom prst="rect">
            <a:avLst/>
          </a:prstGeom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 defTabSz="931774">
              <a:buNone/>
              <a:defRPr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653760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" name="Google Shape;1423;g7e24cd6527_0_200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11400" y="525463"/>
            <a:ext cx="4673600" cy="2628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4" name="Google Shape;1424;g7e24cd6527_0_20069:notes"/>
          <p:cNvSpPr txBox="1">
            <a:spLocks noGrp="1"/>
          </p:cNvSpPr>
          <p:nvPr>
            <p:ph type="body" idx="1"/>
          </p:nvPr>
        </p:nvSpPr>
        <p:spPr>
          <a:xfrm>
            <a:off x="929640" y="3329940"/>
            <a:ext cx="7437120" cy="3154680"/>
          </a:xfrm>
          <a:prstGeom prst="rect">
            <a:avLst/>
          </a:prstGeom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 defTabSz="931774">
              <a:buNone/>
              <a:defRPr/>
            </a:pP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649586" y="1582775"/>
            <a:ext cx="31623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649581" y="3596125"/>
            <a:ext cx="28179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0"/>
            <a:ext cx="9143985" cy="2288224"/>
            <a:chOff x="0" y="0"/>
            <a:chExt cx="9143985" cy="2288224"/>
          </a:xfrm>
        </p:grpSpPr>
        <p:sp>
          <p:nvSpPr>
            <p:cNvPr id="12" name="Google Shape;12;p2"/>
            <p:cNvSpPr/>
            <p:nvPr/>
          </p:nvSpPr>
          <p:spPr>
            <a:xfrm>
              <a:off x="911451" y="1367274"/>
              <a:ext cx="310097" cy="310122"/>
            </a:xfrm>
            <a:custGeom>
              <a:avLst/>
              <a:gdLst/>
              <a:ahLst/>
              <a:cxnLst/>
              <a:rect l="l" t="t" r="r" b="b"/>
              <a:pathLst>
                <a:path w="12125" h="12126" extrusionOk="0">
                  <a:moveTo>
                    <a:pt x="6062" y="1"/>
                  </a:moveTo>
                  <a:cubicBezTo>
                    <a:pt x="2715" y="1"/>
                    <a:pt x="0" y="2715"/>
                    <a:pt x="0" y="6063"/>
                  </a:cubicBezTo>
                  <a:cubicBezTo>
                    <a:pt x="0" y="9411"/>
                    <a:pt x="2715" y="12126"/>
                    <a:pt x="6062" y="12126"/>
                  </a:cubicBezTo>
                  <a:cubicBezTo>
                    <a:pt x="9410" y="12126"/>
                    <a:pt x="12125" y="9411"/>
                    <a:pt x="12125" y="6063"/>
                  </a:cubicBezTo>
                  <a:cubicBezTo>
                    <a:pt x="12125" y="2714"/>
                    <a:pt x="9410" y="1"/>
                    <a:pt x="60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2285981" y="1523979"/>
              <a:ext cx="761982" cy="762007"/>
            </a:xfrm>
            <a:custGeom>
              <a:avLst/>
              <a:gdLst/>
              <a:ahLst/>
              <a:cxnLst/>
              <a:rect l="l" t="t" r="r" b="b"/>
              <a:pathLst>
                <a:path w="29794" h="29795" extrusionOk="0">
                  <a:moveTo>
                    <a:pt x="1" y="1"/>
                  </a:moveTo>
                  <a:lnTo>
                    <a:pt x="1" y="29795"/>
                  </a:lnTo>
                  <a:lnTo>
                    <a:pt x="29793" y="29795"/>
                  </a:lnTo>
                  <a:lnTo>
                    <a:pt x="2979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0" y="1523979"/>
              <a:ext cx="761956" cy="762007"/>
            </a:xfrm>
            <a:custGeom>
              <a:avLst/>
              <a:gdLst/>
              <a:ahLst/>
              <a:cxnLst/>
              <a:rect l="l" t="t" r="r" b="b"/>
              <a:pathLst>
                <a:path w="29793" h="29795" extrusionOk="0">
                  <a:moveTo>
                    <a:pt x="0" y="1"/>
                  </a:moveTo>
                  <a:lnTo>
                    <a:pt x="0" y="29795"/>
                  </a:lnTo>
                  <a:lnTo>
                    <a:pt x="29793" y="29795"/>
                  </a:lnTo>
                  <a:cubicBezTo>
                    <a:pt x="29793" y="13339"/>
                    <a:pt x="16454" y="1"/>
                    <a:pt x="0" y="1"/>
                  </a:cubicBezTo>
                  <a:close/>
                </a:path>
              </a:pathLst>
            </a:custGeom>
            <a:solidFill>
              <a:srgbClr val="D6F0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3047966" y="761989"/>
              <a:ext cx="762007" cy="761982"/>
            </a:xfrm>
            <a:custGeom>
              <a:avLst/>
              <a:gdLst/>
              <a:ahLst/>
              <a:cxnLst/>
              <a:rect l="l" t="t" r="r" b="b"/>
              <a:pathLst>
                <a:path w="29795" h="29794" extrusionOk="0">
                  <a:moveTo>
                    <a:pt x="14898" y="1"/>
                  </a:moveTo>
                  <a:cubicBezTo>
                    <a:pt x="6671" y="1"/>
                    <a:pt x="1" y="6670"/>
                    <a:pt x="0" y="14897"/>
                  </a:cubicBezTo>
                  <a:cubicBezTo>
                    <a:pt x="0" y="23125"/>
                    <a:pt x="6670" y="29794"/>
                    <a:pt x="14897" y="29794"/>
                  </a:cubicBezTo>
                  <a:cubicBezTo>
                    <a:pt x="23124" y="29794"/>
                    <a:pt x="29794" y="23125"/>
                    <a:pt x="29794" y="14897"/>
                  </a:cubicBezTo>
                  <a:lnTo>
                    <a:pt x="2979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2285981" y="761989"/>
              <a:ext cx="762007" cy="761982"/>
            </a:xfrm>
            <a:custGeom>
              <a:avLst/>
              <a:gdLst/>
              <a:ahLst/>
              <a:cxnLst/>
              <a:rect l="l" t="t" r="r" b="b"/>
              <a:pathLst>
                <a:path w="29795" h="29794" extrusionOk="0">
                  <a:moveTo>
                    <a:pt x="29794" y="1"/>
                  </a:moveTo>
                  <a:lnTo>
                    <a:pt x="1" y="29794"/>
                  </a:lnTo>
                  <a:lnTo>
                    <a:pt x="29794" y="29794"/>
                  </a:lnTo>
                  <a:lnTo>
                    <a:pt x="2979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286006" y="0"/>
              <a:ext cx="761930" cy="762033"/>
            </a:xfrm>
            <a:custGeom>
              <a:avLst/>
              <a:gdLst/>
              <a:ahLst/>
              <a:cxnLst/>
              <a:rect l="l" t="t" r="r" b="b"/>
              <a:pathLst>
                <a:path w="29792" h="29796" extrusionOk="0">
                  <a:moveTo>
                    <a:pt x="1" y="0"/>
                  </a:moveTo>
                  <a:lnTo>
                    <a:pt x="1" y="29795"/>
                  </a:lnTo>
                  <a:cubicBezTo>
                    <a:pt x="8228" y="29795"/>
                    <a:pt x="15675" y="26458"/>
                    <a:pt x="21065" y="21070"/>
                  </a:cubicBezTo>
                  <a:cubicBezTo>
                    <a:pt x="26458" y="15676"/>
                    <a:pt x="29791" y="8228"/>
                    <a:pt x="2979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1523996" y="0"/>
              <a:ext cx="761982" cy="761982"/>
            </a:xfrm>
            <a:custGeom>
              <a:avLst/>
              <a:gdLst/>
              <a:ahLst/>
              <a:cxnLst/>
              <a:rect l="l" t="t" r="r" b="b"/>
              <a:pathLst>
                <a:path w="29794" h="29794" extrusionOk="0">
                  <a:moveTo>
                    <a:pt x="1" y="0"/>
                  </a:moveTo>
                  <a:cubicBezTo>
                    <a:pt x="1" y="16454"/>
                    <a:pt x="13339" y="29794"/>
                    <a:pt x="29794" y="29794"/>
                  </a:cubicBezTo>
                  <a:lnTo>
                    <a:pt x="2979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2666961" y="1904986"/>
              <a:ext cx="381016" cy="381016"/>
            </a:xfrm>
            <a:custGeom>
              <a:avLst/>
              <a:gdLst/>
              <a:ahLst/>
              <a:cxnLst/>
              <a:rect l="l" t="t" r="r" b="b"/>
              <a:pathLst>
                <a:path w="14898" h="14898" extrusionOk="0">
                  <a:moveTo>
                    <a:pt x="1" y="0"/>
                  </a:moveTo>
                  <a:lnTo>
                    <a:pt x="1" y="14898"/>
                  </a:lnTo>
                  <a:lnTo>
                    <a:pt x="14897" y="14898"/>
                  </a:lnTo>
                  <a:lnTo>
                    <a:pt x="1489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2666961" y="1523979"/>
              <a:ext cx="381016" cy="381016"/>
            </a:xfrm>
            <a:custGeom>
              <a:avLst/>
              <a:gdLst/>
              <a:ahLst/>
              <a:cxnLst/>
              <a:rect l="l" t="t" r="r" b="b"/>
              <a:pathLst>
                <a:path w="14898" h="14898" extrusionOk="0">
                  <a:moveTo>
                    <a:pt x="1" y="1"/>
                  </a:moveTo>
                  <a:lnTo>
                    <a:pt x="1" y="14897"/>
                  </a:lnTo>
                  <a:lnTo>
                    <a:pt x="14897" y="14897"/>
                  </a:lnTo>
                  <a:lnTo>
                    <a:pt x="1489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3047991" y="1523979"/>
              <a:ext cx="380991" cy="381016"/>
            </a:xfrm>
            <a:custGeom>
              <a:avLst/>
              <a:gdLst/>
              <a:ahLst/>
              <a:cxnLst/>
              <a:rect l="l" t="t" r="r" b="b"/>
              <a:pathLst>
                <a:path w="14897" h="14898" extrusionOk="0">
                  <a:moveTo>
                    <a:pt x="14897" y="1"/>
                  </a:moveTo>
                  <a:lnTo>
                    <a:pt x="0" y="14897"/>
                  </a:lnTo>
                  <a:lnTo>
                    <a:pt x="14897" y="14897"/>
                  </a:lnTo>
                  <a:lnTo>
                    <a:pt x="14897" y="1"/>
                  </a:lnTo>
                  <a:close/>
                </a:path>
              </a:pathLst>
            </a:custGeom>
            <a:solidFill>
              <a:srgbClr val="94D1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3047991" y="1904986"/>
              <a:ext cx="380991" cy="381016"/>
            </a:xfrm>
            <a:custGeom>
              <a:avLst/>
              <a:gdLst/>
              <a:ahLst/>
              <a:cxnLst/>
              <a:rect l="l" t="t" r="r" b="b"/>
              <a:pathLst>
                <a:path w="14897" h="14898" extrusionOk="0">
                  <a:moveTo>
                    <a:pt x="14897" y="0"/>
                  </a:moveTo>
                  <a:lnTo>
                    <a:pt x="0" y="14898"/>
                  </a:lnTo>
                  <a:lnTo>
                    <a:pt x="14897" y="14898"/>
                  </a:lnTo>
                  <a:lnTo>
                    <a:pt x="1489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3422475" y="1523979"/>
              <a:ext cx="381016" cy="381016"/>
            </a:xfrm>
            <a:custGeom>
              <a:avLst/>
              <a:gdLst/>
              <a:ahLst/>
              <a:cxnLst/>
              <a:rect l="l" t="t" r="r" b="b"/>
              <a:pathLst>
                <a:path w="14898" h="14898" extrusionOk="0">
                  <a:moveTo>
                    <a:pt x="1" y="1"/>
                  </a:moveTo>
                  <a:lnTo>
                    <a:pt x="1" y="14897"/>
                  </a:lnTo>
                  <a:lnTo>
                    <a:pt x="14897" y="148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94D1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3422475" y="1904986"/>
              <a:ext cx="381016" cy="381016"/>
            </a:xfrm>
            <a:custGeom>
              <a:avLst/>
              <a:gdLst/>
              <a:ahLst/>
              <a:cxnLst/>
              <a:rect l="l" t="t" r="r" b="b"/>
              <a:pathLst>
                <a:path w="14898" h="14898" extrusionOk="0">
                  <a:moveTo>
                    <a:pt x="1" y="0"/>
                  </a:moveTo>
                  <a:lnTo>
                    <a:pt x="1" y="14898"/>
                  </a:lnTo>
                  <a:lnTo>
                    <a:pt x="14897" y="1489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3047991" y="0"/>
              <a:ext cx="761982" cy="761982"/>
            </a:xfrm>
            <a:custGeom>
              <a:avLst/>
              <a:gdLst/>
              <a:ahLst/>
              <a:cxnLst/>
              <a:rect l="l" t="t" r="r" b="b"/>
              <a:pathLst>
                <a:path w="29794" h="29794" extrusionOk="0">
                  <a:moveTo>
                    <a:pt x="29793" y="0"/>
                  </a:moveTo>
                  <a:lnTo>
                    <a:pt x="0" y="29794"/>
                  </a:lnTo>
                  <a:lnTo>
                    <a:pt x="29793" y="29794"/>
                  </a:lnTo>
                  <a:lnTo>
                    <a:pt x="2979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3225770" y="177805"/>
              <a:ext cx="406387" cy="406387"/>
            </a:xfrm>
            <a:custGeom>
              <a:avLst/>
              <a:gdLst/>
              <a:ahLst/>
              <a:cxnLst/>
              <a:rect l="l" t="t" r="r" b="b"/>
              <a:pathLst>
                <a:path w="15890" h="15890" extrusionOk="0">
                  <a:moveTo>
                    <a:pt x="15890" y="1"/>
                  </a:moveTo>
                  <a:lnTo>
                    <a:pt x="1" y="15889"/>
                  </a:lnTo>
                  <a:lnTo>
                    <a:pt x="15890" y="15889"/>
                  </a:lnTo>
                  <a:lnTo>
                    <a:pt x="1589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3225770" y="177805"/>
              <a:ext cx="406387" cy="406387"/>
            </a:xfrm>
            <a:custGeom>
              <a:avLst/>
              <a:gdLst/>
              <a:ahLst/>
              <a:cxnLst/>
              <a:rect l="l" t="t" r="r" b="b"/>
              <a:pathLst>
                <a:path w="15890" h="15890" extrusionOk="0">
                  <a:moveTo>
                    <a:pt x="1" y="1"/>
                  </a:moveTo>
                  <a:lnTo>
                    <a:pt x="1" y="15889"/>
                  </a:lnTo>
                  <a:lnTo>
                    <a:pt x="1589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2287618" y="768076"/>
              <a:ext cx="754309" cy="754283"/>
            </a:xfrm>
            <a:custGeom>
              <a:avLst/>
              <a:gdLst/>
              <a:ahLst/>
              <a:cxnLst/>
              <a:rect l="l" t="t" r="r" b="b"/>
              <a:pathLst>
                <a:path w="29494" h="29493" extrusionOk="0">
                  <a:moveTo>
                    <a:pt x="29493" y="0"/>
                  </a:moveTo>
                  <a:cubicBezTo>
                    <a:pt x="13204" y="0"/>
                    <a:pt x="0" y="13204"/>
                    <a:pt x="0" y="29493"/>
                  </a:cubicBezTo>
                  <a:lnTo>
                    <a:pt x="2949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2287618" y="768076"/>
              <a:ext cx="754309" cy="754283"/>
            </a:xfrm>
            <a:custGeom>
              <a:avLst/>
              <a:gdLst/>
              <a:ahLst/>
              <a:cxnLst/>
              <a:rect l="l" t="t" r="r" b="b"/>
              <a:pathLst>
                <a:path w="29494" h="29493" extrusionOk="0">
                  <a:moveTo>
                    <a:pt x="29493" y="0"/>
                  </a:moveTo>
                  <a:lnTo>
                    <a:pt x="0" y="29493"/>
                  </a:lnTo>
                  <a:cubicBezTo>
                    <a:pt x="16288" y="29493"/>
                    <a:pt x="29493" y="16288"/>
                    <a:pt x="2949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2286006" y="0"/>
              <a:ext cx="761930" cy="538865"/>
            </a:xfrm>
            <a:custGeom>
              <a:avLst/>
              <a:gdLst/>
              <a:ahLst/>
              <a:cxnLst/>
              <a:rect l="l" t="t" r="r" b="b"/>
              <a:pathLst>
                <a:path w="29792" h="21070" extrusionOk="0">
                  <a:moveTo>
                    <a:pt x="1" y="0"/>
                  </a:moveTo>
                  <a:lnTo>
                    <a:pt x="21065" y="21070"/>
                  </a:lnTo>
                  <a:cubicBezTo>
                    <a:pt x="26458" y="15676"/>
                    <a:pt x="29791" y="8228"/>
                    <a:pt x="2979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711217" y="761989"/>
              <a:ext cx="50792" cy="1523963"/>
            </a:xfrm>
            <a:custGeom>
              <a:avLst/>
              <a:gdLst/>
              <a:ahLst/>
              <a:cxnLst/>
              <a:rect l="l" t="t" r="r" b="b"/>
              <a:pathLst>
                <a:path w="1986" h="59588" extrusionOk="0">
                  <a:moveTo>
                    <a:pt x="0" y="1"/>
                  </a:moveTo>
                  <a:lnTo>
                    <a:pt x="0" y="59588"/>
                  </a:lnTo>
                  <a:lnTo>
                    <a:pt x="1986" y="59588"/>
                  </a:lnTo>
                  <a:lnTo>
                    <a:pt x="1986" y="29794"/>
                  </a:lnTo>
                  <a:lnTo>
                    <a:pt x="198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660397" y="761989"/>
              <a:ext cx="50843" cy="1523963"/>
            </a:xfrm>
            <a:custGeom>
              <a:avLst/>
              <a:gdLst/>
              <a:ahLst/>
              <a:cxnLst/>
              <a:rect l="l" t="t" r="r" b="b"/>
              <a:pathLst>
                <a:path w="1988" h="59588" extrusionOk="0">
                  <a:moveTo>
                    <a:pt x="0" y="1"/>
                  </a:moveTo>
                  <a:lnTo>
                    <a:pt x="0" y="35419"/>
                  </a:lnTo>
                  <a:lnTo>
                    <a:pt x="0" y="59588"/>
                  </a:lnTo>
                  <a:lnTo>
                    <a:pt x="1987" y="59588"/>
                  </a:lnTo>
                  <a:lnTo>
                    <a:pt x="198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09603" y="761989"/>
              <a:ext cx="50818" cy="1523963"/>
            </a:xfrm>
            <a:custGeom>
              <a:avLst/>
              <a:gdLst/>
              <a:ahLst/>
              <a:cxnLst/>
              <a:rect l="l" t="t" r="r" b="b"/>
              <a:pathLst>
                <a:path w="1987" h="59588" extrusionOk="0">
                  <a:moveTo>
                    <a:pt x="1" y="1"/>
                  </a:moveTo>
                  <a:lnTo>
                    <a:pt x="1" y="59588"/>
                  </a:lnTo>
                  <a:lnTo>
                    <a:pt x="1986" y="59588"/>
                  </a:lnTo>
                  <a:lnTo>
                    <a:pt x="1986" y="35419"/>
                  </a:lnTo>
                  <a:lnTo>
                    <a:pt x="198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558784" y="761989"/>
              <a:ext cx="50843" cy="1523963"/>
            </a:xfrm>
            <a:custGeom>
              <a:avLst/>
              <a:gdLst/>
              <a:ahLst/>
              <a:cxnLst/>
              <a:rect l="l" t="t" r="r" b="b"/>
              <a:pathLst>
                <a:path w="1988" h="59588" extrusionOk="0">
                  <a:moveTo>
                    <a:pt x="1" y="1"/>
                  </a:moveTo>
                  <a:lnTo>
                    <a:pt x="1" y="35419"/>
                  </a:lnTo>
                  <a:lnTo>
                    <a:pt x="1" y="59588"/>
                  </a:lnTo>
                  <a:lnTo>
                    <a:pt x="1988" y="59588"/>
                  </a:lnTo>
                  <a:lnTo>
                    <a:pt x="198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508016" y="761989"/>
              <a:ext cx="50792" cy="1523963"/>
            </a:xfrm>
            <a:custGeom>
              <a:avLst/>
              <a:gdLst/>
              <a:ahLst/>
              <a:cxnLst/>
              <a:rect l="l" t="t" r="r" b="b"/>
              <a:pathLst>
                <a:path w="1986" h="59588" extrusionOk="0">
                  <a:moveTo>
                    <a:pt x="0" y="1"/>
                  </a:moveTo>
                  <a:lnTo>
                    <a:pt x="0" y="59588"/>
                  </a:lnTo>
                  <a:lnTo>
                    <a:pt x="1986" y="59588"/>
                  </a:lnTo>
                  <a:lnTo>
                    <a:pt x="1986" y="35419"/>
                  </a:lnTo>
                  <a:lnTo>
                    <a:pt x="198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457196" y="761989"/>
              <a:ext cx="50843" cy="1523963"/>
            </a:xfrm>
            <a:custGeom>
              <a:avLst/>
              <a:gdLst/>
              <a:ahLst/>
              <a:cxnLst/>
              <a:rect l="l" t="t" r="r" b="b"/>
              <a:pathLst>
                <a:path w="1988" h="59588" extrusionOk="0">
                  <a:moveTo>
                    <a:pt x="1" y="1"/>
                  </a:moveTo>
                  <a:lnTo>
                    <a:pt x="1" y="35419"/>
                  </a:lnTo>
                  <a:lnTo>
                    <a:pt x="1" y="59588"/>
                  </a:lnTo>
                  <a:lnTo>
                    <a:pt x="1987" y="59588"/>
                  </a:lnTo>
                  <a:lnTo>
                    <a:pt x="198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406377" y="761989"/>
              <a:ext cx="50843" cy="1523963"/>
            </a:xfrm>
            <a:custGeom>
              <a:avLst/>
              <a:gdLst/>
              <a:ahLst/>
              <a:cxnLst/>
              <a:rect l="l" t="t" r="r" b="b"/>
              <a:pathLst>
                <a:path w="1988" h="59588" extrusionOk="0">
                  <a:moveTo>
                    <a:pt x="1" y="1"/>
                  </a:moveTo>
                  <a:lnTo>
                    <a:pt x="1" y="59588"/>
                  </a:lnTo>
                  <a:lnTo>
                    <a:pt x="1988" y="59588"/>
                  </a:lnTo>
                  <a:lnTo>
                    <a:pt x="1988" y="35419"/>
                  </a:lnTo>
                  <a:lnTo>
                    <a:pt x="198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355608" y="761989"/>
              <a:ext cx="50792" cy="1523963"/>
            </a:xfrm>
            <a:custGeom>
              <a:avLst/>
              <a:gdLst/>
              <a:ahLst/>
              <a:cxnLst/>
              <a:rect l="l" t="t" r="r" b="b"/>
              <a:pathLst>
                <a:path w="1986" h="59588" extrusionOk="0">
                  <a:moveTo>
                    <a:pt x="0" y="1"/>
                  </a:moveTo>
                  <a:lnTo>
                    <a:pt x="0" y="35419"/>
                  </a:lnTo>
                  <a:lnTo>
                    <a:pt x="0" y="59588"/>
                  </a:lnTo>
                  <a:lnTo>
                    <a:pt x="1986" y="59588"/>
                  </a:lnTo>
                  <a:lnTo>
                    <a:pt x="198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304789" y="761989"/>
              <a:ext cx="50843" cy="1523963"/>
            </a:xfrm>
            <a:custGeom>
              <a:avLst/>
              <a:gdLst/>
              <a:ahLst/>
              <a:cxnLst/>
              <a:rect l="l" t="t" r="r" b="b"/>
              <a:pathLst>
                <a:path w="1988" h="59588" extrusionOk="0">
                  <a:moveTo>
                    <a:pt x="0" y="1"/>
                  </a:moveTo>
                  <a:lnTo>
                    <a:pt x="0" y="59588"/>
                  </a:lnTo>
                  <a:lnTo>
                    <a:pt x="1987" y="59588"/>
                  </a:lnTo>
                  <a:lnTo>
                    <a:pt x="1987" y="35419"/>
                  </a:lnTo>
                  <a:lnTo>
                    <a:pt x="198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253995" y="761989"/>
              <a:ext cx="50818" cy="1523963"/>
            </a:xfrm>
            <a:custGeom>
              <a:avLst/>
              <a:gdLst/>
              <a:ahLst/>
              <a:cxnLst/>
              <a:rect l="l" t="t" r="r" b="b"/>
              <a:pathLst>
                <a:path w="1987" h="59588" extrusionOk="0">
                  <a:moveTo>
                    <a:pt x="1" y="1"/>
                  </a:moveTo>
                  <a:lnTo>
                    <a:pt x="1" y="35419"/>
                  </a:lnTo>
                  <a:lnTo>
                    <a:pt x="1" y="59588"/>
                  </a:lnTo>
                  <a:lnTo>
                    <a:pt x="1986" y="59588"/>
                  </a:lnTo>
                  <a:lnTo>
                    <a:pt x="198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203176" y="761989"/>
              <a:ext cx="50843" cy="1523963"/>
            </a:xfrm>
            <a:custGeom>
              <a:avLst/>
              <a:gdLst/>
              <a:ahLst/>
              <a:cxnLst/>
              <a:rect l="l" t="t" r="r" b="b"/>
              <a:pathLst>
                <a:path w="1988" h="59588" extrusionOk="0">
                  <a:moveTo>
                    <a:pt x="1" y="1"/>
                  </a:moveTo>
                  <a:lnTo>
                    <a:pt x="1" y="59588"/>
                  </a:lnTo>
                  <a:lnTo>
                    <a:pt x="1988" y="59588"/>
                  </a:lnTo>
                  <a:lnTo>
                    <a:pt x="1988" y="35419"/>
                  </a:lnTo>
                  <a:lnTo>
                    <a:pt x="198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152407" y="761989"/>
              <a:ext cx="50792" cy="1523963"/>
            </a:xfrm>
            <a:custGeom>
              <a:avLst/>
              <a:gdLst/>
              <a:ahLst/>
              <a:cxnLst/>
              <a:rect l="l" t="t" r="r" b="b"/>
              <a:pathLst>
                <a:path w="1986" h="59588" extrusionOk="0">
                  <a:moveTo>
                    <a:pt x="0" y="1"/>
                  </a:moveTo>
                  <a:lnTo>
                    <a:pt x="0" y="35419"/>
                  </a:lnTo>
                  <a:lnTo>
                    <a:pt x="0" y="59588"/>
                  </a:lnTo>
                  <a:lnTo>
                    <a:pt x="1986" y="59588"/>
                  </a:lnTo>
                  <a:lnTo>
                    <a:pt x="198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101588" y="761989"/>
              <a:ext cx="50843" cy="1523963"/>
            </a:xfrm>
            <a:custGeom>
              <a:avLst/>
              <a:gdLst/>
              <a:ahLst/>
              <a:cxnLst/>
              <a:rect l="l" t="t" r="r" b="b"/>
              <a:pathLst>
                <a:path w="1988" h="59588" extrusionOk="0">
                  <a:moveTo>
                    <a:pt x="0" y="1"/>
                  </a:moveTo>
                  <a:lnTo>
                    <a:pt x="0" y="59588"/>
                  </a:lnTo>
                  <a:lnTo>
                    <a:pt x="1987" y="59588"/>
                  </a:lnTo>
                  <a:lnTo>
                    <a:pt x="1987" y="35419"/>
                  </a:lnTo>
                  <a:lnTo>
                    <a:pt x="198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0794" y="761989"/>
              <a:ext cx="50818" cy="1523963"/>
            </a:xfrm>
            <a:custGeom>
              <a:avLst/>
              <a:gdLst/>
              <a:ahLst/>
              <a:cxnLst/>
              <a:rect l="l" t="t" r="r" b="b"/>
              <a:pathLst>
                <a:path w="1987" h="59588" extrusionOk="0">
                  <a:moveTo>
                    <a:pt x="1" y="1"/>
                  </a:moveTo>
                  <a:lnTo>
                    <a:pt x="1" y="35419"/>
                  </a:lnTo>
                  <a:lnTo>
                    <a:pt x="1" y="59588"/>
                  </a:lnTo>
                  <a:lnTo>
                    <a:pt x="1986" y="59588"/>
                  </a:lnTo>
                  <a:lnTo>
                    <a:pt x="198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0" y="761989"/>
              <a:ext cx="50818" cy="1523963"/>
            </a:xfrm>
            <a:custGeom>
              <a:avLst/>
              <a:gdLst/>
              <a:ahLst/>
              <a:cxnLst/>
              <a:rect l="l" t="t" r="r" b="b"/>
              <a:pathLst>
                <a:path w="1987" h="59588" extrusionOk="0">
                  <a:moveTo>
                    <a:pt x="0" y="1"/>
                  </a:moveTo>
                  <a:lnTo>
                    <a:pt x="0" y="29794"/>
                  </a:lnTo>
                  <a:lnTo>
                    <a:pt x="0" y="59588"/>
                  </a:lnTo>
                  <a:lnTo>
                    <a:pt x="1987" y="59588"/>
                  </a:lnTo>
                  <a:lnTo>
                    <a:pt x="1987" y="35419"/>
                  </a:lnTo>
                  <a:lnTo>
                    <a:pt x="198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0" y="0"/>
              <a:ext cx="1523912" cy="1523912"/>
            </a:xfrm>
            <a:custGeom>
              <a:avLst/>
              <a:gdLst/>
              <a:ahLst/>
              <a:cxnLst/>
              <a:rect l="l" t="t" r="r" b="b"/>
              <a:pathLst>
                <a:path w="59586" h="59586" extrusionOk="0">
                  <a:moveTo>
                    <a:pt x="0" y="0"/>
                  </a:moveTo>
                  <a:lnTo>
                    <a:pt x="0" y="59586"/>
                  </a:lnTo>
                  <a:cubicBezTo>
                    <a:pt x="16454" y="59586"/>
                    <a:pt x="31352" y="52915"/>
                    <a:pt x="42133" y="42134"/>
                  </a:cubicBezTo>
                  <a:lnTo>
                    <a:pt x="42139" y="42129"/>
                  </a:lnTo>
                  <a:cubicBezTo>
                    <a:pt x="45818" y="38449"/>
                    <a:pt x="49002" y="34304"/>
                    <a:pt x="51608" y="29801"/>
                  </a:cubicBezTo>
                  <a:lnTo>
                    <a:pt x="29805" y="29801"/>
                  </a:lnTo>
                  <a:cubicBezTo>
                    <a:pt x="45990" y="29801"/>
                    <a:pt x="59162" y="16889"/>
                    <a:pt x="59576" y="798"/>
                  </a:cubicBezTo>
                  <a:cubicBezTo>
                    <a:pt x="59581" y="534"/>
                    <a:pt x="59586" y="275"/>
                    <a:pt x="59586" y="10"/>
                  </a:cubicBezTo>
                  <a:lnTo>
                    <a:pt x="5958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0" y="0"/>
              <a:ext cx="1077705" cy="1077730"/>
            </a:xfrm>
            <a:custGeom>
              <a:avLst/>
              <a:gdLst/>
              <a:ahLst/>
              <a:cxnLst/>
              <a:rect l="l" t="t" r="r" b="b"/>
              <a:pathLst>
                <a:path w="42139" h="42140" extrusionOk="0">
                  <a:moveTo>
                    <a:pt x="0" y="0"/>
                  </a:moveTo>
                  <a:lnTo>
                    <a:pt x="0" y="42139"/>
                  </a:lnTo>
                  <a:cubicBezTo>
                    <a:pt x="23273" y="42139"/>
                    <a:pt x="42139" y="23272"/>
                    <a:pt x="4213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0" y="0"/>
              <a:ext cx="613416" cy="613416"/>
            </a:xfrm>
            <a:custGeom>
              <a:avLst/>
              <a:gdLst/>
              <a:ahLst/>
              <a:cxnLst/>
              <a:rect l="l" t="t" r="r" b="b"/>
              <a:pathLst>
                <a:path w="23985" h="23985" extrusionOk="0">
                  <a:moveTo>
                    <a:pt x="0" y="0"/>
                  </a:moveTo>
                  <a:lnTo>
                    <a:pt x="0" y="23985"/>
                  </a:lnTo>
                  <a:cubicBezTo>
                    <a:pt x="13247" y="23985"/>
                    <a:pt x="23985" y="13246"/>
                    <a:pt x="2398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3272267" y="986087"/>
              <a:ext cx="313319" cy="313319"/>
            </a:xfrm>
            <a:custGeom>
              <a:avLst/>
              <a:gdLst/>
              <a:ahLst/>
              <a:cxnLst/>
              <a:rect l="l" t="t" r="r" b="b"/>
              <a:pathLst>
                <a:path w="12251" h="12251" extrusionOk="0">
                  <a:moveTo>
                    <a:pt x="6126" y="1"/>
                  </a:moveTo>
                  <a:cubicBezTo>
                    <a:pt x="4502" y="1"/>
                    <a:pt x="2944" y="646"/>
                    <a:pt x="1795" y="1795"/>
                  </a:cubicBezTo>
                  <a:cubicBezTo>
                    <a:pt x="646" y="2944"/>
                    <a:pt x="1" y="4501"/>
                    <a:pt x="1" y="6125"/>
                  </a:cubicBezTo>
                  <a:cubicBezTo>
                    <a:pt x="1" y="7750"/>
                    <a:pt x="646" y="9307"/>
                    <a:pt x="1795" y="10456"/>
                  </a:cubicBezTo>
                  <a:cubicBezTo>
                    <a:pt x="2944" y="11605"/>
                    <a:pt x="4502" y="12250"/>
                    <a:pt x="6126" y="12250"/>
                  </a:cubicBezTo>
                  <a:cubicBezTo>
                    <a:pt x="7750" y="12250"/>
                    <a:pt x="9308" y="11605"/>
                    <a:pt x="10456" y="10456"/>
                  </a:cubicBezTo>
                  <a:cubicBezTo>
                    <a:pt x="11605" y="9307"/>
                    <a:pt x="12250" y="7750"/>
                    <a:pt x="12250" y="6125"/>
                  </a:cubicBezTo>
                  <a:cubicBezTo>
                    <a:pt x="12250" y="4501"/>
                    <a:pt x="11605" y="2944"/>
                    <a:pt x="10456" y="1795"/>
                  </a:cubicBezTo>
                  <a:cubicBezTo>
                    <a:pt x="9308" y="646"/>
                    <a:pt x="7750" y="1"/>
                    <a:pt x="6126" y="1"/>
                  </a:cubicBezTo>
                  <a:close/>
                </a:path>
              </a:pathLst>
            </a:custGeom>
            <a:solidFill>
              <a:srgbClr val="3A87C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762011" y="1524004"/>
              <a:ext cx="1523938" cy="762007"/>
            </a:xfrm>
            <a:custGeom>
              <a:avLst/>
              <a:gdLst/>
              <a:ahLst/>
              <a:cxnLst/>
              <a:rect l="l" t="t" r="r" b="b"/>
              <a:pathLst>
                <a:path w="59587" h="29795" extrusionOk="0">
                  <a:moveTo>
                    <a:pt x="29794" y="1"/>
                  </a:moveTo>
                  <a:lnTo>
                    <a:pt x="1" y="29795"/>
                  </a:lnTo>
                  <a:lnTo>
                    <a:pt x="1" y="29795"/>
                  </a:lnTo>
                  <a:lnTo>
                    <a:pt x="59587" y="29794"/>
                  </a:lnTo>
                  <a:lnTo>
                    <a:pt x="2979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1523996" y="761989"/>
              <a:ext cx="761982" cy="1523963"/>
            </a:xfrm>
            <a:custGeom>
              <a:avLst/>
              <a:gdLst/>
              <a:ahLst/>
              <a:cxnLst/>
              <a:rect l="l" t="t" r="r" b="b"/>
              <a:pathLst>
                <a:path w="29794" h="59588" extrusionOk="0">
                  <a:moveTo>
                    <a:pt x="29794" y="1"/>
                  </a:moveTo>
                  <a:lnTo>
                    <a:pt x="1" y="29795"/>
                  </a:lnTo>
                  <a:lnTo>
                    <a:pt x="29794" y="59588"/>
                  </a:lnTo>
                  <a:lnTo>
                    <a:pt x="2979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1523996" y="1523979"/>
              <a:ext cx="761982" cy="762007"/>
            </a:xfrm>
            <a:custGeom>
              <a:avLst/>
              <a:gdLst/>
              <a:ahLst/>
              <a:cxnLst/>
              <a:rect l="l" t="t" r="r" b="b"/>
              <a:pathLst>
                <a:path w="29794" h="29795" extrusionOk="0">
                  <a:moveTo>
                    <a:pt x="29794" y="1"/>
                  </a:moveTo>
                  <a:cubicBezTo>
                    <a:pt x="13339" y="1"/>
                    <a:pt x="1" y="13339"/>
                    <a:pt x="1" y="29795"/>
                  </a:cubicBezTo>
                  <a:lnTo>
                    <a:pt x="29794" y="29795"/>
                  </a:lnTo>
                  <a:lnTo>
                    <a:pt x="2979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762318" y="762143"/>
              <a:ext cx="1523631" cy="761854"/>
            </a:xfrm>
            <a:custGeom>
              <a:avLst/>
              <a:gdLst/>
              <a:ahLst/>
              <a:cxnLst/>
              <a:rect l="l" t="t" r="r" b="b"/>
              <a:pathLst>
                <a:path w="59575" h="29789" extrusionOk="0">
                  <a:moveTo>
                    <a:pt x="0" y="0"/>
                  </a:moveTo>
                  <a:lnTo>
                    <a:pt x="29788" y="29789"/>
                  </a:lnTo>
                  <a:lnTo>
                    <a:pt x="5957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762266" y="762168"/>
              <a:ext cx="761930" cy="761777"/>
            </a:xfrm>
            <a:custGeom>
              <a:avLst/>
              <a:gdLst/>
              <a:ahLst/>
              <a:cxnLst/>
              <a:rect l="l" t="t" r="r" b="b"/>
              <a:pathLst>
                <a:path w="29792" h="29786" extrusionOk="0">
                  <a:moveTo>
                    <a:pt x="1" y="1"/>
                  </a:moveTo>
                  <a:lnTo>
                    <a:pt x="12335" y="12329"/>
                  </a:lnTo>
                  <a:lnTo>
                    <a:pt x="29791" y="29786"/>
                  </a:lnTo>
                  <a:lnTo>
                    <a:pt x="2979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762266" y="0"/>
              <a:ext cx="761675" cy="762161"/>
            </a:xfrm>
            <a:custGeom>
              <a:avLst/>
              <a:gdLst/>
              <a:ahLst/>
              <a:cxnLst/>
              <a:rect l="l" t="t" r="r" b="b"/>
              <a:pathLst>
                <a:path w="29782" h="29801" extrusionOk="0">
                  <a:moveTo>
                    <a:pt x="1" y="0"/>
                  </a:moveTo>
                  <a:lnTo>
                    <a:pt x="1" y="29801"/>
                  </a:lnTo>
                  <a:cubicBezTo>
                    <a:pt x="16186" y="29801"/>
                    <a:pt x="29358" y="16889"/>
                    <a:pt x="29772" y="798"/>
                  </a:cubicBezTo>
                  <a:cubicBezTo>
                    <a:pt x="29777" y="534"/>
                    <a:pt x="29782" y="275"/>
                    <a:pt x="29782" y="10"/>
                  </a:cubicBezTo>
                  <a:lnTo>
                    <a:pt x="2978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1523996" y="768076"/>
              <a:ext cx="754309" cy="754283"/>
            </a:xfrm>
            <a:custGeom>
              <a:avLst/>
              <a:gdLst/>
              <a:ahLst/>
              <a:cxnLst/>
              <a:rect l="l" t="t" r="r" b="b"/>
              <a:pathLst>
                <a:path w="29494" h="29493" extrusionOk="0">
                  <a:moveTo>
                    <a:pt x="1" y="0"/>
                  </a:moveTo>
                  <a:lnTo>
                    <a:pt x="29494" y="29493"/>
                  </a:lnTo>
                  <a:cubicBezTo>
                    <a:pt x="29494" y="13204"/>
                    <a:pt x="16289" y="0"/>
                    <a:pt x="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1523970" y="768076"/>
              <a:ext cx="754309" cy="754283"/>
            </a:xfrm>
            <a:custGeom>
              <a:avLst/>
              <a:gdLst/>
              <a:ahLst/>
              <a:cxnLst/>
              <a:rect l="l" t="t" r="r" b="b"/>
              <a:pathLst>
                <a:path w="29494" h="29493" extrusionOk="0">
                  <a:moveTo>
                    <a:pt x="1" y="0"/>
                  </a:moveTo>
                  <a:cubicBezTo>
                    <a:pt x="1" y="16288"/>
                    <a:pt x="13206" y="29493"/>
                    <a:pt x="29494" y="29493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4721453" y="1367274"/>
              <a:ext cx="310097" cy="310122"/>
            </a:xfrm>
            <a:custGeom>
              <a:avLst/>
              <a:gdLst/>
              <a:ahLst/>
              <a:cxnLst/>
              <a:rect l="l" t="t" r="r" b="b"/>
              <a:pathLst>
                <a:path w="12125" h="12126" extrusionOk="0">
                  <a:moveTo>
                    <a:pt x="6062" y="1"/>
                  </a:moveTo>
                  <a:cubicBezTo>
                    <a:pt x="2715" y="1"/>
                    <a:pt x="0" y="2715"/>
                    <a:pt x="0" y="6063"/>
                  </a:cubicBezTo>
                  <a:cubicBezTo>
                    <a:pt x="0" y="9411"/>
                    <a:pt x="2715" y="12126"/>
                    <a:pt x="6062" y="12126"/>
                  </a:cubicBezTo>
                  <a:cubicBezTo>
                    <a:pt x="9410" y="12126"/>
                    <a:pt x="12125" y="9411"/>
                    <a:pt x="12125" y="6063"/>
                  </a:cubicBezTo>
                  <a:cubicBezTo>
                    <a:pt x="12125" y="2714"/>
                    <a:pt x="9410" y="1"/>
                    <a:pt x="60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6095983" y="1523979"/>
              <a:ext cx="761982" cy="762007"/>
            </a:xfrm>
            <a:custGeom>
              <a:avLst/>
              <a:gdLst/>
              <a:ahLst/>
              <a:cxnLst/>
              <a:rect l="l" t="t" r="r" b="b"/>
              <a:pathLst>
                <a:path w="29794" h="29795" extrusionOk="0">
                  <a:moveTo>
                    <a:pt x="1" y="1"/>
                  </a:moveTo>
                  <a:lnTo>
                    <a:pt x="1" y="29795"/>
                  </a:lnTo>
                  <a:lnTo>
                    <a:pt x="29793" y="29795"/>
                  </a:lnTo>
                  <a:lnTo>
                    <a:pt x="2979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3810002" y="1523979"/>
              <a:ext cx="761956" cy="762007"/>
            </a:xfrm>
            <a:custGeom>
              <a:avLst/>
              <a:gdLst/>
              <a:ahLst/>
              <a:cxnLst/>
              <a:rect l="l" t="t" r="r" b="b"/>
              <a:pathLst>
                <a:path w="29793" h="29795" extrusionOk="0">
                  <a:moveTo>
                    <a:pt x="0" y="1"/>
                  </a:moveTo>
                  <a:lnTo>
                    <a:pt x="0" y="29795"/>
                  </a:lnTo>
                  <a:lnTo>
                    <a:pt x="29793" y="29795"/>
                  </a:lnTo>
                  <a:cubicBezTo>
                    <a:pt x="29793" y="13339"/>
                    <a:pt x="16454" y="1"/>
                    <a:pt x="0" y="1"/>
                  </a:cubicBezTo>
                  <a:close/>
                </a:path>
              </a:pathLst>
            </a:custGeom>
            <a:solidFill>
              <a:srgbClr val="D6F0F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6857968" y="761989"/>
              <a:ext cx="762007" cy="761982"/>
            </a:xfrm>
            <a:custGeom>
              <a:avLst/>
              <a:gdLst/>
              <a:ahLst/>
              <a:cxnLst/>
              <a:rect l="l" t="t" r="r" b="b"/>
              <a:pathLst>
                <a:path w="29795" h="29794" extrusionOk="0">
                  <a:moveTo>
                    <a:pt x="14898" y="1"/>
                  </a:moveTo>
                  <a:cubicBezTo>
                    <a:pt x="6671" y="1"/>
                    <a:pt x="1" y="6670"/>
                    <a:pt x="0" y="14897"/>
                  </a:cubicBezTo>
                  <a:cubicBezTo>
                    <a:pt x="0" y="23125"/>
                    <a:pt x="6670" y="29794"/>
                    <a:pt x="14897" y="29794"/>
                  </a:cubicBezTo>
                  <a:cubicBezTo>
                    <a:pt x="23124" y="29794"/>
                    <a:pt x="29794" y="23125"/>
                    <a:pt x="29794" y="14897"/>
                  </a:cubicBezTo>
                  <a:lnTo>
                    <a:pt x="2979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6095983" y="761989"/>
              <a:ext cx="762007" cy="761982"/>
            </a:xfrm>
            <a:custGeom>
              <a:avLst/>
              <a:gdLst/>
              <a:ahLst/>
              <a:cxnLst/>
              <a:rect l="l" t="t" r="r" b="b"/>
              <a:pathLst>
                <a:path w="29795" h="29794" extrusionOk="0">
                  <a:moveTo>
                    <a:pt x="29794" y="1"/>
                  </a:moveTo>
                  <a:lnTo>
                    <a:pt x="1" y="29794"/>
                  </a:lnTo>
                  <a:lnTo>
                    <a:pt x="29794" y="29794"/>
                  </a:lnTo>
                  <a:lnTo>
                    <a:pt x="2979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6096009" y="0"/>
              <a:ext cx="761930" cy="762033"/>
            </a:xfrm>
            <a:custGeom>
              <a:avLst/>
              <a:gdLst/>
              <a:ahLst/>
              <a:cxnLst/>
              <a:rect l="l" t="t" r="r" b="b"/>
              <a:pathLst>
                <a:path w="29792" h="29796" extrusionOk="0">
                  <a:moveTo>
                    <a:pt x="1" y="0"/>
                  </a:moveTo>
                  <a:lnTo>
                    <a:pt x="1" y="29795"/>
                  </a:lnTo>
                  <a:cubicBezTo>
                    <a:pt x="8228" y="29795"/>
                    <a:pt x="15675" y="26458"/>
                    <a:pt x="21065" y="21070"/>
                  </a:cubicBezTo>
                  <a:cubicBezTo>
                    <a:pt x="26458" y="15676"/>
                    <a:pt x="29791" y="8228"/>
                    <a:pt x="2979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5333998" y="0"/>
              <a:ext cx="761982" cy="761982"/>
            </a:xfrm>
            <a:custGeom>
              <a:avLst/>
              <a:gdLst/>
              <a:ahLst/>
              <a:cxnLst/>
              <a:rect l="l" t="t" r="r" b="b"/>
              <a:pathLst>
                <a:path w="29794" h="29794" extrusionOk="0">
                  <a:moveTo>
                    <a:pt x="1" y="0"/>
                  </a:moveTo>
                  <a:cubicBezTo>
                    <a:pt x="1" y="16454"/>
                    <a:pt x="13339" y="29794"/>
                    <a:pt x="29794" y="29794"/>
                  </a:cubicBezTo>
                  <a:lnTo>
                    <a:pt x="2979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5" name="Google Shape;65;p2"/>
            <p:cNvSpPr/>
            <p:nvPr/>
          </p:nvSpPr>
          <p:spPr>
            <a:xfrm>
              <a:off x="6476963" y="1904986"/>
              <a:ext cx="381016" cy="381016"/>
            </a:xfrm>
            <a:custGeom>
              <a:avLst/>
              <a:gdLst/>
              <a:ahLst/>
              <a:cxnLst/>
              <a:rect l="l" t="t" r="r" b="b"/>
              <a:pathLst>
                <a:path w="14898" h="14898" extrusionOk="0">
                  <a:moveTo>
                    <a:pt x="1" y="0"/>
                  </a:moveTo>
                  <a:lnTo>
                    <a:pt x="1" y="14898"/>
                  </a:lnTo>
                  <a:lnTo>
                    <a:pt x="14897" y="14898"/>
                  </a:lnTo>
                  <a:lnTo>
                    <a:pt x="1489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6" name="Google Shape;66;p2"/>
            <p:cNvSpPr/>
            <p:nvPr/>
          </p:nvSpPr>
          <p:spPr>
            <a:xfrm>
              <a:off x="6476963" y="1523979"/>
              <a:ext cx="381016" cy="381016"/>
            </a:xfrm>
            <a:custGeom>
              <a:avLst/>
              <a:gdLst/>
              <a:ahLst/>
              <a:cxnLst/>
              <a:rect l="l" t="t" r="r" b="b"/>
              <a:pathLst>
                <a:path w="14898" h="14898" extrusionOk="0">
                  <a:moveTo>
                    <a:pt x="1" y="1"/>
                  </a:moveTo>
                  <a:lnTo>
                    <a:pt x="1" y="14897"/>
                  </a:lnTo>
                  <a:lnTo>
                    <a:pt x="14897" y="14897"/>
                  </a:lnTo>
                  <a:lnTo>
                    <a:pt x="1489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6857994" y="1523979"/>
              <a:ext cx="380991" cy="381016"/>
            </a:xfrm>
            <a:custGeom>
              <a:avLst/>
              <a:gdLst/>
              <a:ahLst/>
              <a:cxnLst/>
              <a:rect l="l" t="t" r="r" b="b"/>
              <a:pathLst>
                <a:path w="14897" h="14898" extrusionOk="0">
                  <a:moveTo>
                    <a:pt x="14897" y="1"/>
                  </a:moveTo>
                  <a:lnTo>
                    <a:pt x="0" y="14897"/>
                  </a:lnTo>
                  <a:lnTo>
                    <a:pt x="14897" y="14897"/>
                  </a:lnTo>
                  <a:lnTo>
                    <a:pt x="14897" y="1"/>
                  </a:lnTo>
                  <a:close/>
                </a:path>
              </a:pathLst>
            </a:custGeom>
            <a:solidFill>
              <a:srgbClr val="94D1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8" name="Google Shape;68;p2"/>
            <p:cNvSpPr/>
            <p:nvPr/>
          </p:nvSpPr>
          <p:spPr>
            <a:xfrm>
              <a:off x="6857994" y="1904986"/>
              <a:ext cx="380991" cy="381016"/>
            </a:xfrm>
            <a:custGeom>
              <a:avLst/>
              <a:gdLst/>
              <a:ahLst/>
              <a:cxnLst/>
              <a:rect l="l" t="t" r="r" b="b"/>
              <a:pathLst>
                <a:path w="14897" h="14898" extrusionOk="0">
                  <a:moveTo>
                    <a:pt x="14897" y="0"/>
                  </a:moveTo>
                  <a:lnTo>
                    <a:pt x="0" y="14898"/>
                  </a:lnTo>
                  <a:lnTo>
                    <a:pt x="14897" y="14898"/>
                  </a:lnTo>
                  <a:lnTo>
                    <a:pt x="1489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9" name="Google Shape;69;p2"/>
            <p:cNvSpPr/>
            <p:nvPr/>
          </p:nvSpPr>
          <p:spPr>
            <a:xfrm>
              <a:off x="7232477" y="1523979"/>
              <a:ext cx="381016" cy="381016"/>
            </a:xfrm>
            <a:custGeom>
              <a:avLst/>
              <a:gdLst/>
              <a:ahLst/>
              <a:cxnLst/>
              <a:rect l="l" t="t" r="r" b="b"/>
              <a:pathLst>
                <a:path w="14898" h="14898" extrusionOk="0">
                  <a:moveTo>
                    <a:pt x="1" y="1"/>
                  </a:moveTo>
                  <a:lnTo>
                    <a:pt x="1" y="14897"/>
                  </a:lnTo>
                  <a:lnTo>
                    <a:pt x="14897" y="148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94D1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7232477" y="1904986"/>
              <a:ext cx="381016" cy="381016"/>
            </a:xfrm>
            <a:custGeom>
              <a:avLst/>
              <a:gdLst/>
              <a:ahLst/>
              <a:cxnLst/>
              <a:rect l="l" t="t" r="r" b="b"/>
              <a:pathLst>
                <a:path w="14898" h="14898" extrusionOk="0">
                  <a:moveTo>
                    <a:pt x="1" y="0"/>
                  </a:moveTo>
                  <a:lnTo>
                    <a:pt x="1" y="14898"/>
                  </a:lnTo>
                  <a:lnTo>
                    <a:pt x="14897" y="1489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1" name="Google Shape;71;p2"/>
            <p:cNvSpPr/>
            <p:nvPr/>
          </p:nvSpPr>
          <p:spPr>
            <a:xfrm>
              <a:off x="6857994" y="0"/>
              <a:ext cx="761982" cy="761982"/>
            </a:xfrm>
            <a:custGeom>
              <a:avLst/>
              <a:gdLst/>
              <a:ahLst/>
              <a:cxnLst/>
              <a:rect l="l" t="t" r="r" b="b"/>
              <a:pathLst>
                <a:path w="29794" h="29794" extrusionOk="0">
                  <a:moveTo>
                    <a:pt x="29793" y="0"/>
                  </a:moveTo>
                  <a:lnTo>
                    <a:pt x="0" y="29794"/>
                  </a:lnTo>
                  <a:lnTo>
                    <a:pt x="29793" y="29794"/>
                  </a:lnTo>
                  <a:lnTo>
                    <a:pt x="2979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2" name="Google Shape;72;p2"/>
            <p:cNvSpPr/>
            <p:nvPr/>
          </p:nvSpPr>
          <p:spPr>
            <a:xfrm>
              <a:off x="7035772" y="177805"/>
              <a:ext cx="406387" cy="406387"/>
            </a:xfrm>
            <a:custGeom>
              <a:avLst/>
              <a:gdLst/>
              <a:ahLst/>
              <a:cxnLst/>
              <a:rect l="l" t="t" r="r" b="b"/>
              <a:pathLst>
                <a:path w="15890" h="15890" extrusionOk="0">
                  <a:moveTo>
                    <a:pt x="15890" y="1"/>
                  </a:moveTo>
                  <a:lnTo>
                    <a:pt x="1" y="15889"/>
                  </a:lnTo>
                  <a:lnTo>
                    <a:pt x="15890" y="15889"/>
                  </a:lnTo>
                  <a:lnTo>
                    <a:pt x="1589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3" name="Google Shape;73;p2"/>
            <p:cNvSpPr/>
            <p:nvPr/>
          </p:nvSpPr>
          <p:spPr>
            <a:xfrm>
              <a:off x="7035772" y="177805"/>
              <a:ext cx="406387" cy="406387"/>
            </a:xfrm>
            <a:custGeom>
              <a:avLst/>
              <a:gdLst/>
              <a:ahLst/>
              <a:cxnLst/>
              <a:rect l="l" t="t" r="r" b="b"/>
              <a:pathLst>
                <a:path w="15890" h="15890" extrusionOk="0">
                  <a:moveTo>
                    <a:pt x="1" y="1"/>
                  </a:moveTo>
                  <a:lnTo>
                    <a:pt x="1" y="15889"/>
                  </a:lnTo>
                  <a:lnTo>
                    <a:pt x="1589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4" name="Google Shape;74;p2"/>
            <p:cNvSpPr/>
            <p:nvPr/>
          </p:nvSpPr>
          <p:spPr>
            <a:xfrm>
              <a:off x="6097620" y="768076"/>
              <a:ext cx="754309" cy="754283"/>
            </a:xfrm>
            <a:custGeom>
              <a:avLst/>
              <a:gdLst/>
              <a:ahLst/>
              <a:cxnLst/>
              <a:rect l="l" t="t" r="r" b="b"/>
              <a:pathLst>
                <a:path w="29494" h="29493" extrusionOk="0">
                  <a:moveTo>
                    <a:pt x="29493" y="0"/>
                  </a:moveTo>
                  <a:cubicBezTo>
                    <a:pt x="13204" y="0"/>
                    <a:pt x="0" y="13204"/>
                    <a:pt x="0" y="29493"/>
                  </a:cubicBezTo>
                  <a:lnTo>
                    <a:pt x="2949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5" name="Google Shape;75;p2"/>
            <p:cNvSpPr/>
            <p:nvPr/>
          </p:nvSpPr>
          <p:spPr>
            <a:xfrm>
              <a:off x="6097620" y="768076"/>
              <a:ext cx="754309" cy="754283"/>
            </a:xfrm>
            <a:custGeom>
              <a:avLst/>
              <a:gdLst/>
              <a:ahLst/>
              <a:cxnLst/>
              <a:rect l="l" t="t" r="r" b="b"/>
              <a:pathLst>
                <a:path w="29494" h="29493" extrusionOk="0">
                  <a:moveTo>
                    <a:pt x="29493" y="0"/>
                  </a:moveTo>
                  <a:lnTo>
                    <a:pt x="0" y="29493"/>
                  </a:lnTo>
                  <a:cubicBezTo>
                    <a:pt x="16288" y="29493"/>
                    <a:pt x="29493" y="16288"/>
                    <a:pt x="2949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6" name="Google Shape;76;p2"/>
            <p:cNvSpPr/>
            <p:nvPr/>
          </p:nvSpPr>
          <p:spPr>
            <a:xfrm>
              <a:off x="6096009" y="0"/>
              <a:ext cx="761930" cy="538865"/>
            </a:xfrm>
            <a:custGeom>
              <a:avLst/>
              <a:gdLst/>
              <a:ahLst/>
              <a:cxnLst/>
              <a:rect l="l" t="t" r="r" b="b"/>
              <a:pathLst>
                <a:path w="29792" h="21070" extrusionOk="0">
                  <a:moveTo>
                    <a:pt x="1" y="0"/>
                  </a:moveTo>
                  <a:lnTo>
                    <a:pt x="21065" y="21070"/>
                  </a:lnTo>
                  <a:cubicBezTo>
                    <a:pt x="26458" y="15676"/>
                    <a:pt x="29791" y="8228"/>
                    <a:pt x="2979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7" name="Google Shape;77;p2"/>
            <p:cNvSpPr/>
            <p:nvPr/>
          </p:nvSpPr>
          <p:spPr>
            <a:xfrm>
              <a:off x="4521219" y="761989"/>
              <a:ext cx="50792" cy="1523963"/>
            </a:xfrm>
            <a:custGeom>
              <a:avLst/>
              <a:gdLst/>
              <a:ahLst/>
              <a:cxnLst/>
              <a:rect l="l" t="t" r="r" b="b"/>
              <a:pathLst>
                <a:path w="1986" h="59588" extrusionOk="0">
                  <a:moveTo>
                    <a:pt x="0" y="1"/>
                  </a:moveTo>
                  <a:lnTo>
                    <a:pt x="0" y="59588"/>
                  </a:lnTo>
                  <a:lnTo>
                    <a:pt x="1986" y="59588"/>
                  </a:lnTo>
                  <a:lnTo>
                    <a:pt x="1986" y="29794"/>
                  </a:lnTo>
                  <a:lnTo>
                    <a:pt x="198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8" name="Google Shape;78;p2"/>
            <p:cNvSpPr/>
            <p:nvPr/>
          </p:nvSpPr>
          <p:spPr>
            <a:xfrm>
              <a:off x="4470399" y="761989"/>
              <a:ext cx="50843" cy="1523963"/>
            </a:xfrm>
            <a:custGeom>
              <a:avLst/>
              <a:gdLst/>
              <a:ahLst/>
              <a:cxnLst/>
              <a:rect l="l" t="t" r="r" b="b"/>
              <a:pathLst>
                <a:path w="1988" h="59588" extrusionOk="0">
                  <a:moveTo>
                    <a:pt x="0" y="1"/>
                  </a:moveTo>
                  <a:lnTo>
                    <a:pt x="0" y="35419"/>
                  </a:lnTo>
                  <a:lnTo>
                    <a:pt x="0" y="59588"/>
                  </a:lnTo>
                  <a:lnTo>
                    <a:pt x="1987" y="59588"/>
                  </a:lnTo>
                  <a:lnTo>
                    <a:pt x="198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4419606" y="761989"/>
              <a:ext cx="50818" cy="1523963"/>
            </a:xfrm>
            <a:custGeom>
              <a:avLst/>
              <a:gdLst/>
              <a:ahLst/>
              <a:cxnLst/>
              <a:rect l="l" t="t" r="r" b="b"/>
              <a:pathLst>
                <a:path w="1987" h="59588" extrusionOk="0">
                  <a:moveTo>
                    <a:pt x="1" y="1"/>
                  </a:moveTo>
                  <a:lnTo>
                    <a:pt x="1" y="59588"/>
                  </a:lnTo>
                  <a:lnTo>
                    <a:pt x="1986" y="59588"/>
                  </a:lnTo>
                  <a:lnTo>
                    <a:pt x="1986" y="35419"/>
                  </a:lnTo>
                  <a:lnTo>
                    <a:pt x="198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0" name="Google Shape;80;p2"/>
            <p:cNvSpPr/>
            <p:nvPr/>
          </p:nvSpPr>
          <p:spPr>
            <a:xfrm>
              <a:off x="4368786" y="761989"/>
              <a:ext cx="50843" cy="1523963"/>
            </a:xfrm>
            <a:custGeom>
              <a:avLst/>
              <a:gdLst/>
              <a:ahLst/>
              <a:cxnLst/>
              <a:rect l="l" t="t" r="r" b="b"/>
              <a:pathLst>
                <a:path w="1988" h="59588" extrusionOk="0">
                  <a:moveTo>
                    <a:pt x="1" y="1"/>
                  </a:moveTo>
                  <a:lnTo>
                    <a:pt x="1" y="35419"/>
                  </a:lnTo>
                  <a:lnTo>
                    <a:pt x="1" y="59588"/>
                  </a:lnTo>
                  <a:lnTo>
                    <a:pt x="1988" y="59588"/>
                  </a:lnTo>
                  <a:lnTo>
                    <a:pt x="198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1" name="Google Shape;81;p2"/>
            <p:cNvSpPr/>
            <p:nvPr/>
          </p:nvSpPr>
          <p:spPr>
            <a:xfrm>
              <a:off x="4318018" y="761989"/>
              <a:ext cx="50792" cy="1523963"/>
            </a:xfrm>
            <a:custGeom>
              <a:avLst/>
              <a:gdLst/>
              <a:ahLst/>
              <a:cxnLst/>
              <a:rect l="l" t="t" r="r" b="b"/>
              <a:pathLst>
                <a:path w="1986" h="59588" extrusionOk="0">
                  <a:moveTo>
                    <a:pt x="0" y="1"/>
                  </a:moveTo>
                  <a:lnTo>
                    <a:pt x="0" y="59588"/>
                  </a:lnTo>
                  <a:lnTo>
                    <a:pt x="1986" y="59588"/>
                  </a:lnTo>
                  <a:lnTo>
                    <a:pt x="1986" y="35419"/>
                  </a:lnTo>
                  <a:lnTo>
                    <a:pt x="198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2" name="Google Shape;82;p2"/>
            <p:cNvSpPr/>
            <p:nvPr/>
          </p:nvSpPr>
          <p:spPr>
            <a:xfrm>
              <a:off x="4267198" y="761989"/>
              <a:ext cx="50843" cy="1523963"/>
            </a:xfrm>
            <a:custGeom>
              <a:avLst/>
              <a:gdLst/>
              <a:ahLst/>
              <a:cxnLst/>
              <a:rect l="l" t="t" r="r" b="b"/>
              <a:pathLst>
                <a:path w="1988" h="59588" extrusionOk="0">
                  <a:moveTo>
                    <a:pt x="1" y="1"/>
                  </a:moveTo>
                  <a:lnTo>
                    <a:pt x="1" y="35419"/>
                  </a:lnTo>
                  <a:lnTo>
                    <a:pt x="1" y="59588"/>
                  </a:lnTo>
                  <a:lnTo>
                    <a:pt x="1987" y="59588"/>
                  </a:lnTo>
                  <a:lnTo>
                    <a:pt x="198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3" name="Google Shape;83;p2"/>
            <p:cNvSpPr/>
            <p:nvPr/>
          </p:nvSpPr>
          <p:spPr>
            <a:xfrm>
              <a:off x="4216379" y="761989"/>
              <a:ext cx="50843" cy="1523963"/>
            </a:xfrm>
            <a:custGeom>
              <a:avLst/>
              <a:gdLst/>
              <a:ahLst/>
              <a:cxnLst/>
              <a:rect l="l" t="t" r="r" b="b"/>
              <a:pathLst>
                <a:path w="1988" h="59588" extrusionOk="0">
                  <a:moveTo>
                    <a:pt x="1" y="1"/>
                  </a:moveTo>
                  <a:lnTo>
                    <a:pt x="1" y="59588"/>
                  </a:lnTo>
                  <a:lnTo>
                    <a:pt x="1988" y="59588"/>
                  </a:lnTo>
                  <a:lnTo>
                    <a:pt x="1988" y="35419"/>
                  </a:lnTo>
                  <a:lnTo>
                    <a:pt x="198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4" name="Google Shape;84;p2"/>
            <p:cNvSpPr/>
            <p:nvPr/>
          </p:nvSpPr>
          <p:spPr>
            <a:xfrm>
              <a:off x="4165611" y="761989"/>
              <a:ext cx="50792" cy="1523963"/>
            </a:xfrm>
            <a:custGeom>
              <a:avLst/>
              <a:gdLst/>
              <a:ahLst/>
              <a:cxnLst/>
              <a:rect l="l" t="t" r="r" b="b"/>
              <a:pathLst>
                <a:path w="1986" h="59588" extrusionOk="0">
                  <a:moveTo>
                    <a:pt x="0" y="1"/>
                  </a:moveTo>
                  <a:lnTo>
                    <a:pt x="0" y="35419"/>
                  </a:lnTo>
                  <a:lnTo>
                    <a:pt x="0" y="59588"/>
                  </a:lnTo>
                  <a:lnTo>
                    <a:pt x="1986" y="59588"/>
                  </a:lnTo>
                  <a:lnTo>
                    <a:pt x="198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5" name="Google Shape;85;p2"/>
            <p:cNvSpPr/>
            <p:nvPr/>
          </p:nvSpPr>
          <p:spPr>
            <a:xfrm>
              <a:off x="4114791" y="761989"/>
              <a:ext cx="50843" cy="1523963"/>
            </a:xfrm>
            <a:custGeom>
              <a:avLst/>
              <a:gdLst/>
              <a:ahLst/>
              <a:cxnLst/>
              <a:rect l="l" t="t" r="r" b="b"/>
              <a:pathLst>
                <a:path w="1988" h="59588" extrusionOk="0">
                  <a:moveTo>
                    <a:pt x="0" y="1"/>
                  </a:moveTo>
                  <a:lnTo>
                    <a:pt x="0" y="59588"/>
                  </a:lnTo>
                  <a:lnTo>
                    <a:pt x="1987" y="59588"/>
                  </a:lnTo>
                  <a:lnTo>
                    <a:pt x="1987" y="35419"/>
                  </a:lnTo>
                  <a:lnTo>
                    <a:pt x="198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6" name="Google Shape;86;p2"/>
            <p:cNvSpPr/>
            <p:nvPr/>
          </p:nvSpPr>
          <p:spPr>
            <a:xfrm>
              <a:off x="4063997" y="761989"/>
              <a:ext cx="50818" cy="1523963"/>
            </a:xfrm>
            <a:custGeom>
              <a:avLst/>
              <a:gdLst/>
              <a:ahLst/>
              <a:cxnLst/>
              <a:rect l="l" t="t" r="r" b="b"/>
              <a:pathLst>
                <a:path w="1987" h="59588" extrusionOk="0">
                  <a:moveTo>
                    <a:pt x="1" y="1"/>
                  </a:moveTo>
                  <a:lnTo>
                    <a:pt x="1" y="35419"/>
                  </a:lnTo>
                  <a:lnTo>
                    <a:pt x="1" y="59588"/>
                  </a:lnTo>
                  <a:lnTo>
                    <a:pt x="1986" y="59588"/>
                  </a:lnTo>
                  <a:lnTo>
                    <a:pt x="198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7" name="Google Shape;87;p2"/>
            <p:cNvSpPr/>
            <p:nvPr/>
          </p:nvSpPr>
          <p:spPr>
            <a:xfrm>
              <a:off x="4013178" y="761989"/>
              <a:ext cx="50843" cy="1523963"/>
            </a:xfrm>
            <a:custGeom>
              <a:avLst/>
              <a:gdLst/>
              <a:ahLst/>
              <a:cxnLst/>
              <a:rect l="l" t="t" r="r" b="b"/>
              <a:pathLst>
                <a:path w="1988" h="59588" extrusionOk="0">
                  <a:moveTo>
                    <a:pt x="1" y="1"/>
                  </a:moveTo>
                  <a:lnTo>
                    <a:pt x="1" y="59588"/>
                  </a:lnTo>
                  <a:lnTo>
                    <a:pt x="1988" y="59588"/>
                  </a:lnTo>
                  <a:lnTo>
                    <a:pt x="1988" y="35419"/>
                  </a:lnTo>
                  <a:lnTo>
                    <a:pt x="198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8" name="Google Shape;88;p2"/>
            <p:cNvSpPr/>
            <p:nvPr/>
          </p:nvSpPr>
          <p:spPr>
            <a:xfrm>
              <a:off x="3962409" y="761989"/>
              <a:ext cx="50792" cy="1523963"/>
            </a:xfrm>
            <a:custGeom>
              <a:avLst/>
              <a:gdLst/>
              <a:ahLst/>
              <a:cxnLst/>
              <a:rect l="l" t="t" r="r" b="b"/>
              <a:pathLst>
                <a:path w="1986" h="59588" extrusionOk="0">
                  <a:moveTo>
                    <a:pt x="0" y="1"/>
                  </a:moveTo>
                  <a:lnTo>
                    <a:pt x="0" y="35419"/>
                  </a:lnTo>
                  <a:lnTo>
                    <a:pt x="0" y="59588"/>
                  </a:lnTo>
                  <a:lnTo>
                    <a:pt x="1986" y="59588"/>
                  </a:lnTo>
                  <a:lnTo>
                    <a:pt x="198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9" name="Google Shape;89;p2"/>
            <p:cNvSpPr/>
            <p:nvPr/>
          </p:nvSpPr>
          <p:spPr>
            <a:xfrm>
              <a:off x="3911590" y="761989"/>
              <a:ext cx="50843" cy="1523963"/>
            </a:xfrm>
            <a:custGeom>
              <a:avLst/>
              <a:gdLst/>
              <a:ahLst/>
              <a:cxnLst/>
              <a:rect l="l" t="t" r="r" b="b"/>
              <a:pathLst>
                <a:path w="1988" h="59588" extrusionOk="0">
                  <a:moveTo>
                    <a:pt x="0" y="1"/>
                  </a:moveTo>
                  <a:lnTo>
                    <a:pt x="0" y="59588"/>
                  </a:lnTo>
                  <a:lnTo>
                    <a:pt x="1987" y="59588"/>
                  </a:lnTo>
                  <a:lnTo>
                    <a:pt x="1987" y="35419"/>
                  </a:lnTo>
                  <a:lnTo>
                    <a:pt x="198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0" name="Google Shape;90;p2"/>
            <p:cNvSpPr/>
            <p:nvPr/>
          </p:nvSpPr>
          <p:spPr>
            <a:xfrm>
              <a:off x="3860796" y="761989"/>
              <a:ext cx="50818" cy="1523963"/>
            </a:xfrm>
            <a:custGeom>
              <a:avLst/>
              <a:gdLst/>
              <a:ahLst/>
              <a:cxnLst/>
              <a:rect l="l" t="t" r="r" b="b"/>
              <a:pathLst>
                <a:path w="1987" h="59588" extrusionOk="0">
                  <a:moveTo>
                    <a:pt x="1" y="1"/>
                  </a:moveTo>
                  <a:lnTo>
                    <a:pt x="1" y="35419"/>
                  </a:lnTo>
                  <a:lnTo>
                    <a:pt x="1" y="59588"/>
                  </a:lnTo>
                  <a:lnTo>
                    <a:pt x="1986" y="59588"/>
                  </a:lnTo>
                  <a:lnTo>
                    <a:pt x="198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1" name="Google Shape;91;p2"/>
            <p:cNvSpPr/>
            <p:nvPr/>
          </p:nvSpPr>
          <p:spPr>
            <a:xfrm>
              <a:off x="3810002" y="761989"/>
              <a:ext cx="50818" cy="1523963"/>
            </a:xfrm>
            <a:custGeom>
              <a:avLst/>
              <a:gdLst/>
              <a:ahLst/>
              <a:cxnLst/>
              <a:rect l="l" t="t" r="r" b="b"/>
              <a:pathLst>
                <a:path w="1987" h="59588" extrusionOk="0">
                  <a:moveTo>
                    <a:pt x="0" y="1"/>
                  </a:moveTo>
                  <a:lnTo>
                    <a:pt x="0" y="29794"/>
                  </a:lnTo>
                  <a:lnTo>
                    <a:pt x="0" y="59588"/>
                  </a:lnTo>
                  <a:lnTo>
                    <a:pt x="1987" y="59588"/>
                  </a:lnTo>
                  <a:lnTo>
                    <a:pt x="1987" y="35419"/>
                  </a:lnTo>
                  <a:lnTo>
                    <a:pt x="198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2" name="Google Shape;92;p2"/>
            <p:cNvSpPr/>
            <p:nvPr/>
          </p:nvSpPr>
          <p:spPr>
            <a:xfrm>
              <a:off x="3810002" y="0"/>
              <a:ext cx="1523912" cy="1523912"/>
            </a:xfrm>
            <a:custGeom>
              <a:avLst/>
              <a:gdLst/>
              <a:ahLst/>
              <a:cxnLst/>
              <a:rect l="l" t="t" r="r" b="b"/>
              <a:pathLst>
                <a:path w="59586" h="59586" extrusionOk="0">
                  <a:moveTo>
                    <a:pt x="0" y="0"/>
                  </a:moveTo>
                  <a:lnTo>
                    <a:pt x="0" y="59586"/>
                  </a:lnTo>
                  <a:cubicBezTo>
                    <a:pt x="16454" y="59586"/>
                    <a:pt x="31352" y="52915"/>
                    <a:pt x="42133" y="42134"/>
                  </a:cubicBezTo>
                  <a:lnTo>
                    <a:pt x="42139" y="42129"/>
                  </a:lnTo>
                  <a:cubicBezTo>
                    <a:pt x="45818" y="38449"/>
                    <a:pt x="49002" y="34304"/>
                    <a:pt x="51608" y="29801"/>
                  </a:cubicBezTo>
                  <a:lnTo>
                    <a:pt x="29805" y="29801"/>
                  </a:lnTo>
                  <a:cubicBezTo>
                    <a:pt x="45990" y="29801"/>
                    <a:pt x="59162" y="16889"/>
                    <a:pt x="59576" y="798"/>
                  </a:cubicBezTo>
                  <a:cubicBezTo>
                    <a:pt x="59581" y="534"/>
                    <a:pt x="59586" y="275"/>
                    <a:pt x="59586" y="10"/>
                  </a:cubicBezTo>
                  <a:lnTo>
                    <a:pt x="5958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3" name="Google Shape;93;p2"/>
            <p:cNvSpPr/>
            <p:nvPr/>
          </p:nvSpPr>
          <p:spPr>
            <a:xfrm>
              <a:off x="3810002" y="0"/>
              <a:ext cx="1077705" cy="1077730"/>
            </a:xfrm>
            <a:custGeom>
              <a:avLst/>
              <a:gdLst/>
              <a:ahLst/>
              <a:cxnLst/>
              <a:rect l="l" t="t" r="r" b="b"/>
              <a:pathLst>
                <a:path w="42139" h="42140" extrusionOk="0">
                  <a:moveTo>
                    <a:pt x="0" y="0"/>
                  </a:moveTo>
                  <a:lnTo>
                    <a:pt x="0" y="42139"/>
                  </a:lnTo>
                  <a:cubicBezTo>
                    <a:pt x="23273" y="42139"/>
                    <a:pt x="42139" y="23272"/>
                    <a:pt x="4213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4" name="Google Shape;94;p2"/>
            <p:cNvSpPr/>
            <p:nvPr/>
          </p:nvSpPr>
          <p:spPr>
            <a:xfrm>
              <a:off x="3810002" y="0"/>
              <a:ext cx="613416" cy="613416"/>
            </a:xfrm>
            <a:custGeom>
              <a:avLst/>
              <a:gdLst/>
              <a:ahLst/>
              <a:cxnLst/>
              <a:rect l="l" t="t" r="r" b="b"/>
              <a:pathLst>
                <a:path w="23985" h="23985" extrusionOk="0">
                  <a:moveTo>
                    <a:pt x="0" y="0"/>
                  </a:moveTo>
                  <a:lnTo>
                    <a:pt x="0" y="23985"/>
                  </a:lnTo>
                  <a:cubicBezTo>
                    <a:pt x="13247" y="23985"/>
                    <a:pt x="23985" y="13246"/>
                    <a:pt x="2398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5" name="Google Shape;95;p2"/>
            <p:cNvSpPr/>
            <p:nvPr/>
          </p:nvSpPr>
          <p:spPr>
            <a:xfrm>
              <a:off x="7082269" y="986087"/>
              <a:ext cx="313319" cy="313319"/>
            </a:xfrm>
            <a:custGeom>
              <a:avLst/>
              <a:gdLst/>
              <a:ahLst/>
              <a:cxnLst/>
              <a:rect l="l" t="t" r="r" b="b"/>
              <a:pathLst>
                <a:path w="12251" h="12251" extrusionOk="0">
                  <a:moveTo>
                    <a:pt x="6126" y="1"/>
                  </a:moveTo>
                  <a:cubicBezTo>
                    <a:pt x="4502" y="1"/>
                    <a:pt x="2944" y="646"/>
                    <a:pt x="1795" y="1795"/>
                  </a:cubicBezTo>
                  <a:cubicBezTo>
                    <a:pt x="646" y="2944"/>
                    <a:pt x="1" y="4501"/>
                    <a:pt x="1" y="6125"/>
                  </a:cubicBezTo>
                  <a:cubicBezTo>
                    <a:pt x="1" y="7750"/>
                    <a:pt x="646" y="9307"/>
                    <a:pt x="1795" y="10456"/>
                  </a:cubicBezTo>
                  <a:cubicBezTo>
                    <a:pt x="2944" y="11605"/>
                    <a:pt x="4502" y="12250"/>
                    <a:pt x="6126" y="12250"/>
                  </a:cubicBezTo>
                  <a:cubicBezTo>
                    <a:pt x="7750" y="12250"/>
                    <a:pt x="9308" y="11605"/>
                    <a:pt x="10456" y="10456"/>
                  </a:cubicBezTo>
                  <a:cubicBezTo>
                    <a:pt x="11605" y="9307"/>
                    <a:pt x="12250" y="7750"/>
                    <a:pt x="12250" y="6125"/>
                  </a:cubicBezTo>
                  <a:cubicBezTo>
                    <a:pt x="12250" y="4501"/>
                    <a:pt x="11605" y="2944"/>
                    <a:pt x="10456" y="1795"/>
                  </a:cubicBezTo>
                  <a:cubicBezTo>
                    <a:pt x="9308" y="646"/>
                    <a:pt x="7750" y="1"/>
                    <a:pt x="6126" y="1"/>
                  </a:cubicBezTo>
                  <a:close/>
                </a:path>
              </a:pathLst>
            </a:custGeom>
            <a:solidFill>
              <a:srgbClr val="3A87C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6" name="Google Shape;96;p2"/>
            <p:cNvSpPr/>
            <p:nvPr/>
          </p:nvSpPr>
          <p:spPr>
            <a:xfrm>
              <a:off x="4572013" y="1524004"/>
              <a:ext cx="1523938" cy="762007"/>
            </a:xfrm>
            <a:custGeom>
              <a:avLst/>
              <a:gdLst/>
              <a:ahLst/>
              <a:cxnLst/>
              <a:rect l="l" t="t" r="r" b="b"/>
              <a:pathLst>
                <a:path w="59587" h="29795" extrusionOk="0">
                  <a:moveTo>
                    <a:pt x="29794" y="1"/>
                  </a:moveTo>
                  <a:lnTo>
                    <a:pt x="1" y="29795"/>
                  </a:lnTo>
                  <a:lnTo>
                    <a:pt x="1" y="29795"/>
                  </a:lnTo>
                  <a:lnTo>
                    <a:pt x="59587" y="29794"/>
                  </a:lnTo>
                  <a:lnTo>
                    <a:pt x="2979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7" name="Google Shape;97;p2"/>
            <p:cNvSpPr/>
            <p:nvPr/>
          </p:nvSpPr>
          <p:spPr>
            <a:xfrm>
              <a:off x="5333998" y="761989"/>
              <a:ext cx="761982" cy="1523963"/>
            </a:xfrm>
            <a:custGeom>
              <a:avLst/>
              <a:gdLst/>
              <a:ahLst/>
              <a:cxnLst/>
              <a:rect l="l" t="t" r="r" b="b"/>
              <a:pathLst>
                <a:path w="29794" h="59588" extrusionOk="0">
                  <a:moveTo>
                    <a:pt x="29794" y="1"/>
                  </a:moveTo>
                  <a:lnTo>
                    <a:pt x="1" y="29795"/>
                  </a:lnTo>
                  <a:lnTo>
                    <a:pt x="29794" y="59588"/>
                  </a:lnTo>
                  <a:lnTo>
                    <a:pt x="2979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8" name="Google Shape;98;p2"/>
            <p:cNvSpPr/>
            <p:nvPr/>
          </p:nvSpPr>
          <p:spPr>
            <a:xfrm>
              <a:off x="5333998" y="1523979"/>
              <a:ext cx="761982" cy="762007"/>
            </a:xfrm>
            <a:custGeom>
              <a:avLst/>
              <a:gdLst/>
              <a:ahLst/>
              <a:cxnLst/>
              <a:rect l="l" t="t" r="r" b="b"/>
              <a:pathLst>
                <a:path w="29794" h="29795" extrusionOk="0">
                  <a:moveTo>
                    <a:pt x="29794" y="1"/>
                  </a:moveTo>
                  <a:cubicBezTo>
                    <a:pt x="13339" y="1"/>
                    <a:pt x="1" y="13339"/>
                    <a:pt x="1" y="29795"/>
                  </a:cubicBezTo>
                  <a:lnTo>
                    <a:pt x="29794" y="29795"/>
                  </a:lnTo>
                  <a:lnTo>
                    <a:pt x="2979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9" name="Google Shape;99;p2"/>
            <p:cNvSpPr/>
            <p:nvPr/>
          </p:nvSpPr>
          <p:spPr>
            <a:xfrm>
              <a:off x="4572320" y="762143"/>
              <a:ext cx="1523631" cy="761854"/>
            </a:xfrm>
            <a:custGeom>
              <a:avLst/>
              <a:gdLst/>
              <a:ahLst/>
              <a:cxnLst/>
              <a:rect l="l" t="t" r="r" b="b"/>
              <a:pathLst>
                <a:path w="59575" h="29789" extrusionOk="0">
                  <a:moveTo>
                    <a:pt x="0" y="0"/>
                  </a:moveTo>
                  <a:lnTo>
                    <a:pt x="29788" y="29789"/>
                  </a:lnTo>
                  <a:lnTo>
                    <a:pt x="5957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0" name="Google Shape;100;p2"/>
            <p:cNvSpPr/>
            <p:nvPr/>
          </p:nvSpPr>
          <p:spPr>
            <a:xfrm>
              <a:off x="4572269" y="762168"/>
              <a:ext cx="761930" cy="761777"/>
            </a:xfrm>
            <a:custGeom>
              <a:avLst/>
              <a:gdLst/>
              <a:ahLst/>
              <a:cxnLst/>
              <a:rect l="l" t="t" r="r" b="b"/>
              <a:pathLst>
                <a:path w="29792" h="29786" extrusionOk="0">
                  <a:moveTo>
                    <a:pt x="1" y="1"/>
                  </a:moveTo>
                  <a:lnTo>
                    <a:pt x="12335" y="12329"/>
                  </a:lnTo>
                  <a:lnTo>
                    <a:pt x="29791" y="29786"/>
                  </a:lnTo>
                  <a:lnTo>
                    <a:pt x="2979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1" name="Google Shape;101;p2"/>
            <p:cNvSpPr/>
            <p:nvPr/>
          </p:nvSpPr>
          <p:spPr>
            <a:xfrm>
              <a:off x="4572269" y="0"/>
              <a:ext cx="761675" cy="762161"/>
            </a:xfrm>
            <a:custGeom>
              <a:avLst/>
              <a:gdLst/>
              <a:ahLst/>
              <a:cxnLst/>
              <a:rect l="l" t="t" r="r" b="b"/>
              <a:pathLst>
                <a:path w="29782" h="29801" extrusionOk="0">
                  <a:moveTo>
                    <a:pt x="1" y="0"/>
                  </a:moveTo>
                  <a:lnTo>
                    <a:pt x="1" y="29801"/>
                  </a:lnTo>
                  <a:cubicBezTo>
                    <a:pt x="16186" y="29801"/>
                    <a:pt x="29358" y="16889"/>
                    <a:pt x="29772" y="798"/>
                  </a:cubicBezTo>
                  <a:cubicBezTo>
                    <a:pt x="29777" y="534"/>
                    <a:pt x="29782" y="275"/>
                    <a:pt x="29782" y="10"/>
                  </a:cubicBezTo>
                  <a:lnTo>
                    <a:pt x="2978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2" name="Google Shape;102;p2"/>
            <p:cNvSpPr/>
            <p:nvPr/>
          </p:nvSpPr>
          <p:spPr>
            <a:xfrm>
              <a:off x="5333998" y="768076"/>
              <a:ext cx="754309" cy="754283"/>
            </a:xfrm>
            <a:custGeom>
              <a:avLst/>
              <a:gdLst/>
              <a:ahLst/>
              <a:cxnLst/>
              <a:rect l="l" t="t" r="r" b="b"/>
              <a:pathLst>
                <a:path w="29494" h="29493" extrusionOk="0">
                  <a:moveTo>
                    <a:pt x="1" y="0"/>
                  </a:moveTo>
                  <a:lnTo>
                    <a:pt x="29494" y="29493"/>
                  </a:lnTo>
                  <a:cubicBezTo>
                    <a:pt x="29494" y="13204"/>
                    <a:pt x="16289" y="0"/>
                    <a:pt x="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3" name="Google Shape;103;p2"/>
            <p:cNvSpPr/>
            <p:nvPr/>
          </p:nvSpPr>
          <p:spPr>
            <a:xfrm>
              <a:off x="5333972" y="768076"/>
              <a:ext cx="754309" cy="754283"/>
            </a:xfrm>
            <a:custGeom>
              <a:avLst/>
              <a:gdLst/>
              <a:ahLst/>
              <a:cxnLst/>
              <a:rect l="l" t="t" r="r" b="b"/>
              <a:pathLst>
                <a:path w="29494" h="29493" extrusionOk="0">
                  <a:moveTo>
                    <a:pt x="1" y="0"/>
                  </a:moveTo>
                  <a:cubicBezTo>
                    <a:pt x="1" y="16288"/>
                    <a:pt x="13206" y="29493"/>
                    <a:pt x="29494" y="29493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4" name="Google Shape;104;p2"/>
            <p:cNvSpPr/>
            <p:nvPr/>
          </p:nvSpPr>
          <p:spPr>
            <a:xfrm>
              <a:off x="8607902" y="1752182"/>
              <a:ext cx="310122" cy="310097"/>
            </a:xfrm>
            <a:custGeom>
              <a:avLst/>
              <a:gdLst/>
              <a:ahLst/>
              <a:cxnLst/>
              <a:rect l="l" t="t" r="r" b="b"/>
              <a:pathLst>
                <a:path w="12126" h="12125" extrusionOk="0">
                  <a:moveTo>
                    <a:pt x="6064" y="0"/>
                  </a:moveTo>
                  <a:cubicBezTo>
                    <a:pt x="2704" y="0"/>
                    <a:pt x="1" y="2704"/>
                    <a:pt x="1" y="6062"/>
                  </a:cubicBezTo>
                  <a:cubicBezTo>
                    <a:pt x="1" y="9422"/>
                    <a:pt x="2704" y="12125"/>
                    <a:pt x="6064" y="12125"/>
                  </a:cubicBezTo>
                  <a:cubicBezTo>
                    <a:pt x="9422" y="12125"/>
                    <a:pt x="12126" y="9422"/>
                    <a:pt x="12126" y="6062"/>
                  </a:cubicBezTo>
                  <a:cubicBezTo>
                    <a:pt x="12126" y="2704"/>
                    <a:pt x="9422" y="0"/>
                    <a:pt x="60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5" name="Google Shape;105;p2"/>
            <p:cNvSpPr/>
            <p:nvPr/>
          </p:nvSpPr>
          <p:spPr>
            <a:xfrm>
              <a:off x="7619979" y="1526217"/>
              <a:ext cx="761982" cy="762007"/>
            </a:xfrm>
            <a:custGeom>
              <a:avLst/>
              <a:gdLst/>
              <a:ahLst/>
              <a:cxnLst/>
              <a:rect l="l" t="t" r="r" b="b"/>
              <a:pathLst>
                <a:path w="29794" h="29795" extrusionOk="0">
                  <a:moveTo>
                    <a:pt x="1" y="1"/>
                  </a:moveTo>
                  <a:lnTo>
                    <a:pt x="1" y="29795"/>
                  </a:lnTo>
                  <a:lnTo>
                    <a:pt x="29793" y="29795"/>
                  </a:lnTo>
                  <a:lnTo>
                    <a:pt x="2979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6" name="Google Shape;106;p2"/>
            <p:cNvSpPr/>
            <p:nvPr/>
          </p:nvSpPr>
          <p:spPr>
            <a:xfrm>
              <a:off x="7619979" y="1526217"/>
              <a:ext cx="762007" cy="762007"/>
            </a:xfrm>
            <a:custGeom>
              <a:avLst/>
              <a:gdLst/>
              <a:ahLst/>
              <a:cxnLst/>
              <a:rect l="l" t="t" r="r" b="b"/>
              <a:pathLst>
                <a:path w="29795" h="29795" extrusionOk="0">
                  <a:moveTo>
                    <a:pt x="1" y="1"/>
                  </a:moveTo>
                  <a:lnTo>
                    <a:pt x="1" y="29795"/>
                  </a:lnTo>
                  <a:lnTo>
                    <a:pt x="29794" y="2979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7" name="Google Shape;107;p2"/>
            <p:cNvSpPr/>
            <p:nvPr/>
          </p:nvSpPr>
          <p:spPr>
            <a:xfrm>
              <a:off x="7619979" y="764227"/>
              <a:ext cx="761982" cy="761982"/>
            </a:xfrm>
            <a:custGeom>
              <a:avLst/>
              <a:gdLst/>
              <a:ahLst/>
              <a:cxnLst/>
              <a:rect l="l" t="t" r="r" b="b"/>
              <a:pathLst>
                <a:path w="29794" h="29794" extrusionOk="0">
                  <a:moveTo>
                    <a:pt x="1" y="1"/>
                  </a:moveTo>
                  <a:lnTo>
                    <a:pt x="1" y="29794"/>
                  </a:lnTo>
                  <a:lnTo>
                    <a:pt x="29793" y="29794"/>
                  </a:lnTo>
                  <a:lnTo>
                    <a:pt x="2979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8" name="Google Shape;108;p2"/>
            <p:cNvSpPr/>
            <p:nvPr/>
          </p:nvSpPr>
          <p:spPr>
            <a:xfrm>
              <a:off x="7619979" y="2212"/>
              <a:ext cx="761982" cy="762007"/>
            </a:xfrm>
            <a:custGeom>
              <a:avLst/>
              <a:gdLst/>
              <a:ahLst/>
              <a:cxnLst/>
              <a:rect l="l" t="t" r="r" b="b"/>
              <a:pathLst>
                <a:path w="29794" h="29795" extrusionOk="0">
                  <a:moveTo>
                    <a:pt x="1" y="1"/>
                  </a:moveTo>
                  <a:lnTo>
                    <a:pt x="1" y="29795"/>
                  </a:lnTo>
                  <a:lnTo>
                    <a:pt x="29793" y="29795"/>
                  </a:lnTo>
                  <a:lnTo>
                    <a:pt x="2979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9" name="Google Shape;109;p2"/>
            <p:cNvSpPr/>
            <p:nvPr/>
          </p:nvSpPr>
          <p:spPr>
            <a:xfrm>
              <a:off x="7619979" y="764227"/>
              <a:ext cx="761982" cy="761982"/>
            </a:xfrm>
            <a:custGeom>
              <a:avLst/>
              <a:gdLst/>
              <a:ahLst/>
              <a:cxnLst/>
              <a:rect l="l" t="t" r="r" b="b"/>
              <a:pathLst>
                <a:path w="29794" h="29794" extrusionOk="0">
                  <a:moveTo>
                    <a:pt x="14897" y="1"/>
                  </a:moveTo>
                  <a:cubicBezTo>
                    <a:pt x="6670" y="1"/>
                    <a:pt x="1" y="6670"/>
                    <a:pt x="1" y="14897"/>
                  </a:cubicBezTo>
                  <a:cubicBezTo>
                    <a:pt x="1" y="23124"/>
                    <a:pt x="6670" y="29794"/>
                    <a:pt x="14897" y="29794"/>
                  </a:cubicBezTo>
                  <a:cubicBezTo>
                    <a:pt x="23125" y="29794"/>
                    <a:pt x="29793" y="23124"/>
                    <a:pt x="29793" y="14897"/>
                  </a:cubicBezTo>
                  <a:cubicBezTo>
                    <a:pt x="29793" y="6670"/>
                    <a:pt x="23124" y="1"/>
                    <a:pt x="1489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0" name="Google Shape;110;p2"/>
            <p:cNvSpPr/>
            <p:nvPr/>
          </p:nvSpPr>
          <p:spPr>
            <a:xfrm>
              <a:off x="7837937" y="982161"/>
              <a:ext cx="326107" cy="326132"/>
            </a:xfrm>
            <a:custGeom>
              <a:avLst/>
              <a:gdLst/>
              <a:ahLst/>
              <a:cxnLst/>
              <a:rect l="l" t="t" r="r" b="b"/>
              <a:pathLst>
                <a:path w="12751" h="12752" extrusionOk="0">
                  <a:moveTo>
                    <a:pt x="6375" y="0"/>
                  </a:moveTo>
                  <a:cubicBezTo>
                    <a:pt x="2855" y="0"/>
                    <a:pt x="0" y="2855"/>
                    <a:pt x="0" y="6376"/>
                  </a:cubicBezTo>
                  <a:cubicBezTo>
                    <a:pt x="0" y="9898"/>
                    <a:pt x="2855" y="12751"/>
                    <a:pt x="6375" y="12751"/>
                  </a:cubicBezTo>
                  <a:cubicBezTo>
                    <a:pt x="9896" y="12751"/>
                    <a:pt x="12751" y="9897"/>
                    <a:pt x="12751" y="6376"/>
                  </a:cubicBezTo>
                  <a:cubicBezTo>
                    <a:pt x="12751" y="2855"/>
                    <a:pt x="9896" y="0"/>
                    <a:pt x="637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1" name="Google Shape;111;p2"/>
            <p:cNvSpPr/>
            <p:nvPr/>
          </p:nvSpPr>
          <p:spPr>
            <a:xfrm>
              <a:off x="8381989" y="1145235"/>
              <a:ext cx="380991" cy="380991"/>
            </a:xfrm>
            <a:custGeom>
              <a:avLst/>
              <a:gdLst/>
              <a:ahLst/>
              <a:cxnLst/>
              <a:rect l="l" t="t" r="r" b="b"/>
              <a:pathLst>
                <a:path w="14897" h="14897" extrusionOk="0">
                  <a:moveTo>
                    <a:pt x="0" y="0"/>
                  </a:moveTo>
                  <a:lnTo>
                    <a:pt x="0" y="14897"/>
                  </a:lnTo>
                  <a:lnTo>
                    <a:pt x="14897" y="14897"/>
                  </a:lnTo>
                  <a:lnTo>
                    <a:pt x="1489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2" name="Google Shape;112;p2"/>
            <p:cNvSpPr/>
            <p:nvPr/>
          </p:nvSpPr>
          <p:spPr>
            <a:xfrm>
              <a:off x="8762969" y="764227"/>
              <a:ext cx="381016" cy="761982"/>
            </a:xfrm>
            <a:custGeom>
              <a:avLst/>
              <a:gdLst/>
              <a:ahLst/>
              <a:cxnLst/>
              <a:rect l="l" t="t" r="r" b="b"/>
              <a:pathLst>
                <a:path w="14898" h="29794" extrusionOk="0">
                  <a:moveTo>
                    <a:pt x="1" y="1"/>
                  </a:moveTo>
                  <a:lnTo>
                    <a:pt x="1" y="14897"/>
                  </a:lnTo>
                  <a:lnTo>
                    <a:pt x="1" y="29794"/>
                  </a:lnTo>
                  <a:lnTo>
                    <a:pt x="14897" y="29794"/>
                  </a:lnTo>
                  <a:lnTo>
                    <a:pt x="14897" y="14897"/>
                  </a:lnTo>
                  <a:lnTo>
                    <a:pt x="14897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3" name="Google Shape;113;p2"/>
            <p:cNvSpPr/>
            <p:nvPr/>
          </p:nvSpPr>
          <p:spPr>
            <a:xfrm>
              <a:off x="8381989" y="764202"/>
              <a:ext cx="380991" cy="381042"/>
            </a:xfrm>
            <a:custGeom>
              <a:avLst/>
              <a:gdLst/>
              <a:ahLst/>
              <a:cxnLst/>
              <a:rect l="l" t="t" r="r" b="b"/>
              <a:pathLst>
                <a:path w="14897" h="14899" extrusionOk="0">
                  <a:moveTo>
                    <a:pt x="0" y="1"/>
                  </a:moveTo>
                  <a:lnTo>
                    <a:pt x="0" y="14898"/>
                  </a:lnTo>
                  <a:lnTo>
                    <a:pt x="14897" y="14898"/>
                  </a:lnTo>
                  <a:lnTo>
                    <a:pt x="1489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4" name="Google Shape;114;p2"/>
            <p:cNvSpPr/>
            <p:nvPr/>
          </p:nvSpPr>
          <p:spPr>
            <a:xfrm>
              <a:off x="8000958" y="383220"/>
              <a:ext cx="381016" cy="381016"/>
            </a:xfrm>
            <a:custGeom>
              <a:avLst/>
              <a:gdLst/>
              <a:ahLst/>
              <a:cxnLst/>
              <a:rect l="l" t="t" r="r" b="b"/>
              <a:pathLst>
                <a:path w="14898" h="14898" extrusionOk="0">
                  <a:moveTo>
                    <a:pt x="1" y="0"/>
                  </a:moveTo>
                  <a:lnTo>
                    <a:pt x="1" y="14898"/>
                  </a:lnTo>
                  <a:lnTo>
                    <a:pt x="14897" y="14898"/>
                  </a:lnTo>
                  <a:lnTo>
                    <a:pt x="1489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5" name="Google Shape;115;p2"/>
            <p:cNvSpPr/>
            <p:nvPr/>
          </p:nvSpPr>
          <p:spPr>
            <a:xfrm>
              <a:off x="8000958" y="2212"/>
              <a:ext cx="381016" cy="381016"/>
            </a:xfrm>
            <a:custGeom>
              <a:avLst/>
              <a:gdLst/>
              <a:ahLst/>
              <a:cxnLst/>
              <a:rect l="l" t="t" r="r" b="b"/>
              <a:pathLst>
                <a:path w="14898" h="14898" extrusionOk="0">
                  <a:moveTo>
                    <a:pt x="1" y="1"/>
                  </a:moveTo>
                  <a:lnTo>
                    <a:pt x="1" y="14897"/>
                  </a:lnTo>
                  <a:lnTo>
                    <a:pt x="14897" y="14897"/>
                  </a:lnTo>
                  <a:lnTo>
                    <a:pt x="1489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6" name="Google Shape;116;p2"/>
            <p:cNvSpPr/>
            <p:nvPr/>
          </p:nvSpPr>
          <p:spPr>
            <a:xfrm>
              <a:off x="8381989" y="2212"/>
              <a:ext cx="380991" cy="381016"/>
            </a:xfrm>
            <a:custGeom>
              <a:avLst/>
              <a:gdLst/>
              <a:ahLst/>
              <a:cxnLst/>
              <a:rect l="l" t="t" r="r" b="b"/>
              <a:pathLst>
                <a:path w="14897" h="14898" extrusionOk="0">
                  <a:moveTo>
                    <a:pt x="14897" y="1"/>
                  </a:moveTo>
                  <a:lnTo>
                    <a:pt x="0" y="14897"/>
                  </a:lnTo>
                  <a:lnTo>
                    <a:pt x="14897" y="14897"/>
                  </a:lnTo>
                  <a:lnTo>
                    <a:pt x="14897" y="1"/>
                  </a:lnTo>
                  <a:close/>
                </a:path>
              </a:pathLst>
            </a:custGeom>
            <a:solidFill>
              <a:srgbClr val="94D1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7" name="Google Shape;117;p2"/>
            <p:cNvSpPr/>
            <p:nvPr/>
          </p:nvSpPr>
          <p:spPr>
            <a:xfrm>
              <a:off x="8381989" y="383220"/>
              <a:ext cx="380991" cy="381016"/>
            </a:xfrm>
            <a:custGeom>
              <a:avLst/>
              <a:gdLst/>
              <a:ahLst/>
              <a:cxnLst/>
              <a:rect l="l" t="t" r="r" b="b"/>
              <a:pathLst>
                <a:path w="14897" h="14898" extrusionOk="0">
                  <a:moveTo>
                    <a:pt x="14897" y="0"/>
                  </a:moveTo>
                  <a:lnTo>
                    <a:pt x="0" y="14898"/>
                  </a:lnTo>
                  <a:lnTo>
                    <a:pt x="14897" y="14898"/>
                  </a:lnTo>
                  <a:lnTo>
                    <a:pt x="1489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8" name="Google Shape;118;p2"/>
            <p:cNvSpPr/>
            <p:nvPr/>
          </p:nvSpPr>
          <p:spPr>
            <a:xfrm>
              <a:off x="8756473" y="2212"/>
              <a:ext cx="381016" cy="381016"/>
            </a:xfrm>
            <a:custGeom>
              <a:avLst/>
              <a:gdLst/>
              <a:ahLst/>
              <a:cxnLst/>
              <a:rect l="l" t="t" r="r" b="b"/>
              <a:pathLst>
                <a:path w="14898" h="14898" extrusionOk="0">
                  <a:moveTo>
                    <a:pt x="1" y="1"/>
                  </a:moveTo>
                  <a:lnTo>
                    <a:pt x="1" y="14897"/>
                  </a:lnTo>
                  <a:lnTo>
                    <a:pt x="14897" y="148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94D1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9" name="Google Shape;119;p2"/>
            <p:cNvSpPr/>
            <p:nvPr/>
          </p:nvSpPr>
          <p:spPr>
            <a:xfrm>
              <a:off x="8756473" y="383220"/>
              <a:ext cx="381016" cy="381016"/>
            </a:xfrm>
            <a:custGeom>
              <a:avLst/>
              <a:gdLst/>
              <a:ahLst/>
              <a:cxnLst/>
              <a:rect l="l" t="t" r="r" b="b"/>
              <a:pathLst>
                <a:path w="14898" h="14898" extrusionOk="0">
                  <a:moveTo>
                    <a:pt x="1" y="0"/>
                  </a:moveTo>
                  <a:lnTo>
                    <a:pt x="1" y="14898"/>
                  </a:lnTo>
                  <a:lnTo>
                    <a:pt x="14897" y="1489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">
  <p:cSld name="CAPTION_ONLY_1_2_1">
    <p:spTree>
      <p:nvGrpSpPr>
        <p:cNvPr id="1" name="Shape 6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98" name="Google Shape;698;p22"/>
          <p:cNvCxnSpPr/>
          <p:nvPr/>
        </p:nvCxnSpPr>
        <p:spPr>
          <a:xfrm>
            <a:off x="4226700" y="273363"/>
            <a:ext cx="690600" cy="0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99" name="Google Shape;699;p22"/>
          <p:cNvCxnSpPr/>
          <p:nvPr/>
        </p:nvCxnSpPr>
        <p:spPr>
          <a:xfrm>
            <a:off x="4226700" y="1021513"/>
            <a:ext cx="690600" cy="0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00" name="Google Shape;700;p22"/>
          <p:cNvSpPr txBox="1">
            <a:spLocks noGrp="1"/>
          </p:cNvSpPr>
          <p:nvPr>
            <p:ph type="title"/>
          </p:nvPr>
        </p:nvSpPr>
        <p:spPr>
          <a:xfrm>
            <a:off x="1034400" y="144725"/>
            <a:ext cx="70752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701" name="Google Shape;701;p22"/>
          <p:cNvSpPr txBox="1">
            <a:spLocks noGrp="1"/>
          </p:cNvSpPr>
          <p:nvPr>
            <p:ph type="body" idx="1"/>
          </p:nvPr>
        </p:nvSpPr>
        <p:spPr>
          <a:xfrm>
            <a:off x="4067575" y="1628975"/>
            <a:ext cx="4429200" cy="282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●"/>
              <a:def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○"/>
              <a:defRPr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■"/>
              <a:defRPr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lvl="3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●"/>
              <a:defRPr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lvl="4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○"/>
              <a:defRPr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lvl="5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■"/>
              <a:defRPr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lvl="6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●"/>
              <a:defRPr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lvl="7" indent="-3175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○"/>
              <a:defRPr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lvl="8" indent="-31750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Montserrat"/>
              <a:buChar char="■"/>
              <a:defRPr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grpSp>
        <p:nvGrpSpPr>
          <p:cNvPr id="702" name="Google Shape;702;p22"/>
          <p:cNvGrpSpPr/>
          <p:nvPr/>
        </p:nvGrpSpPr>
        <p:grpSpPr>
          <a:xfrm>
            <a:off x="-6" y="1749436"/>
            <a:ext cx="3450765" cy="2588100"/>
            <a:chOff x="5515068" y="1586505"/>
            <a:chExt cx="3628947" cy="2721737"/>
          </a:xfrm>
        </p:grpSpPr>
        <p:sp>
          <p:nvSpPr>
            <p:cNvPr id="703" name="Google Shape;703;p22"/>
            <p:cNvSpPr/>
            <p:nvPr/>
          </p:nvSpPr>
          <p:spPr>
            <a:xfrm>
              <a:off x="6600242" y="3214381"/>
              <a:ext cx="369206" cy="369237"/>
            </a:xfrm>
            <a:custGeom>
              <a:avLst/>
              <a:gdLst/>
              <a:ahLst/>
              <a:cxnLst/>
              <a:rect l="l" t="t" r="r" b="b"/>
              <a:pathLst>
                <a:path w="12125" h="12126" extrusionOk="0">
                  <a:moveTo>
                    <a:pt x="6062" y="1"/>
                  </a:moveTo>
                  <a:cubicBezTo>
                    <a:pt x="2715" y="1"/>
                    <a:pt x="0" y="2715"/>
                    <a:pt x="0" y="6063"/>
                  </a:cubicBezTo>
                  <a:cubicBezTo>
                    <a:pt x="0" y="9411"/>
                    <a:pt x="2715" y="12126"/>
                    <a:pt x="6062" y="12126"/>
                  </a:cubicBezTo>
                  <a:cubicBezTo>
                    <a:pt x="9410" y="12126"/>
                    <a:pt x="12125" y="9411"/>
                    <a:pt x="12125" y="6063"/>
                  </a:cubicBezTo>
                  <a:cubicBezTo>
                    <a:pt x="12125" y="2714"/>
                    <a:pt x="9410" y="1"/>
                    <a:pt x="60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04" name="Google Shape;704;p22"/>
            <p:cNvSpPr/>
            <p:nvPr/>
          </p:nvSpPr>
          <p:spPr>
            <a:xfrm>
              <a:off x="8236757" y="3400954"/>
              <a:ext cx="907227" cy="907258"/>
            </a:xfrm>
            <a:custGeom>
              <a:avLst/>
              <a:gdLst/>
              <a:ahLst/>
              <a:cxnLst/>
              <a:rect l="l" t="t" r="r" b="b"/>
              <a:pathLst>
                <a:path w="29794" h="29795" extrusionOk="0">
                  <a:moveTo>
                    <a:pt x="1" y="1"/>
                  </a:moveTo>
                  <a:lnTo>
                    <a:pt x="1" y="29795"/>
                  </a:lnTo>
                  <a:lnTo>
                    <a:pt x="29793" y="29795"/>
                  </a:lnTo>
                  <a:lnTo>
                    <a:pt x="2979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05" name="Google Shape;705;p22"/>
            <p:cNvSpPr/>
            <p:nvPr/>
          </p:nvSpPr>
          <p:spPr>
            <a:xfrm>
              <a:off x="5515068" y="3400954"/>
              <a:ext cx="907197" cy="907258"/>
            </a:xfrm>
            <a:custGeom>
              <a:avLst/>
              <a:gdLst/>
              <a:ahLst/>
              <a:cxnLst/>
              <a:rect l="l" t="t" r="r" b="b"/>
              <a:pathLst>
                <a:path w="29793" h="29795" extrusionOk="0">
                  <a:moveTo>
                    <a:pt x="0" y="1"/>
                  </a:moveTo>
                  <a:lnTo>
                    <a:pt x="0" y="29795"/>
                  </a:lnTo>
                  <a:lnTo>
                    <a:pt x="29793" y="29795"/>
                  </a:lnTo>
                  <a:cubicBezTo>
                    <a:pt x="29793" y="13339"/>
                    <a:pt x="16454" y="1"/>
                    <a:pt x="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06" name="Google Shape;706;p22"/>
            <p:cNvSpPr/>
            <p:nvPr/>
          </p:nvSpPr>
          <p:spPr>
            <a:xfrm>
              <a:off x="8236757" y="2493729"/>
              <a:ext cx="907258" cy="907227"/>
            </a:xfrm>
            <a:custGeom>
              <a:avLst/>
              <a:gdLst/>
              <a:ahLst/>
              <a:cxnLst/>
              <a:rect l="l" t="t" r="r" b="b"/>
              <a:pathLst>
                <a:path w="29795" h="29794" extrusionOk="0">
                  <a:moveTo>
                    <a:pt x="29794" y="1"/>
                  </a:moveTo>
                  <a:lnTo>
                    <a:pt x="1" y="29794"/>
                  </a:lnTo>
                  <a:lnTo>
                    <a:pt x="29794" y="29794"/>
                  </a:lnTo>
                  <a:lnTo>
                    <a:pt x="2979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07" name="Google Shape;707;p22"/>
            <p:cNvSpPr/>
            <p:nvPr/>
          </p:nvSpPr>
          <p:spPr>
            <a:xfrm>
              <a:off x="8236787" y="1586505"/>
              <a:ext cx="907166" cy="907288"/>
            </a:xfrm>
            <a:custGeom>
              <a:avLst/>
              <a:gdLst/>
              <a:ahLst/>
              <a:cxnLst/>
              <a:rect l="l" t="t" r="r" b="b"/>
              <a:pathLst>
                <a:path w="29792" h="29796" extrusionOk="0">
                  <a:moveTo>
                    <a:pt x="1" y="0"/>
                  </a:moveTo>
                  <a:lnTo>
                    <a:pt x="1" y="29795"/>
                  </a:lnTo>
                  <a:cubicBezTo>
                    <a:pt x="8228" y="29795"/>
                    <a:pt x="15675" y="26458"/>
                    <a:pt x="21065" y="21070"/>
                  </a:cubicBezTo>
                  <a:cubicBezTo>
                    <a:pt x="26458" y="15676"/>
                    <a:pt x="29791" y="8228"/>
                    <a:pt x="2979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08" name="Google Shape;708;p22"/>
            <p:cNvSpPr/>
            <p:nvPr/>
          </p:nvSpPr>
          <p:spPr>
            <a:xfrm>
              <a:off x="7329538" y="1586505"/>
              <a:ext cx="907227" cy="907227"/>
            </a:xfrm>
            <a:custGeom>
              <a:avLst/>
              <a:gdLst/>
              <a:ahLst/>
              <a:cxnLst/>
              <a:rect l="l" t="t" r="r" b="b"/>
              <a:pathLst>
                <a:path w="29794" h="29794" extrusionOk="0">
                  <a:moveTo>
                    <a:pt x="1" y="0"/>
                  </a:moveTo>
                  <a:cubicBezTo>
                    <a:pt x="1" y="16454"/>
                    <a:pt x="13339" y="29794"/>
                    <a:pt x="29794" y="29794"/>
                  </a:cubicBezTo>
                  <a:lnTo>
                    <a:pt x="2979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09" name="Google Shape;709;p22"/>
            <p:cNvSpPr/>
            <p:nvPr/>
          </p:nvSpPr>
          <p:spPr>
            <a:xfrm>
              <a:off x="8690351" y="3854581"/>
              <a:ext cx="453644" cy="453644"/>
            </a:xfrm>
            <a:custGeom>
              <a:avLst/>
              <a:gdLst/>
              <a:ahLst/>
              <a:cxnLst/>
              <a:rect l="l" t="t" r="r" b="b"/>
              <a:pathLst>
                <a:path w="14898" h="14898" extrusionOk="0">
                  <a:moveTo>
                    <a:pt x="1" y="0"/>
                  </a:moveTo>
                  <a:lnTo>
                    <a:pt x="1" y="14898"/>
                  </a:lnTo>
                  <a:lnTo>
                    <a:pt x="14897" y="14898"/>
                  </a:lnTo>
                  <a:lnTo>
                    <a:pt x="1489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10" name="Google Shape;710;p22"/>
            <p:cNvSpPr/>
            <p:nvPr/>
          </p:nvSpPr>
          <p:spPr>
            <a:xfrm>
              <a:off x="8690351" y="3400954"/>
              <a:ext cx="453644" cy="453644"/>
            </a:xfrm>
            <a:custGeom>
              <a:avLst/>
              <a:gdLst/>
              <a:ahLst/>
              <a:cxnLst/>
              <a:rect l="l" t="t" r="r" b="b"/>
              <a:pathLst>
                <a:path w="14898" h="14898" extrusionOk="0">
                  <a:moveTo>
                    <a:pt x="1" y="1"/>
                  </a:moveTo>
                  <a:lnTo>
                    <a:pt x="1" y="14897"/>
                  </a:lnTo>
                  <a:lnTo>
                    <a:pt x="14897" y="14897"/>
                  </a:lnTo>
                  <a:lnTo>
                    <a:pt x="1489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11" name="Google Shape;711;p22"/>
            <p:cNvSpPr/>
            <p:nvPr/>
          </p:nvSpPr>
          <p:spPr>
            <a:xfrm>
              <a:off x="8238706" y="2500977"/>
              <a:ext cx="898092" cy="898062"/>
            </a:xfrm>
            <a:custGeom>
              <a:avLst/>
              <a:gdLst/>
              <a:ahLst/>
              <a:cxnLst/>
              <a:rect l="l" t="t" r="r" b="b"/>
              <a:pathLst>
                <a:path w="29494" h="29493" extrusionOk="0">
                  <a:moveTo>
                    <a:pt x="29493" y="0"/>
                  </a:moveTo>
                  <a:cubicBezTo>
                    <a:pt x="13204" y="0"/>
                    <a:pt x="0" y="13204"/>
                    <a:pt x="0" y="29493"/>
                  </a:cubicBezTo>
                  <a:lnTo>
                    <a:pt x="2949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12" name="Google Shape;712;p22"/>
            <p:cNvSpPr/>
            <p:nvPr/>
          </p:nvSpPr>
          <p:spPr>
            <a:xfrm>
              <a:off x="8238706" y="2500977"/>
              <a:ext cx="898092" cy="898062"/>
            </a:xfrm>
            <a:custGeom>
              <a:avLst/>
              <a:gdLst/>
              <a:ahLst/>
              <a:cxnLst/>
              <a:rect l="l" t="t" r="r" b="b"/>
              <a:pathLst>
                <a:path w="29494" h="29493" extrusionOk="0">
                  <a:moveTo>
                    <a:pt x="29493" y="0"/>
                  </a:moveTo>
                  <a:lnTo>
                    <a:pt x="0" y="29493"/>
                  </a:lnTo>
                  <a:cubicBezTo>
                    <a:pt x="16288" y="29493"/>
                    <a:pt x="29493" y="16288"/>
                    <a:pt x="2949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13" name="Google Shape;713;p22"/>
            <p:cNvSpPr/>
            <p:nvPr/>
          </p:nvSpPr>
          <p:spPr>
            <a:xfrm>
              <a:off x="8236787" y="1586505"/>
              <a:ext cx="907166" cy="641582"/>
            </a:xfrm>
            <a:custGeom>
              <a:avLst/>
              <a:gdLst/>
              <a:ahLst/>
              <a:cxnLst/>
              <a:rect l="l" t="t" r="r" b="b"/>
              <a:pathLst>
                <a:path w="29792" h="21070" extrusionOk="0">
                  <a:moveTo>
                    <a:pt x="1" y="0"/>
                  </a:moveTo>
                  <a:lnTo>
                    <a:pt x="21065" y="21070"/>
                  </a:lnTo>
                  <a:cubicBezTo>
                    <a:pt x="26458" y="15676"/>
                    <a:pt x="29791" y="8228"/>
                    <a:pt x="2979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14" name="Google Shape;714;p22"/>
            <p:cNvSpPr/>
            <p:nvPr/>
          </p:nvSpPr>
          <p:spPr>
            <a:xfrm>
              <a:off x="6361843" y="2493729"/>
              <a:ext cx="60474" cy="1814455"/>
            </a:xfrm>
            <a:custGeom>
              <a:avLst/>
              <a:gdLst/>
              <a:ahLst/>
              <a:cxnLst/>
              <a:rect l="l" t="t" r="r" b="b"/>
              <a:pathLst>
                <a:path w="1986" h="59588" extrusionOk="0">
                  <a:moveTo>
                    <a:pt x="0" y="1"/>
                  </a:moveTo>
                  <a:lnTo>
                    <a:pt x="0" y="59588"/>
                  </a:lnTo>
                  <a:lnTo>
                    <a:pt x="1986" y="59588"/>
                  </a:lnTo>
                  <a:lnTo>
                    <a:pt x="1986" y="29794"/>
                  </a:lnTo>
                  <a:lnTo>
                    <a:pt x="198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15" name="Google Shape;715;p22"/>
            <p:cNvSpPr/>
            <p:nvPr/>
          </p:nvSpPr>
          <p:spPr>
            <a:xfrm>
              <a:off x="6301337" y="2493729"/>
              <a:ext cx="60535" cy="1814455"/>
            </a:xfrm>
            <a:custGeom>
              <a:avLst/>
              <a:gdLst/>
              <a:ahLst/>
              <a:cxnLst/>
              <a:rect l="l" t="t" r="r" b="b"/>
              <a:pathLst>
                <a:path w="1988" h="59588" extrusionOk="0">
                  <a:moveTo>
                    <a:pt x="0" y="1"/>
                  </a:moveTo>
                  <a:lnTo>
                    <a:pt x="0" y="35419"/>
                  </a:lnTo>
                  <a:lnTo>
                    <a:pt x="0" y="59588"/>
                  </a:lnTo>
                  <a:lnTo>
                    <a:pt x="1987" y="59588"/>
                  </a:lnTo>
                  <a:lnTo>
                    <a:pt x="198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16" name="Google Shape;716;p22"/>
            <p:cNvSpPr/>
            <p:nvPr/>
          </p:nvSpPr>
          <p:spPr>
            <a:xfrm>
              <a:off x="6240862" y="2493729"/>
              <a:ext cx="60504" cy="1814455"/>
            </a:xfrm>
            <a:custGeom>
              <a:avLst/>
              <a:gdLst/>
              <a:ahLst/>
              <a:cxnLst/>
              <a:rect l="l" t="t" r="r" b="b"/>
              <a:pathLst>
                <a:path w="1987" h="59588" extrusionOk="0">
                  <a:moveTo>
                    <a:pt x="1" y="1"/>
                  </a:moveTo>
                  <a:lnTo>
                    <a:pt x="1" y="59588"/>
                  </a:lnTo>
                  <a:lnTo>
                    <a:pt x="1986" y="59588"/>
                  </a:lnTo>
                  <a:lnTo>
                    <a:pt x="1986" y="35419"/>
                  </a:lnTo>
                  <a:lnTo>
                    <a:pt x="198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17" name="Google Shape;717;p22"/>
            <p:cNvSpPr/>
            <p:nvPr/>
          </p:nvSpPr>
          <p:spPr>
            <a:xfrm>
              <a:off x="6180356" y="2493729"/>
              <a:ext cx="60535" cy="1814455"/>
            </a:xfrm>
            <a:custGeom>
              <a:avLst/>
              <a:gdLst/>
              <a:ahLst/>
              <a:cxnLst/>
              <a:rect l="l" t="t" r="r" b="b"/>
              <a:pathLst>
                <a:path w="1988" h="59588" extrusionOk="0">
                  <a:moveTo>
                    <a:pt x="1" y="1"/>
                  </a:moveTo>
                  <a:lnTo>
                    <a:pt x="1" y="35419"/>
                  </a:lnTo>
                  <a:lnTo>
                    <a:pt x="1" y="59588"/>
                  </a:lnTo>
                  <a:lnTo>
                    <a:pt x="1988" y="59588"/>
                  </a:lnTo>
                  <a:lnTo>
                    <a:pt x="198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18" name="Google Shape;718;p22"/>
            <p:cNvSpPr/>
            <p:nvPr/>
          </p:nvSpPr>
          <p:spPr>
            <a:xfrm>
              <a:off x="6119912" y="2493729"/>
              <a:ext cx="60474" cy="1814455"/>
            </a:xfrm>
            <a:custGeom>
              <a:avLst/>
              <a:gdLst/>
              <a:ahLst/>
              <a:cxnLst/>
              <a:rect l="l" t="t" r="r" b="b"/>
              <a:pathLst>
                <a:path w="1986" h="59588" extrusionOk="0">
                  <a:moveTo>
                    <a:pt x="0" y="1"/>
                  </a:moveTo>
                  <a:lnTo>
                    <a:pt x="0" y="59588"/>
                  </a:lnTo>
                  <a:lnTo>
                    <a:pt x="1986" y="59588"/>
                  </a:lnTo>
                  <a:lnTo>
                    <a:pt x="1986" y="35419"/>
                  </a:lnTo>
                  <a:lnTo>
                    <a:pt x="198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19" name="Google Shape;719;p22"/>
            <p:cNvSpPr/>
            <p:nvPr/>
          </p:nvSpPr>
          <p:spPr>
            <a:xfrm>
              <a:off x="6059406" y="2493729"/>
              <a:ext cx="60535" cy="1814455"/>
            </a:xfrm>
            <a:custGeom>
              <a:avLst/>
              <a:gdLst/>
              <a:ahLst/>
              <a:cxnLst/>
              <a:rect l="l" t="t" r="r" b="b"/>
              <a:pathLst>
                <a:path w="1988" h="59588" extrusionOk="0">
                  <a:moveTo>
                    <a:pt x="1" y="1"/>
                  </a:moveTo>
                  <a:lnTo>
                    <a:pt x="1" y="35419"/>
                  </a:lnTo>
                  <a:lnTo>
                    <a:pt x="1" y="59588"/>
                  </a:lnTo>
                  <a:lnTo>
                    <a:pt x="1987" y="59588"/>
                  </a:lnTo>
                  <a:lnTo>
                    <a:pt x="198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20" name="Google Shape;720;p22"/>
            <p:cNvSpPr/>
            <p:nvPr/>
          </p:nvSpPr>
          <p:spPr>
            <a:xfrm>
              <a:off x="5998900" y="2493729"/>
              <a:ext cx="60535" cy="1814455"/>
            </a:xfrm>
            <a:custGeom>
              <a:avLst/>
              <a:gdLst/>
              <a:ahLst/>
              <a:cxnLst/>
              <a:rect l="l" t="t" r="r" b="b"/>
              <a:pathLst>
                <a:path w="1988" h="59588" extrusionOk="0">
                  <a:moveTo>
                    <a:pt x="1" y="1"/>
                  </a:moveTo>
                  <a:lnTo>
                    <a:pt x="1" y="59588"/>
                  </a:lnTo>
                  <a:lnTo>
                    <a:pt x="1988" y="59588"/>
                  </a:lnTo>
                  <a:lnTo>
                    <a:pt x="1988" y="35419"/>
                  </a:lnTo>
                  <a:lnTo>
                    <a:pt x="198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21" name="Google Shape;721;p22"/>
            <p:cNvSpPr/>
            <p:nvPr/>
          </p:nvSpPr>
          <p:spPr>
            <a:xfrm>
              <a:off x="5938456" y="2493729"/>
              <a:ext cx="60474" cy="1814455"/>
            </a:xfrm>
            <a:custGeom>
              <a:avLst/>
              <a:gdLst/>
              <a:ahLst/>
              <a:cxnLst/>
              <a:rect l="l" t="t" r="r" b="b"/>
              <a:pathLst>
                <a:path w="1986" h="59588" extrusionOk="0">
                  <a:moveTo>
                    <a:pt x="0" y="1"/>
                  </a:moveTo>
                  <a:lnTo>
                    <a:pt x="0" y="35419"/>
                  </a:lnTo>
                  <a:lnTo>
                    <a:pt x="0" y="59588"/>
                  </a:lnTo>
                  <a:lnTo>
                    <a:pt x="1986" y="59588"/>
                  </a:lnTo>
                  <a:lnTo>
                    <a:pt x="198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22" name="Google Shape;722;p22"/>
            <p:cNvSpPr/>
            <p:nvPr/>
          </p:nvSpPr>
          <p:spPr>
            <a:xfrm>
              <a:off x="5877950" y="2493729"/>
              <a:ext cx="60535" cy="1814455"/>
            </a:xfrm>
            <a:custGeom>
              <a:avLst/>
              <a:gdLst/>
              <a:ahLst/>
              <a:cxnLst/>
              <a:rect l="l" t="t" r="r" b="b"/>
              <a:pathLst>
                <a:path w="1988" h="59588" extrusionOk="0">
                  <a:moveTo>
                    <a:pt x="0" y="1"/>
                  </a:moveTo>
                  <a:lnTo>
                    <a:pt x="0" y="59588"/>
                  </a:lnTo>
                  <a:lnTo>
                    <a:pt x="1987" y="59588"/>
                  </a:lnTo>
                  <a:lnTo>
                    <a:pt x="1987" y="35419"/>
                  </a:lnTo>
                  <a:lnTo>
                    <a:pt x="198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23" name="Google Shape;723;p22"/>
            <p:cNvSpPr/>
            <p:nvPr/>
          </p:nvSpPr>
          <p:spPr>
            <a:xfrm>
              <a:off x="5817475" y="2493729"/>
              <a:ext cx="60504" cy="1814455"/>
            </a:xfrm>
            <a:custGeom>
              <a:avLst/>
              <a:gdLst/>
              <a:ahLst/>
              <a:cxnLst/>
              <a:rect l="l" t="t" r="r" b="b"/>
              <a:pathLst>
                <a:path w="1987" h="59588" extrusionOk="0">
                  <a:moveTo>
                    <a:pt x="1" y="1"/>
                  </a:moveTo>
                  <a:lnTo>
                    <a:pt x="1" y="35419"/>
                  </a:lnTo>
                  <a:lnTo>
                    <a:pt x="1" y="59588"/>
                  </a:lnTo>
                  <a:lnTo>
                    <a:pt x="1986" y="59588"/>
                  </a:lnTo>
                  <a:lnTo>
                    <a:pt x="198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24" name="Google Shape;724;p22"/>
            <p:cNvSpPr/>
            <p:nvPr/>
          </p:nvSpPr>
          <p:spPr>
            <a:xfrm>
              <a:off x="5756969" y="2493729"/>
              <a:ext cx="60535" cy="1814455"/>
            </a:xfrm>
            <a:custGeom>
              <a:avLst/>
              <a:gdLst/>
              <a:ahLst/>
              <a:cxnLst/>
              <a:rect l="l" t="t" r="r" b="b"/>
              <a:pathLst>
                <a:path w="1988" h="59588" extrusionOk="0">
                  <a:moveTo>
                    <a:pt x="1" y="1"/>
                  </a:moveTo>
                  <a:lnTo>
                    <a:pt x="1" y="59588"/>
                  </a:lnTo>
                  <a:lnTo>
                    <a:pt x="1988" y="59588"/>
                  </a:lnTo>
                  <a:lnTo>
                    <a:pt x="1988" y="35419"/>
                  </a:lnTo>
                  <a:lnTo>
                    <a:pt x="198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25" name="Google Shape;725;p22"/>
            <p:cNvSpPr/>
            <p:nvPr/>
          </p:nvSpPr>
          <p:spPr>
            <a:xfrm>
              <a:off x="5696524" y="2493729"/>
              <a:ext cx="60474" cy="1814455"/>
            </a:xfrm>
            <a:custGeom>
              <a:avLst/>
              <a:gdLst/>
              <a:ahLst/>
              <a:cxnLst/>
              <a:rect l="l" t="t" r="r" b="b"/>
              <a:pathLst>
                <a:path w="1986" h="59588" extrusionOk="0">
                  <a:moveTo>
                    <a:pt x="0" y="1"/>
                  </a:moveTo>
                  <a:lnTo>
                    <a:pt x="0" y="35419"/>
                  </a:lnTo>
                  <a:lnTo>
                    <a:pt x="0" y="59588"/>
                  </a:lnTo>
                  <a:lnTo>
                    <a:pt x="1986" y="59588"/>
                  </a:lnTo>
                  <a:lnTo>
                    <a:pt x="198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26" name="Google Shape;726;p22"/>
            <p:cNvSpPr/>
            <p:nvPr/>
          </p:nvSpPr>
          <p:spPr>
            <a:xfrm>
              <a:off x="5515068" y="1586505"/>
              <a:ext cx="1814394" cy="1814394"/>
            </a:xfrm>
            <a:custGeom>
              <a:avLst/>
              <a:gdLst/>
              <a:ahLst/>
              <a:cxnLst/>
              <a:rect l="l" t="t" r="r" b="b"/>
              <a:pathLst>
                <a:path w="59586" h="59586" extrusionOk="0">
                  <a:moveTo>
                    <a:pt x="0" y="0"/>
                  </a:moveTo>
                  <a:lnTo>
                    <a:pt x="0" y="59586"/>
                  </a:lnTo>
                  <a:cubicBezTo>
                    <a:pt x="16454" y="59586"/>
                    <a:pt x="31352" y="52915"/>
                    <a:pt x="42133" y="42134"/>
                  </a:cubicBezTo>
                  <a:lnTo>
                    <a:pt x="42139" y="42129"/>
                  </a:lnTo>
                  <a:cubicBezTo>
                    <a:pt x="45818" y="38449"/>
                    <a:pt x="49002" y="34304"/>
                    <a:pt x="51608" y="29801"/>
                  </a:cubicBezTo>
                  <a:lnTo>
                    <a:pt x="29805" y="29801"/>
                  </a:lnTo>
                  <a:cubicBezTo>
                    <a:pt x="45990" y="29801"/>
                    <a:pt x="59162" y="16889"/>
                    <a:pt x="59576" y="798"/>
                  </a:cubicBezTo>
                  <a:cubicBezTo>
                    <a:pt x="59581" y="534"/>
                    <a:pt x="59586" y="275"/>
                    <a:pt x="59586" y="10"/>
                  </a:cubicBezTo>
                  <a:lnTo>
                    <a:pt x="5958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27" name="Google Shape;727;p22"/>
            <p:cNvSpPr/>
            <p:nvPr/>
          </p:nvSpPr>
          <p:spPr>
            <a:xfrm>
              <a:off x="5515068" y="1586505"/>
              <a:ext cx="1283133" cy="1283163"/>
            </a:xfrm>
            <a:custGeom>
              <a:avLst/>
              <a:gdLst/>
              <a:ahLst/>
              <a:cxnLst/>
              <a:rect l="l" t="t" r="r" b="b"/>
              <a:pathLst>
                <a:path w="42139" h="42140" extrusionOk="0">
                  <a:moveTo>
                    <a:pt x="0" y="0"/>
                  </a:moveTo>
                  <a:lnTo>
                    <a:pt x="0" y="42139"/>
                  </a:lnTo>
                  <a:cubicBezTo>
                    <a:pt x="23273" y="42139"/>
                    <a:pt x="42139" y="23272"/>
                    <a:pt x="4213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28" name="Google Shape;728;p22"/>
            <p:cNvSpPr/>
            <p:nvPr/>
          </p:nvSpPr>
          <p:spPr>
            <a:xfrm>
              <a:off x="5515068" y="1586505"/>
              <a:ext cx="730343" cy="730343"/>
            </a:xfrm>
            <a:custGeom>
              <a:avLst/>
              <a:gdLst/>
              <a:ahLst/>
              <a:cxnLst/>
              <a:rect l="l" t="t" r="r" b="b"/>
              <a:pathLst>
                <a:path w="23985" h="23985" extrusionOk="0">
                  <a:moveTo>
                    <a:pt x="0" y="0"/>
                  </a:moveTo>
                  <a:lnTo>
                    <a:pt x="0" y="23985"/>
                  </a:lnTo>
                  <a:cubicBezTo>
                    <a:pt x="13247" y="23985"/>
                    <a:pt x="23985" y="13246"/>
                    <a:pt x="2398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29" name="Google Shape;729;p22"/>
            <p:cNvSpPr/>
            <p:nvPr/>
          </p:nvSpPr>
          <p:spPr>
            <a:xfrm>
              <a:off x="6422318" y="3400984"/>
              <a:ext cx="1814424" cy="907258"/>
            </a:xfrm>
            <a:custGeom>
              <a:avLst/>
              <a:gdLst/>
              <a:ahLst/>
              <a:cxnLst/>
              <a:rect l="l" t="t" r="r" b="b"/>
              <a:pathLst>
                <a:path w="59587" h="29795" extrusionOk="0">
                  <a:moveTo>
                    <a:pt x="29794" y="1"/>
                  </a:moveTo>
                  <a:lnTo>
                    <a:pt x="1" y="29795"/>
                  </a:lnTo>
                  <a:lnTo>
                    <a:pt x="1" y="29795"/>
                  </a:lnTo>
                  <a:lnTo>
                    <a:pt x="59587" y="29794"/>
                  </a:lnTo>
                  <a:lnTo>
                    <a:pt x="2979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30" name="Google Shape;730;p22"/>
            <p:cNvSpPr/>
            <p:nvPr/>
          </p:nvSpPr>
          <p:spPr>
            <a:xfrm>
              <a:off x="7329538" y="2493729"/>
              <a:ext cx="907227" cy="1814455"/>
            </a:xfrm>
            <a:custGeom>
              <a:avLst/>
              <a:gdLst/>
              <a:ahLst/>
              <a:cxnLst/>
              <a:rect l="l" t="t" r="r" b="b"/>
              <a:pathLst>
                <a:path w="29794" h="59588" extrusionOk="0">
                  <a:moveTo>
                    <a:pt x="29794" y="1"/>
                  </a:moveTo>
                  <a:lnTo>
                    <a:pt x="1" y="29795"/>
                  </a:lnTo>
                  <a:lnTo>
                    <a:pt x="29794" y="59588"/>
                  </a:lnTo>
                  <a:lnTo>
                    <a:pt x="2979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31" name="Google Shape;731;p22"/>
            <p:cNvSpPr/>
            <p:nvPr/>
          </p:nvSpPr>
          <p:spPr>
            <a:xfrm>
              <a:off x="7329538" y="3400954"/>
              <a:ext cx="907227" cy="907258"/>
            </a:xfrm>
            <a:custGeom>
              <a:avLst/>
              <a:gdLst/>
              <a:ahLst/>
              <a:cxnLst/>
              <a:rect l="l" t="t" r="r" b="b"/>
              <a:pathLst>
                <a:path w="29794" h="29795" extrusionOk="0">
                  <a:moveTo>
                    <a:pt x="29794" y="1"/>
                  </a:moveTo>
                  <a:cubicBezTo>
                    <a:pt x="13339" y="1"/>
                    <a:pt x="1" y="13339"/>
                    <a:pt x="1" y="29795"/>
                  </a:cubicBezTo>
                  <a:lnTo>
                    <a:pt x="29794" y="29795"/>
                  </a:lnTo>
                  <a:lnTo>
                    <a:pt x="2979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32" name="Google Shape;732;p22"/>
            <p:cNvSpPr/>
            <p:nvPr/>
          </p:nvSpPr>
          <p:spPr>
            <a:xfrm>
              <a:off x="6422684" y="2493912"/>
              <a:ext cx="1814059" cy="907075"/>
            </a:xfrm>
            <a:custGeom>
              <a:avLst/>
              <a:gdLst/>
              <a:ahLst/>
              <a:cxnLst/>
              <a:rect l="l" t="t" r="r" b="b"/>
              <a:pathLst>
                <a:path w="59575" h="29789" extrusionOk="0">
                  <a:moveTo>
                    <a:pt x="0" y="0"/>
                  </a:moveTo>
                  <a:lnTo>
                    <a:pt x="29788" y="29789"/>
                  </a:lnTo>
                  <a:lnTo>
                    <a:pt x="59575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33" name="Google Shape;733;p22"/>
            <p:cNvSpPr/>
            <p:nvPr/>
          </p:nvSpPr>
          <p:spPr>
            <a:xfrm>
              <a:off x="6422623" y="2493943"/>
              <a:ext cx="907166" cy="906984"/>
            </a:xfrm>
            <a:custGeom>
              <a:avLst/>
              <a:gdLst/>
              <a:ahLst/>
              <a:cxnLst/>
              <a:rect l="l" t="t" r="r" b="b"/>
              <a:pathLst>
                <a:path w="29792" h="29786" extrusionOk="0">
                  <a:moveTo>
                    <a:pt x="1" y="1"/>
                  </a:moveTo>
                  <a:lnTo>
                    <a:pt x="12335" y="12329"/>
                  </a:lnTo>
                  <a:lnTo>
                    <a:pt x="29791" y="29786"/>
                  </a:lnTo>
                  <a:lnTo>
                    <a:pt x="2979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34" name="Google Shape;734;p22"/>
            <p:cNvSpPr/>
            <p:nvPr/>
          </p:nvSpPr>
          <p:spPr>
            <a:xfrm>
              <a:off x="6422623" y="1586505"/>
              <a:ext cx="906862" cy="907440"/>
            </a:xfrm>
            <a:custGeom>
              <a:avLst/>
              <a:gdLst/>
              <a:ahLst/>
              <a:cxnLst/>
              <a:rect l="l" t="t" r="r" b="b"/>
              <a:pathLst>
                <a:path w="29782" h="29801" extrusionOk="0">
                  <a:moveTo>
                    <a:pt x="1" y="0"/>
                  </a:moveTo>
                  <a:lnTo>
                    <a:pt x="1" y="29801"/>
                  </a:lnTo>
                  <a:cubicBezTo>
                    <a:pt x="16186" y="29801"/>
                    <a:pt x="29358" y="16889"/>
                    <a:pt x="29772" y="798"/>
                  </a:cubicBezTo>
                  <a:cubicBezTo>
                    <a:pt x="29777" y="534"/>
                    <a:pt x="29782" y="275"/>
                    <a:pt x="29782" y="10"/>
                  </a:cubicBezTo>
                  <a:lnTo>
                    <a:pt x="29782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35" name="Google Shape;735;p22"/>
            <p:cNvSpPr/>
            <p:nvPr/>
          </p:nvSpPr>
          <p:spPr>
            <a:xfrm>
              <a:off x="7329538" y="2500977"/>
              <a:ext cx="898092" cy="898062"/>
            </a:xfrm>
            <a:custGeom>
              <a:avLst/>
              <a:gdLst/>
              <a:ahLst/>
              <a:cxnLst/>
              <a:rect l="l" t="t" r="r" b="b"/>
              <a:pathLst>
                <a:path w="29494" h="29493" extrusionOk="0">
                  <a:moveTo>
                    <a:pt x="1" y="0"/>
                  </a:moveTo>
                  <a:lnTo>
                    <a:pt x="29494" y="29493"/>
                  </a:lnTo>
                  <a:cubicBezTo>
                    <a:pt x="29494" y="13204"/>
                    <a:pt x="16289" y="0"/>
                    <a:pt x="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36" name="Google Shape;736;p22"/>
            <p:cNvSpPr/>
            <p:nvPr/>
          </p:nvSpPr>
          <p:spPr>
            <a:xfrm>
              <a:off x="7329507" y="2500977"/>
              <a:ext cx="898092" cy="898062"/>
            </a:xfrm>
            <a:custGeom>
              <a:avLst/>
              <a:gdLst/>
              <a:ahLst/>
              <a:cxnLst/>
              <a:rect l="l" t="t" r="r" b="b"/>
              <a:pathLst>
                <a:path w="29494" h="29493" extrusionOk="0">
                  <a:moveTo>
                    <a:pt x="1" y="0"/>
                  </a:moveTo>
                  <a:cubicBezTo>
                    <a:pt x="1" y="16288"/>
                    <a:pt x="13206" y="29493"/>
                    <a:pt x="29494" y="29493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 + Credits">
  <p:cSld name="SECTION_HEADER_1">
    <p:bg>
      <p:bgPr>
        <a:solidFill>
          <a:schemeClr val="accent2"/>
        </a:solidFill>
        <a:effectLst/>
      </p:bgPr>
    </p:bg>
    <p:spTree>
      <p:nvGrpSpPr>
        <p:cNvPr id="1" name="Shape 7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8" name="Google Shape;738;p23"/>
          <p:cNvSpPr txBox="1">
            <a:spLocks noGrp="1"/>
          </p:cNvSpPr>
          <p:nvPr>
            <p:ph type="title"/>
          </p:nvPr>
        </p:nvSpPr>
        <p:spPr>
          <a:xfrm>
            <a:off x="4807500" y="445950"/>
            <a:ext cx="3600900" cy="84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739" name="Google Shape;739;p23"/>
          <p:cNvSpPr txBox="1">
            <a:spLocks noGrp="1"/>
          </p:cNvSpPr>
          <p:nvPr>
            <p:ph type="subTitle" idx="1"/>
          </p:nvPr>
        </p:nvSpPr>
        <p:spPr>
          <a:xfrm>
            <a:off x="4807500" y="1440150"/>
            <a:ext cx="3270000" cy="159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740" name="Google Shape;740;p23"/>
          <p:cNvSpPr txBox="1"/>
          <p:nvPr/>
        </p:nvSpPr>
        <p:spPr>
          <a:xfrm>
            <a:off x="4807500" y="3712900"/>
            <a:ext cx="3192600" cy="63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CREDITS: This presentation template was created by Slidesgo, including icons by Flaticon, and infographics &amp; images by Freepik. </a:t>
            </a:r>
            <a:endParaRPr sz="1000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741" name="Google Shape;741;p23"/>
          <p:cNvGrpSpPr/>
          <p:nvPr/>
        </p:nvGrpSpPr>
        <p:grpSpPr>
          <a:xfrm>
            <a:off x="1" y="21"/>
            <a:ext cx="3656896" cy="5143559"/>
            <a:chOff x="1" y="21"/>
            <a:chExt cx="3656896" cy="5143559"/>
          </a:xfrm>
        </p:grpSpPr>
        <p:sp>
          <p:nvSpPr>
            <p:cNvPr id="742" name="Google Shape;742;p23"/>
            <p:cNvSpPr/>
            <p:nvPr/>
          </p:nvSpPr>
          <p:spPr>
            <a:xfrm>
              <a:off x="3142316" y="3142159"/>
              <a:ext cx="297663" cy="297638"/>
            </a:xfrm>
            <a:custGeom>
              <a:avLst/>
              <a:gdLst/>
              <a:ahLst/>
              <a:cxnLst/>
              <a:rect l="l" t="t" r="r" b="b"/>
              <a:pathLst>
                <a:path w="12126" h="12125" extrusionOk="0">
                  <a:moveTo>
                    <a:pt x="6064" y="0"/>
                  </a:moveTo>
                  <a:cubicBezTo>
                    <a:pt x="2704" y="0"/>
                    <a:pt x="1" y="2704"/>
                    <a:pt x="1" y="6062"/>
                  </a:cubicBezTo>
                  <a:cubicBezTo>
                    <a:pt x="1" y="9422"/>
                    <a:pt x="2704" y="12125"/>
                    <a:pt x="6064" y="12125"/>
                  </a:cubicBezTo>
                  <a:cubicBezTo>
                    <a:pt x="9422" y="12125"/>
                    <a:pt x="12126" y="9422"/>
                    <a:pt x="12126" y="6062"/>
                  </a:cubicBezTo>
                  <a:cubicBezTo>
                    <a:pt x="12126" y="2704"/>
                    <a:pt x="9422" y="0"/>
                    <a:pt x="606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43" name="Google Shape;743;p23"/>
            <p:cNvSpPr/>
            <p:nvPr/>
          </p:nvSpPr>
          <p:spPr>
            <a:xfrm>
              <a:off x="2194161" y="2925296"/>
              <a:ext cx="731368" cy="731393"/>
            </a:xfrm>
            <a:custGeom>
              <a:avLst/>
              <a:gdLst/>
              <a:ahLst/>
              <a:cxnLst/>
              <a:rect l="l" t="t" r="r" b="b"/>
              <a:pathLst>
                <a:path w="29794" h="29795" extrusionOk="0">
                  <a:moveTo>
                    <a:pt x="1" y="1"/>
                  </a:moveTo>
                  <a:lnTo>
                    <a:pt x="1" y="29795"/>
                  </a:lnTo>
                  <a:lnTo>
                    <a:pt x="29793" y="29795"/>
                  </a:lnTo>
                  <a:lnTo>
                    <a:pt x="2979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44" name="Google Shape;744;p23"/>
            <p:cNvSpPr/>
            <p:nvPr/>
          </p:nvSpPr>
          <p:spPr>
            <a:xfrm>
              <a:off x="2194161" y="2925296"/>
              <a:ext cx="731393" cy="731393"/>
            </a:xfrm>
            <a:custGeom>
              <a:avLst/>
              <a:gdLst/>
              <a:ahLst/>
              <a:cxnLst/>
              <a:rect l="l" t="t" r="r" b="b"/>
              <a:pathLst>
                <a:path w="29795" h="29795" extrusionOk="0">
                  <a:moveTo>
                    <a:pt x="1" y="1"/>
                  </a:moveTo>
                  <a:lnTo>
                    <a:pt x="1" y="29795"/>
                  </a:lnTo>
                  <a:lnTo>
                    <a:pt x="29794" y="2979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45" name="Google Shape;745;p23"/>
            <p:cNvSpPr/>
            <p:nvPr/>
          </p:nvSpPr>
          <p:spPr>
            <a:xfrm>
              <a:off x="2194161" y="2194000"/>
              <a:ext cx="731368" cy="731368"/>
            </a:xfrm>
            <a:custGeom>
              <a:avLst/>
              <a:gdLst/>
              <a:ahLst/>
              <a:cxnLst/>
              <a:rect l="l" t="t" r="r" b="b"/>
              <a:pathLst>
                <a:path w="29794" h="29794" extrusionOk="0">
                  <a:moveTo>
                    <a:pt x="1" y="1"/>
                  </a:moveTo>
                  <a:lnTo>
                    <a:pt x="1" y="29794"/>
                  </a:lnTo>
                  <a:lnTo>
                    <a:pt x="29793" y="29794"/>
                  </a:lnTo>
                  <a:lnTo>
                    <a:pt x="2979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46" name="Google Shape;746;p23"/>
            <p:cNvSpPr/>
            <p:nvPr/>
          </p:nvSpPr>
          <p:spPr>
            <a:xfrm>
              <a:off x="2194161" y="1462679"/>
              <a:ext cx="731368" cy="731393"/>
            </a:xfrm>
            <a:custGeom>
              <a:avLst/>
              <a:gdLst/>
              <a:ahLst/>
              <a:cxnLst/>
              <a:rect l="l" t="t" r="r" b="b"/>
              <a:pathLst>
                <a:path w="29794" h="29795" extrusionOk="0">
                  <a:moveTo>
                    <a:pt x="1" y="1"/>
                  </a:moveTo>
                  <a:lnTo>
                    <a:pt x="1" y="29795"/>
                  </a:lnTo>
                  <a:lnTo>
                    <a:pt x="29793" y="29795"/>
                  </a:lnTo>
                  <a:lnTo>
                    <a:pt x="2979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47" name="Google Shape;747;p23"/>
            <p:cNvSpPr/>
            <p:nvPr/>
          </p:nvSpPr>
          <p:spPr>
            <a:xfrm>
              <a:off x="2194161" y="2194000"/>
              <a:ext cx="731368" cy="731368"/>
            </a:xfrm>
            <a:custGeom>
              <a:avLst/>
              <a:gdLst/>
              <a:ahLst/>
              <a:cxnLst/>
              <a:rect l="l" t="t" r="r" b="b"/>
              <a:pathLst>
                <a:path w="29794" h="29794" extrusionOk="0">
                  <a:moveTo>
                    <a:pt x="14897" y="1"/>
                  </a:moveTo>
                  <a:cubicBezTo>
                    <a:pt x="6670" y="1"/>
                    <a:pt x="1" y="6670"/>
                    <a:pt x="1" y="14897"/>
                  </a:cubicBezTo>
                  <a:cubicBezTo>
                    <a:pt x="1" y="23124"/>
                    <a:pt x="6670" y="29794"/>
                    <a:pt x="14897" y="29794"/>
                  </a:cubicBezTo>
                  <a:cubicBezTo>
                    <a:pt x="23125" y="29794"/>
                    <a:pt x="29793" y="23124"/>
                    <a:pt x="29793" y="14897"/>
                  </a:cubicBezTo>
                  <a:cubicBezTo>
                    <a:pt x="29793" y="6670"/>
                    <a:pt x="23124" y="1"/>
                    <a:pt x="1489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48" name="Google Shape;748;p23"/>
            <p:cNvSpPr/>
            <p:nvPr/>
          </p:nvSpPr>
          <p:spPr>
            <a:xfrm>
              <a:off x="2403346" y="2403155"/>
              <a:ext cx="313005" cy="313030"/>
            </a:xfrm>
            <a:custGeom>
              <a:avLst/>
              <a:gdLst/>
              <a:ahLst/>
              <a:cxnLst/>
              <a:rect l="l" t="t" r="r" b="b"/>
              <a:pathLst>
                <a:path w="12751" h="12752" extrusionOk="0">
                  <a:moveTo>
                    <a:pt x="6375" y="0"/>
                  </a:moveTo>
                  <a:cubicBezTo>
                    <a:pt x="2855" y="0"/>
                    <a:pt x="0" y="2855"/>
                    <a:pt x="0" y="6376"/>
                  </a:cubicBezTo>
                  <a:cubicBezTo>
                    <a:pt x="0" y="9898"/>
                    <a:pt x="2855" y="12751"/>
                    <a:pt x="6375" y="12751"/>
                  </a:cubicBezTo>
                  <a:cubicBezTo>
                    <a:pt x="9896" y="12751"/>
                    <a:pt x="12751" y="9897"/>
                    <a:pt x="12751" y="6376"/>
                  </a:cubicBezTo>
                  <a:cubicBezTo>
                    <a:pt x="12751" y="2855"/>
                    <a:pt x="9896" y="0"/>
                    <a:pt x="637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49" name="Google Shape;749;p23"/>
            <p:cNvSpPr/>
            <p:nvPr/>
          </p:nvSpPr>
          <p:spPr>
            <a:xfrm>
              <a:off x="2925473" y="731383"/>
              <a:ext cx="731393" cy="731368"/>
            </a:xfrm>
            <a:custGeom>
              <a:avLst/>
              <a:gdLst/>
              <a:ahLst/>
              <a:cxnLst/>
              <a:rect l="l" t="t" r="r" b="b"/>
              <a:pathLst>
                <a:path w="29795" h="29794" extrusionOk="0">
                  <a:moveTo>
                    <a:pt x="14898" y="1"/>
                  </a:moveTo>
                  <a:cubicBezTo>
                    <a:pt x="6671" y="1"/>
                    <a:pt x="1" y="6670"/>
                    <a:pt x="0" y="14897"/>
                  </a:cubicBezTo>
                  <a:cubicBezTo>
                    <a:pt x="0" y="23125"/>
                    <a:pt x="6670" y="29794"/>
                    <a:pt x="14897" y="29794"/>
                  </a:cubicBezTo>
                  <a:cubicBezTo>
                    <a:pt x="23124" y="29794"/>
                    <a:pt x="29794" y="23125"/>
                    <a:pt x="29794" y="14897"/>
                  </a:cubicBezTo>
                  <a:lnTo>
                    <a:pt x="2979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50" name="Google Shape;750;p23"/>
            <p:cNvSpPr/>
            <p:nvPr/>
          </p:nvSpPr>
          <p:spPr>
            <a:xfrm>
              <a:off x="2194161" y="731383"/>
              <a:ext cx="731393" cy="731368"/>
            </a:xfrm>
            <a:custGeom>
              <a:avLst/>
              <a:gdLst/>
              <a:ahLst/>
              <a:cxnLst/>
              <a:rect l="l" t="t" r="r" b="b"/>
              <a:pathLst>
                <a:path w="29795" h="29794" extrusionOk="0">
                  <a:moveTo>
                    <a:pt x="29794" y="1"/>
                  </a:moveTo>
                  <a:lnTo>
                    <a:pt x="1" y="29794"/>
                  </a:lnTo>
                  <a:lnTo>
                    <a:pt x="29794" y="29794"/>
                  </a:lnTo>
                  <a:lnTo>
                    <a:pt x="2979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51" name="Google Shape;751;p23"/>
            <p:cNvSpPr/>
            <p:nvPr/>
          </p:nvSpPr>
          <p:spPr>
            <a:xfrm>
              <a:off x="2194185" y="88"/>
              <a:ext cx="731319" cy="731417"/>
            </a:xfrm>
            <a:custGeom>
              <a:avLst/>
              <a:gdLst/>
              <a:ahLst/>
              <a:cxnLst/>
              <a:rect l="l" t="t" r="r" b="b"/>
              <a:pathLst>
                <a:path w="29792" h="29796" extrusionOk="0">
                  <a:moveTo>
                    <a:pt x="1" y="0"/>
                  </a:moveTo>
                  <a:lnTo>
                    <a:pt x="1" y="29795"/>
                  </a:lnTo>
                  <a:cubicBezTo>
                    <a:pt x="8228" y="29795"/>
                    <a:pt x="15675" y="26458"/>
                    <a:pt x="21065" y="21070"/>
                  </a:cubicBezTo>
                  <a:cubicBezTo>
                    <a:pt x="26458" y="15676"/>
                    <a:pt x="29791" y="8228"/>
                    <a:pt x="2979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52" name="Google Shape;752;p23"/>
            <p:cNvSpPr/>
            <p:nvPr/>
          </p:nvSpPr>
          <p:spPr>
            <a:xfrm>
              <a:off x="2925497" y="2559660"/>
              <a:ext cx="365684" cy="365684"/>
            </a:xfrm>
            <a:custGeom>
              <a:avLst/>
              <a:gdLst/>
              <a:ahLst/>
              <a:cxnLst/>
              <a:rect l="l" t="t" r="r" b="b"/>
              <a:pathLst>
                <a:path w="14897" h="14897" extrusionOk="0">
                  <a:moveTo>
                    <a:pt x="0" y="0"/>
                  </a:moveTo>
                  <a:lnTo>
                    <a:pt x="0" y="14897"/>
                  </a:lnTo>
                  <a:lnTo>
                    <a:pt x="14897" y="14897"/>
                  </a:lnTo>
                  <a:lnTo>
                    <a:pt x="1489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53" name="Google Shape;753;p23"/>
            <p:cNvSpPr/>
            <p:nvPr/>
          </p:nvSpPr>
          <p:spPr>
            <a:xfrm>
              <a:off x="3291141" y="2194000"/>
              <a:ext cx="365709" cy="731368"/>
            </a:xfrm>
            <a:custGeom>
              <a:avLst/>
              <a:gdLst/>
              <a:ahLst/>
              <a:cxnLst/>
              <a:rect l="l" t="t" r="r" b="b"/>
              <a:pathLst>
                <a:path w="14898" h="29794" extrusionOk="0">
                  <a:moveTo>
                    <a:pt x="1" y="1"/>
                  </a:moveTo>
                  <a:lnTo>
                    <a:pt x="1" y="14897"/>
                  </a:lnTo>
                  <a:lnTo>
                    <a:pt x="1" y="29794"/>
                  </a:lnTo>
                  <a:lnTo>
                    <a:pt x="14897" y="29794"/>
                  </a:lnTo>
                  <a:lnTo>
                    <a:pt x="14897" y="14897"/>
                  </a:lnTo>
                  <a:lnTo>
                    <a:pt x="14897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54" name="Google Shape;754;p23"/>
            <p:cNvSpPr/>
            <p:nvPr/>
          </p:nvSpPr>
          <p:spPr>
            <a:xfrm>
              <a:off x="2925497" y="2193975"/>
              <a:ext cx="365684" cy="365733"/>
            </a:xfrm>
            <a:custGeom>
              <a:avLst/>
              <a:gdLst/>
              <a:ahLst/>
              <a:cxnLst/>
              <a:rect l="l" t="t" r="r" b="b"/>
              <a:pathLst>
                <a:path w="14897" h="14899" extrusionOk="0">
                  <a:moveTo>
                    <a:pt x="0" y="1"/>
                  </a:moveTo>
                  <a:lnTo>
                    <a:pt x="0" y="14898"/>
                  </a:lnTo>
                  <a:lnTo>
                    <a:pt x="14897" y="14898"/>
                  </a:lnTo>
                  <a:lnTo>
                    <a:pt x="1489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55" name="Google Shape;755;p23"/>
            <p:cNvSpPr/>
            <p:nvPr/>
          </p:nvSpPr>
          <p:spPr>
            <a:xfrm>
              <a:off x="2559805" y="1828340"/>
              <a:ext cx="365709" cy="365709"/>
            </a:xfrm>
            <a:custGeom>
              <a:avLst/>
              <a:gdLst/>
              <a:ahLst/>
              <a:cxnLst/>
              <a:rect l="l" t="t" r="r" b="b"/>
              <a:pathLst>
                <a:path w="14898" h="14898" extrusionOk="0">
                  <a:moveTo>
                    <a:pt x="1" y="0"/>
                  </a:moveTo>
                  <a:lnTo>
                    <a:pt x="1" y="14898"/>
                  </a:lnTo>
                  <a:lnTo>
                    <a:pt x="14897" y="14898"/>
                  </a:lnTo>
                  <a:lnTo>
                    <a:pt x="1489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56" name="Google Shape;756;p23"/>
            <p:cNvSpPr/>
            <p:nvPr/>
          </p:nvSpPr>
          <p:spPr>
            <a:xfrm>
              <a:off x="2559805" y="1462679"/>
              <a:ext cx="365709" cy="365709"/>
            </a:xfrm>
            <a:custGeom>
              <a:avLst/>
              <a:gdLst/>
              <a:ahLst/>
              <a:cxnLst/>
              <a:rect l="l" t="t" r="r" b="b"/>
              <a:pathLst>
                <a:path w="14898" h="14898" extrusionOk="0">
                  <a:moveTo>
                    <a:pt x="1" y="1"/>
                  </a:moveTo>
                  <a:lnTo>
                    <a:pt x="1" y="14897"/>
                  </a:lnTo>
                  <a:lnTo>
                    <a:pt x="14897" y="14897"/>
                  </a:lnTo>
                  <a:lnTo>
                    <a:pt x="1489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57" name="Google Shape;757;p23"/>
            <p:cNvSpPr/>
            <p:nvPr/>
          </p:nvSpPr>
          <p:spPr>
            <a:xfrm>
              <a:off x="2925497" y="1462679"/>
              <a:ext cx="365684" cy="365709"/>
            </a:xfrm>
            <a:custGeom>
              <a:avLst/>
              <a:gdLst/>
              <a:ahLst/>
              <a:cxnLst/>
              <a:rect l="l" t="t" r="r" b="b"/>
              <a:pathLst>
                <a:path w="14897" h="14898" extrusionOk="0">
                  <a:moveTo>
                    <a:pt x="14897" y="1"/>
                  </a:moveTo>
                  <a:lnTo>
                    <a:pt x="0" y="14897"/>
                  </a:lnTo>
                  <a:lnTo>
                    <a:pt x="14897" y="14897"/>
                  </a:lnTo>
                  <a:lnTo>
                    <a:pt x="14897" y="1"/>
                  </a:lnTo>
                  <a:close/>
                </a:path>
              </a:pathLst>
            </a:custGeom>
            <a:solidFill>
              <a:srgbClr val="94D1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58" name="Google Shape;758;p23"/>
            <p:cNvSpPr/>
            <p:nvPr/>
          </p:nvSpPr>
          <p:spPr>
            <a:xfrm>
              <a:off x="2925497" y="1828340"/>
              <a:ext cx="365684" cy="365709"/>
            </a:xfrm>
            <a:custGeom>
              <a:avLst/>
              <a:gdLst/>
              <a:ahLst/>
              <a:cxnLst/>
              <a:rect l="l" t="t" r="r" b="b"/>
              <a:pathLst>
                <a:path w="14897" h="14898" extrusionOk="0">
                  <a:moveTo>
                    <a:pt x="14897" y="0"/>
                  </a:moveTo>
                  <a:lnTo>
                    <a:pt x="0" y="14898"/>
                  </a:lnTo>
                  <a:lnTo>
                    <a:pt x="14897" y="14898"/>
                  </a:lnTo>
                  <a:lnTo>
                    <a:pt x="1489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59" name="Google Shape;759;p23"/>
            <p:cNvSpPr/>
            <p:nvPr/>
          </p:nvSpPr>
          <p:spPr>
            <a:xfrm>
              <a:off x="3284906" y="1462679"/>
              <a:ext cx="365709" cy="365709"/>
            </a:xfrm>
            <a:custGeom>
              <a:avLst/>
              <a:gdLst/>
              <a:ahLst/>
              <a:cxnLst/>
              <a:rect l="l" t="t" r="r" b="b"/>
              <a:pathLst>
                <a:path w="14898" h="14898" extrusionOk="0">
                  <a:moveTo>
                    <a:pt x="1" y="1"/>
                  </a:moveTo>
                  <a:lnTo>
                    <a:pt x="1" y="14897"/>
                  </a:lnTo>
                  <a:lnTo>
                    <a:pt x="14897" y="148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94D1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60" name="Google Shape;760;p23"/>
            <p:cNvSpPr/>
            <p:nvPr/>
          </p:nvSpPr>
          <p:spPr>
            <a:xfrm>
              <a:off x="3284906" y="1828340"/>
              <a:ext cx="365709" cy="365709"/>
            </a:xfrm>
            <a:custGeom>
              <a:avLst/>
              <a:gdLst/>
              <a:ahLst/>
              <a:cxnLst/>
              <a:rect l="l" t="t" r="r" b="b"/>
              <a:pathLst>
                <a:path w="14898" h="14898" extrusionOk="0">
                  <a:moveTo>
                    <a:pt x="1" y="0"/>
                  </a:moveTo>
                  <a:lnTo>
                    <a:pt x="1" y="14898"/>
                  </a:lnTo>
                  <a:lnTo>
                    <a:pt x="14897" y="1489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61" name="Google Shape;761;p23"/>
            <p:cNvSpPr/>
            <p:nvPr/>
          </p:nvSpPr>
          <p:spPr>
            <a:xfrm>
              <a:off x="2925497" y="88"/>
              <a:ext cx="731368" cy="731368"/>
            </a:xfrm>
            <a:custGeom>
              <a:avLst/>
              <a:gdLst/>
              <a:ahLst/>
              <a:cxnLst/>
              <a:rect l="l" t="t" r="r" b="b"/>
              <a:pathLst>
                <a:path w="29794" h="29794" extrusionOk="0">
                  <a:moveTo>
                    <a:pt x="29793" y="0"/>
                  </a:moveTo>
                  <a:lnTo>
                    <a:pt x="0" y="29794"/>
                  </a:lnTo>
                  <a:lnTo>
                    <a:pt x="29793" y="29794"/>
                  </a:lnTo>
                  <a:lnTo>
                    <a:pt x="2979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62" name="Google Shape;762;p23"/>
            <p:cNvSpPr/>
            <p:nvPr/>
          </p:nvSpPr>
          <p:spPr>
            <a:xfrm>
              <a:off x="3096120" y="170731"/>
              <a:ext cx="390060" cy="390060"/>
            </a:xfrm>
            <a:custGeom>
              <a:avLst/>
              <a:gdLst/>
              <a:ahLst/>
              <a:cxnLst/>
              <a:rect l="l" t="t" r="r" b="b"/>
              <a:pathLst>
                <a:path w="15890" h="15890" extrusionOk="0">
                  <a:moveTo>
                    <a:pt x="15890" y="1"/>
                  </a:moveTo>
                  <a:lnTo>
                    <a:pt x="1" y="15889"/>
                  </a:lnTo>
                  <a:lnTo>
                    <a:pt x="15890" y="15889"/>
                  </a:lnTo>
                  <a:lnTo>
                    <a:pt x="1589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63" name="Google Shape;763;p23"/>
            <p:cNvSpPr/>
            <p:nvPr/>
          </p:nvSpPr>
          <p:spPr>
            <a:xfrm>
              <a:off x="3096120" y="170731"/>
              <a:ext cx="390060" cy="390060"/>
            </a:xfrm>
            <a:custGeom>
              <a:avLst/>
              <a:gdLst/>
              <a:ahLst/>
              <a:cxnLst/>
              <a:rect l="l" t="t" r="r" b="b"/>
              <a:pathLst>
                <a:path w="15890" h="15890" extrusionOk="0">
                  <a:moveTo>
                    <a:pt x="1" y="1"/>
                  </a:moveTo>
                  <a:lnTo>
                    <a:pt x="1" y="15889"/>
                  </a:lnTo>
                  <a:lnTo>
                    <a:pt x="1589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64" name="Google Shape;764;p23"/>
            <p:cNvSpPr/>
            <p:nvPr/>
          </p:nvSpPr>
          <p:spPr>
            <a:xfrm>
              <a:off x="2195732" y="737225"/>
              <a:ext cx="724004" cy="723979"/>
            </a:xfrm>
            <a:custGeom>
              <a:avLst/>
              <a:gdLst/>
              <a:ahLst/>
              <a:cxnLst/>
              <a:rect l="l" t="t" r="r" b="b"/>
              <a:pathLst>
                <a:path w="29494" h="29493" extrusionOk="0">
                  <a:moveTo>
                    <a:pt x="29493" y="0"/>
                  </a:moveTo>
                  <a:cubicBezTo>
                    <a:pt x="13204" y="0"/>
                    <a:pt x="0" y="13204"/>
                    <a:pt x="0" y="29493"/>
                  </a:cubicBezTo>
                  <a:lnTo>
                    <a:pt x="29493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65" name="Google Shape;765;p23"/>
            <p:cNvSpPr/>
            <p:nvPr/>
          </p:nvSpPr>
          <p:spPr>
            <a:xfrm>
              <a:off x="2195732" y="737225"/>
              <a:ext cx="724004" cy="723979"/>
            </a:xfrm>
            <a:custGeom>
              <a:avLst/>
              <a:gdLst/>
              <a:ahLst/>
              <a:cxnLst/>
              <a:rect l="l" t="t" r="r" b="b"/>
              <a:pathLst>
                <a:path w="29494" h="29493" extrusionOk="0">
                  <a:moveTo>
                    <a:pt x="29493" y="0"/>
                  </a:moveTo>
                  <a:lnTo>
                    <a:pt x="0" y="29493"/>
                  </a:lnTo>
                  <a:cubicBezTo>
                    <a:pt x="16288" y="29493"/>
                    <a:pt x="29493" y="16288"/>
                    <a:pt x="2949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66" name="Google Shape;766;p23"/>
            <p:cNvSpPr/>
            <p:nvPr/>
          </p:nvSpPr>
          <p:spPr>
            <a:xfrm>
              <a:off x="2925497" y="3680843"/>
              <a:ext cx="731368" cy="1462736"/>
            </a:xfrm>
            <a:custGeom>
              <a:avLst/>
              <a:gdLst/>
              <a:ahLst/>
              <a:cxnLst/>
              <a:rect l="l" t="t" r="r" b="b"/>
              <a:pathLst>
                <a:path w="29794" h="59588" extrusionOk="0">
                  <a:moveTo>
                    <a:pt x="0" y="0"/>
                  </a:moveTo>
                  <a:lnTo>
                    <a:pt x="0" y="59587"/>
                  </a:lnTo>
                  <a:lnTo>
                    <a:pt x="29793" y="59587"/>
                  </a:lnTo>
                  <a:lnTo>
                    <a:pt x="29793" y="29794"/>
                  </a:lnTo>
                  <a:lnTo>
                    <a:pt x="2979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67" name="Google Shape;767;p23"/>
            <p:cNvSpPr/>
            <p:nvPr/>
          </p:nvSpPr>
          <p:spPr>
            <a:xfrm>
              <a:off x="2194161" y="4412163"/>
              <a:ext cx="731393" cy="731368"/>
            </a:xfrm>
            <a:custGeom>
              <a:avLst/>
              <a:gdLst/>
              <a:ahLst/>
              <a:cxnLst/>
              <a:rect l="l" t="t" r="r" b="b"/>
              <a:pathLst>
                <a:path w="29795" h="29794" extrusionOk="0">
                  <a:moveTo>
                    <a:pt x="1" y="0"/>
                  </a:moveTo>
                  <a:lnTo>
                    <a:pt x="29794" y="29793"/>
                  </a:lnTo>
                  <a:lnTo>
                    <a:pt x="2979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68" name="Google Shape;768;p23"/>
            <p:cNvSpPr/>
            <p:nvPr/>
          </p:nvSpPr>
          <p:spPr>
            <a:xfrm>
              <a:off x="2194185" y="88"/>
              <a:ext cx="731319" cy="517216"/>
            </a:xfrm>
            <a:custGeom>
              <a:avLst/>
              <a:gdLst/>
              <a:ahLst/>
              <a:cxnLst/>
              <a:rect l="l" t="t" r="r" b="b"/>
              <a:pathLst>
                <a:path w="29792" h="21070" extrusionOk="0">
                  <a:moveTo>
                    <a:pt x="1" y="0"/>
                  </a:moveTo>
                  <a:lnTo>
                    <a:pt x="21065" y="21070"/>
                  </a:lnTo>
                  <a:cubicBezTo>
                    <a:pt x="26458" y="15676"/>
                    <a:pt x="29791" y="8228"/>
                    <a:pt x="2979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69" name="Google Shape;769;p23"/>
            <p:cNvSpPr/>
            <p:nvPr/>
          </p:nvSpPr>
          <p:spPr>
            <a:xfrm>
              <a:off x="2194161" y="4362090"/>
              <a:ext cx="1462736" cy="50421"/>
            </a:xfrm>
            <a:custGeom>
              <a:avLst/>
              <a:gdLst/>
              <a:ahLst/>
              <a:cxnLst/>
              <a:rect l="l" t="t" r="r" b="b"/>
              <a:pathLst>
                <a:path w="59588" h="2054" extrusionOk="0">
                  <a:moveTo>
                    <a:pt x="1" y="1"/>
                  </a:moveTo>
                  <a:lnTo>
                    <a:pt x="1" y="2054"/>
                  </a:lnTo>
                  <a:lnTo>
                    <a:pt x="59587" y="2054"/>
                  </a:lnTo>
                  <a:lnTo>
                    <a:pt x="5958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70" name="Google Shape;770;p23"/>
            <p:cNvSpPr/>
            <p:nvPr/>
          </p:nvSpPr>
          <p:spPr>
            <a:xfrm>
              <a:off x="2194161" y="4311722"/>
              <a:ext cx="1462736" cy="50396"/>
            </a:xfrm>
            <a:custGeom>
              <a:avLst/>
              <a:gdLst/>
              <a:ahLst/>
              <a:cxnLst/>
              <a:rect l="l" t="t" r="r" b="b"/>
              <a:pathLst>
                <a:path w="59588" h="2053" extrusionOk="0">
                  <a:moveTo>
                    <a:pt x="1" y="1"/>
                  </a:moveTo>
                  <a:lnTo>
                    <a:pt x="1" y="2053"/>
                  </a:lnTo>
                  <a:lnTo>
                    <a:pt x="59587" y="2053"/>
                  </a:lnTo>
                  <a:lnTo>
                    <a:pt x="5958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71" name="Google Shape;771;p23"/>
            <p:cNvSpPr/>
            <p:nvPr/>
          </p:nvSpPr>
          <p:spPr>
            <a:xfrm>
              <a:off x="2194161" y="4261329"/>
              <a:ext cx="1462736" cy="50421"/>
            </a:xfrm>
            <a:custGeom>
              <a:avLst/>
              <a:gdLst/>
              <a:ahLst/>
              <a:cxnLst/>
              <a:rect l="l" t="t" r="r" b="b"/>
              <a:pathLst>
                <a:path w="59588" h="2054" extrusionOk="0">
                  <a:moveTo>
                    <a:pt x="1" y="1"/>
                  </a:moveTo>
                  <a:lnTo>
                    <a:pt x="1" y="2054"/>
                  </a:lnTo>
                  <a:lnTo>
                    <a:pt x="59587" y="2054"/>
                  </a:lnTo>
                  <a:lnTo>
                    <a:pt x="5958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72" name="Google Shape;772;p23"/>
            <p:cNvSpPr/>
            <p:nvPr/>
          </p:nvSpPr>
          <p:spPr>
            <a:xfrm>
              <a:off x="2194161" y="4210936"/>
              <a:ext cx="1462736" cy="50421"/>
            </a:xfrm>
            <a:custGeom>
              <a:avLst/>
              <a:gdLst/>
              <a:ahLst/>
              <a:cxnLst/>
              <a:rect l="l" t="t" r="r" b="b"/>
              <a:pathLst>
                <a:path w="59588" h="2054" extrusionOk="0">
                  <a:moveTo>
                    <a:pt x="1" y="1"/>
                  </a:moveTo>
                  <a:lnTo>
                    <a:pt x="1" y="2054"/>
                  </a:lnTo>
                  <a:lnTo>
                    <a:pt x="59587" y="2054"/>
                  </a:lnTo>
                  <a:lnTo>
                    <a:pt x="5958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73" name="Google Shape;773;p23"/>
            <p:cNvSpPr/>
            <p:nvPr/>
          </p:nvSpPr>
          <p:spPr>
            <a:xfrm>
              <a:off x="2194161" y="4160593"/>
              <a:ext cx="1462736" cy="50371"/>
            </a:xfrm>
            <a:custGeom>
              <a:avLst/>
              <a:gdLst/>
              <a:ahLst/>
              <a:cxnLst/>
              <a:rect l="l" t="t" r="r" b="b"/>
              <a:pathLst>
                <a:path w="59588" h="2052" extrusionOk="0">
                  <a:moveTo>
                    <a:pt x="1" y="0"/>
                  </a:moveTo>
                  <a:lnTo>
                    <a:pt x="1" y="2052"/>
                  </a:lnTo>
                  <a:lnTo>
                    <a:pt x="59587" y="2052"/>
                  </a:lnTo>
                  <a:lnTo>
                    <a:pt x="5958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74" name="Google Shape;774;p23"/>
            <p:cNvSpPr/>
            <p:nvPr/>
          </p:nvSpPr>
          <p:spPr>
            <a:xfrm>
              <a:off x="2194161" y="4110200"/>
              <a:ext cx="1462736" cy="50421"/>
            </a:xfrm>
            <a:custGeom>
              <a:avLst/>
              <a:gdLst/>
              <a:ahLst/>
              <a:cxnLst/>
              <a:rect l="l" t="t" r="r" b="b"/>
              <a:pathLst>
                <a:path w="59588" h="2054" extrusionOk="0">
                  <a:moveTo>
                    <a:pt x="1" y="0"/>
                  </a:moveTo>
                  <a:lnTo>
                    <a:pt x="1" y="2053"/>
                  </a:lnTo>
                  <a:lnTo>
                    <a:pt x="59587" y="2053"/>
                  </a:lnTo>
                  <a:lnTo>
                    <a:pt x="5958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75" name="Google Shape;775;p23"/>
            <p:cNvSpPr/>
            <p:nvPr/>
          </p:nvSpPr>
          <p:spPr>
            <a:xfrm>
              <a:off x="2194161" y="4059832"/>
              <a:ext cx="1462736" cy="50396"/>
            </a:xfrm>
            <a:custGeom>
              <a:avLst/>
              <a:gdLst/>
              <a:ahLst/>
              <a:cxnLst/>
              <a:rect l="l" t="t" r="r" b="b"/>
              <a:pathLst>
                <a:path w="59588" h="2053" extrusionOk="0">
                  <a:moveTo>
                    <a:pt x="1" y="0"/>
                  </a:moveTo>
                  <a:lnTo>
                    <a:pt x="1" y="2052"/>
                  </a:lnTo>
                  <a:lnTo>
                    <a:pt x="59587" y="2052"/>
                  </a:lnTo>
                  <a:lnTo>
                    <a:pt x="5958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76" name="Google Shape;776;p23"/>
            <p:cNvSpPr/>
            <p:nvPr/>
          </p:nvSpPr>
          <p:spPr>
            <a:xfrm>
              <a:off x="2194161" y="4009439"/>
              <a:ext cx="1462736" cy="50421"/>
            </a:xfrm>
            <a:custGeom>
              <a:avLst/>
              <a:gdLst/>
              <a:ahLst/>
              <a:cxnLst/>
              <a:rect l="l" t="t" r="r" b="b"/>
              <a:pathLst>
                <a:path w="59588" h="2054" extrusionOk="0">
                  <a:moveTo>
                    <a:pt x="1" y="0"/>
                  </a:moveTo>
                  <a:lnTo>
                    <a:pt x="1" y="2053"/>
                  </a:lnTo>
                  <a:lnTo>
                    <a:pt x="59587" y="2053"/>
                  </a:lnTo>
                  <a:lnTo>
                    <a:pt x="5958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77" name="Google Shape;777;p23"/>
            <p:cNvSpPr/>
            <p:nvPr/>
          </p:nvSpPr>
          <p:spPr>
            <a:xfrm>
              <a:off x="2194161" y="3959071"/>
              <a:ext cx="1462736" cy="50396"/>
            </a:xfrm>
            <a:custGeom>
              <a:avLst/>
              <a:gdLst/>
              <a:ahLst/>
              <a:cxnLst/>
              <a:rect l="l" t="t" r="r" b="b"/>
              <a:pathLst>
                <a:path w="59588" h="2053" extrusionOk="0">
                  <a:moveTo>
                    <a:pt x="1" y="1"/>
                  </a:moveTo>
                  <a:lnTo>
                    <a:pt x="1" y="2052"/>
                  </a:lnTo>
                  <a:lnTo>
                    <a:pt x="59587" y="2052"/>
                  </a:lnTo>
                  <a:lnTo>
                    <a:pt x="5958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78" name="Google Shape;778;p23"/>
            <p:cNvSpPr/>
            <p:nvPr/>
          </p:nvSpPr>
          <p:spPr>
            <a:xfrm>
              <a:off x="2194161" y="3908678"/>
              <a:ext cx="1462736" cy="50421"/>
            </a:xfrm>
            <a:custGeom>
              <a:avLst/>
              <a:gdLst/>
              <a:ahLst/>
              <a:cxnLst/>
              <a:rect l="l" t="t" r="r" b="b"/>
              <a:pathLst>
                <a:path w="59588" h="2054" extrusionOk="0">
                  <a:moveTo>
                    <a:pt x="1" y="1"/>
                  </a:moveTo>
                  <a:lnTo>
                    <a:pt x="1" y="2054"/>
                  </a:lnTo>
                  <a:lnTo>
                    <a:pt x="59587" y="2054"/>
                  </a:lnTo>
                  <a:lnTo>
                    <a:pt x="5958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79" name="Google Shape;779;p23"/>
            <p:cNvSpPr/>
            <p:nvPr/>
          </p:nvSpPr>
          <p:spPr>
            <a:xfrm>
              <a:off x="2194161" y="3858310"/>
              <a:ext cx="1462736" cy="50396"/>
            </a:xfrm>
            <a:custGeom>
              <a:avLst/>
              <a:gdLst/>
              <a:ahLst/>
              <a:cxnLst/>
              <a:rect l="l" t="t" r="r" b="b"/>
              <a:pathLst>
                <a:path w="59588" h="2053" extrusionOk="0">
                  <a:moveTo>
                    <a:pt x="1" y="1"/>
                  </a:moveTo>
                  <a:lnTo>
                    <a:pt x="1" y="2053"/>
                  </a:lnTo>
                  <a:lnTo>
                    <a:pt x="59587" y="2053"/>
                  </a:lnTo>
                  <a:lnTo>
                    <a:pt x="5958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80" name="Google Shape;780;p23"/>
            <p:cNvSpPr/>
            <p:nvPr/>
          </p:nvSpPr>
          <p:spPr>
            <a:xfrm>
              <a:off x="2194161" y="3807917"/>
              <a:ext cx="1462736" cy="50421"/>
            </a:xfrm>
            <a:custGeom>
              <a:avLst/>
              <a:gdLst/>
              <a:ahLst/>
              <a:cxnLst/>
              <a:rect l="l" t="t" r="r" b="b"/>
              <a:pathLst>
                <a:path w="59588" h="2054" extrusionOk="0">
                  <a:moveTo>
                    <a:pt x="1" y="1"/>
                  </a:moveTo>
                  <a:lnTo>
                    <a:pt x="1" y="2054"/>
                  </a:lnTo>
                  <a:lnTo>
                    <a:pt x="59587" y="2054"/>
                  </a:lnTo>
                  <a:lnTo>
                    <a:pt x="5958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81" name="Google Shape;781;p23"/>
            <p:cNvSpPr/>
            <p:nvPr/>
          </p:nvSpPr>
          <p:spPr>
            <a:xfrm>
              <a:off x="2194161" y="3757574"/>
              <a:ext cx="1462736" cy="50371"/>
            </a:xfrm>
            <a:custGeom>
              <a:avLst/>
              <a:gdLst/>
              <a:ahLst/>
              <a:cxnLst/>
              <a:rect l="l" t="t" r="r" b="b"/>
              <a:pathLst>
                <a:path w="59588" h="2052" extrusionOk="0">
                  <a:moveTo>
                    <a:pt x="1" y="0"/>
                  </a:moveTo>
                  <a:lnTo>
                    <a:pt x="1" y="2052"/>
                  </a:lnTo>
                  <a:lnTo>
                    <a:pt x="59587" y="2052"/>
                  </a:lnTo>
                  <a:lnTo>
                    <a:pt x="5958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82" name="Google Shape;782;p23"/>
            <p:cNvSpPr/>
            <p:nvPr/>
          </p:nvSpPr>
          <p:spPr>
            <a:xfrm>
              <a:off x="2194161" y="3707181"/>
              <a:ext cx="1462736" cy="50421"/>
            </a:xfrm>
            <a:custGeom>
              <a:avLst/>
              <a:gdLst/>
              <a:ahLst/>
              <a:cxnLst/>
              <a:rect l="l" t="t" r="r" b="b"/>
              <a:pathLst>
                <a:path w="59588" h="2054" extrusionOk="0">
                  <a:moveTo>
                    <a:pt x="1" y="0"/>
                  </a:moveTo>
                  <a:lnTo>
                    <a:pt x="1" y="2053"/>
                  </a:lnTo>
                  <a:lnTo>
                    <a:pt x="59587" y="2053"/>
                  </a:lnTo>
                  <a:lnTo>
                    <a:pt x="5958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83" name="Google Shape;783;p23"/>
            <p:cNvSpPr/>
            <p:nvPr/>
          </p:nvSpPr>
          <p:spPr>
            <a:xfrm>
              <a:off x="2194161" y="3656788"/>
              <a:ext cx="1462736" cy="50421"/>
            </a:xfrm>
            <a:custGeom>
              <a:avLst/>
              <a:gdLst/>
              <a:ahLst/>
              <a:cxnLst/>
              <a:rect l="l" t="t" r="r" b="b"/>
              <a:pathLst>
                <a:path w="59588" h="2054" extrusionOk="0">
                  <a:moveTo>
                    <a:pt x="1" y="0"/>
                  </a:moveTo>
                  <a:lnTo>
                    <a:pt x="1" y="2053"/>
                  </a:lnTo>
                  <a:lnTo>
                    <a:pt x="59587" y="2053"/>
                  </a:lnTo>
                  <a:lnTo>
                    <a:pt x="5958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84" name="Google Shape;784;p23"/>
            <p:cNvSpPr/>
            <p:nvPr/>
          </p:nvSpPr>
          <p:spPr>
            <a:xfrm>
              <a:off x="2925473" y="3656616"/>
              <a:ext cx="731393" cy="1485345"/>
            </a:xfrm>
            <a:custGeom>
              <a:avLst/>
              <a:gdLst/>
              <a:ahLst/>
              <a:cxnLst/>
              <a:rect l="l" t="t" r="r" b="b"/>
              <a:pathLst>
                <a:path w="29795" h="60509" extrusionOk="0">
                  <a:moveTo>
                    <a:pt x="29794" y="1"/>
                  </a:moveTo>
                  <a:cubicBezTo>
                    <a:pt x="13340" y="1"/>
                    <a:pt x="0" y="13545"/>
                    <a:pt x="0" y="30254"/>
                  </a:cubicBezTo>
                  <a:cubicBezTo>
                    <a:pt x="1" y="46963"/>
                    <a:pt x="13340" y="60508"/>
                    <a:pt x="29794" y="60508"/>
                  </a:cubicBezTo>
                  <a:lnTo>
                    <a:pt x="2979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85" name="Google Shape;785;p23"/>
            <p:cNvSpPr/>
            <p:nvPr/>
          </p:nvSpPr>
          <p:spPr>
            <a:xfrm>
              <a:off x="3282059" y="4018717"/>
              <a:ext cx="374791" cy="761095"/>
            </a:xfrm>
            <a:custGeom>
              <a:avLst/>
              <a:gdLst/>
              <a:ahLst/>
              <a:cxnLst/>
              <a:rect l="l" t="t" r="r" b="b"/>
              <a:pathLst>
                <a:path w="15268" h="31005" extrusionOk="0">
                  <a:moveTo>
                    <a:pt x="15267" y="1"/>
                  </a:moveTo>
                  <a:cubicBezTo>
                    <a:pt x="6836" y="1"/>
                    <a:pt x="0" y="6941"/>
                    <a:pt x="0" y="15502"/>
                  </a:cubicBezTo>
                  <a:cubicBezTo>
                    <a:pt x="0" y="24064"/>
                    <a:pt x="6836" y="31004"/>
                    <a:pt x="15267" y="31004"/>
                  </a:cubicBezTo>
                  <a:lnTo>
                    <a:pt x="1526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86" name="Google Shape;786;p23"/>
            <p:cNvSpPr/>
            <p:nvPr/>
          </p:nvSpPr>
          <p:spPr>
            <a:xfrm>
              <a:off x="3140745" y="946455"/>
              <a:ext cx="300731" cy="300731"/>
            </a:xfrm>
            <a:custGeom>
              <a:avLst/>
              <a:gdLst/>
              <a:ahLst/>
              <a:cxnLst/>
              <a:rect l="l" t="t" r="r" b="b"/>
              <a:pathLst>
                <a:path w="12251" h="12251" extrusionOk="0">
                  <a:moveTo>
                    <a:pt x="6126" y="1"/>
                  </a:moveTo>
                  <a:cubicBezTo>
                    <a:pt x="4502" y="1"/>
                    <a:pt x="2944" y="646"/>
                    <a:pt x="1795" y="1795"/>
                  </a:cubicBezTo>
                  <a:cubicBezTo>
                    <a:pt x="646" y="2944"/>
                    <a:pt x="1" y="4501"/>
                    <a:pt x="1" y="6125"/>
                  </a:cubicBezTo>
                  <a:cubicBezTo>
                    <a:pt x="1" y="7750"/>
                    <a:pt x="646" y="9307"/>
                    <a:pt x="1795" y="10456"/>
                  </a:cubicBezTo>
                  <a:cubicBezTo>
                    <a:pt x="2944" y="11605"/>
                    <a:pt x="4502" y="12250"/>
                    <a:pt x="6126" y="12250"/>
                  </a:cubicBezTo>
                  <a:cubicBezTo>
                    <a:pt x="7750" y="12250"/>
                    <a:pt x="9308" y="11605"/>
                    <a:pt x="10456" y="10456"/>
                  </a:cubicBezTo>
                  <a:cubicBezTo>
                    <a:pt x="11605" y="9307"/>
                    <a:pt x="12250" y="7750"/>
                    <a:pt x="12250" y="6125"/>
                  </a:cubicBezTo>
                  <a:cubicBezTo>
                    <a:pt x="12250" y="4501"/>
                    <a:pt x="11605" y="2944"/>
                    <a:pt x="10456" y="1795"/>
                  </a:cubicBezTo>
                  <a:cubicBezTo>
                    <a:pt x="9308" y="646"/>
                    <a:pt x="7750" y="1"/>
                    <a:pt x="6126" y="1"/>
                  </a:cubicBezTo>
                  <a:close/>
                </a:path>
              </a:pathLst>
            </a:custGeom>
            <a:solidFill>
              <a:srgbClr val="3A87C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87" name="Google Shape;787;p23"/>
            <p:cNvSpPr/>
            <p:nvPr/>
          </p:nvSpPr>
          <p:spPr>
            <a:xfrm rot="10800000">
              <a:off x="948329" y="1703803"/>
              <a:ext cx="297663" cy="297638"/>
            </a:xfrm>
            <a:custGeom>
              <a:avLst/>
              <a:gdLst/>
              <a:ahLst/>
              <a:cxnLst/>
              <a:rect l="l" t="t" r="r" b="b"/>
              <a:pathLst>
                <a:path w="12126" h="12125" extrusionOk="0">
                  <a:moveTo>
                    <a:pt x="6064" y="0"/>
                  </a:moveTo>
                  <a:cubicBezTo>
                    <a:pt x="2704" y="0"/>
                    <a:pt x="1" y="2704"/>
                    <a:pt x="1" y="6062"/>
                  </a:cubicBezTo>
                  <a:cubicBezTo>
                    <a:pt x="1" y="9422"/>
                    <a:pt x="2704" y="12125"/>
                    <a:pt x="6064" y="12125"/>
                  </a:cubicBezTo>
                  <a:cubicBezTo>
                    <a:pt x="9422" y="12125"/>
                    <a:pt x="12126" y="9422"/>
                    <a:pt x="12126" y="6062"/>
                  </a:cubicBezTo>
                  <a:cubicBezTo>
                    <a:pt x="12126" y="2704"/>
                    <a:pt x="9422" y="0"/>
                    <a:pt x="606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88" name="Google Shape;788;p23"/>
            <p:cNvSpPr/>
            <p:nvPr/>
          </p:nvSpPr>
          <p:spPr>
            <a:xfrm rot="10800000">
              <a:off x="1462779" y="1486912"/>
              <a:ext cx="731368" cy="731393"/>
            </a:xfrm>
            <a:custGeom>
              <a:avLst/>
              <a:gdLst/>
              <a:ahLst/>
              <a:cxnLst/>
              <a:rect l="l" t="t" r="r" b="b"/>
              <a:pathLst>
                <a:path w="29794" h="29795" extrusionOk="0">
                  <a:moveTo>
                    <a:pt x="1" y="1"/>
                  </a:moveTo>
                  <a:lnTo>
                    <a:pt x="1" y="29795"/>
                  </a:lnTo>
                  <a:lnTo>
                    <a:pt x="29793" y="29795"/>
                  </a:lnTo>
                  <a:lnTo>
                    <a:pt x="2979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89" name="Google Shape;789;p23"/>
            <p:cNvSpPr/>
            <p:nvPr/>
          </p:nvSpPr>
          <p:spPr>
            <a:xfrm rot="10800000">
              <a:off x="1462755" y="1486912"/>
              <a:ext cx="731393" cy="731393"/>
            </a:xfrm>
            <a:custGeom>
              <a:avLst/>
              <a:gdLst/>
              <a:ahLst/>
              <a:cxnLst/>
              <a:rect l="l" t="t" r="r" b="b"/>
              <a:pathLst>
                <a:path w="29795" h="29795" extrusionOk="0">
                  <a:moveTo>
                    <a:pt x="1" y="1"/>
                  </a:moveTo>
                  <a:lnTo>
                    <a:pt x="1" y="29795"/>
                  </a:lnTo>
                  <a:lnTo>
                    <a:pt x="29794" y="2979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90" name="Google Shape;790;p23"/>
            <p:cNvSpPr/>
            <p:nvPr/>
          </p:nvSpPr>
          <p:spPr>
            <a:xfrm rot="10800000">
              <a:off x="1462779" y="2218232"/>
              <a:ext cx="731368" cy="731368"/>
            </a:xfrm>
            <a:custGeom>
              <a:avLst/>
              <a:gdLst/>
              <a:ahLst/>
              <a:cxnLst/>
              <a:rect l="l" t="t" r="r" b="b"/>
              <a:pathLst>
                <a:path w="29794" h="29794" extrusionOk="0">
                  <a:moveTo>
                    <a:pt x="1" y="1"/>
                  </a:moveTo>
                  <a:lnTo>
                    <a:pt x="1" y="29794"/>
                  </a:lnTo>
                  <a:lnTo>
                    <a:pt x="29793" y="29794"/>
                  </a:lnTo>
                  <a:lnTo>
                    <a:pt x="2979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91" name="Google Shape;791;p23"/>
            <p:cNvSpPr/>
            <p:nvPr/>
          </p:nvSpPr>
          <p:spPr>
            <a:xfrm rot="10800000">
              <a:off x="1462779" y="2949528"/>
              <a:ext cx="731368" cy="731393"/>
            </a:xfrm>
            <a:custGeom>
              <a:avLst/>
              <a:gdLst/>
              <a:ahLst/>
              <a:cxnLst/>
              <a:rect l="l" t="t" r="r" b="b"/>
              <a:pathLst>
                <a:path w="29794" h="29795" extrusionOk="0">
                  <a:moveTo>
                    <a:pt x="1" y="1"/>
                  </a:moveTo>
                  <a:lnTo>
                    <a:pt x="1" y="29795"/>
                  </a:lnTo>
                  <a:lnTo>
                    <a:pt x="29793" y="29795"/>
                  </a:lnTo>
                  <a:lnTo>
                    <a:pt x="2979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92" name="Google Shape;792;p23"/>
            <p:cNvSpPr/>
            <p:nvPr/>
          </p:nvSpPr>
          <p:spPr>
            <a:xfrm rot="10800000">
              <a:off x="1462779" y="2218232"/>
              <a:ext cx="731368" cy="731368"/>
            </a:xfrm>
            <a:custGeom>
              <a:avLst/>
              <a:gdLst/>
              <a:ahLst/>
              <a:cxnLst/>
              <a:rect l="l" t="t" r="r" b="b"/>
              <a:pathLst>
                <a:path w="29794" h="29794" extrusionOk="0">
                  <a:moveTo>
                    <a:pt x="14897" y="1"/>
                  </a:moveTo>
                  <a:cubicBezTo>
                    <a:pt x="6670" y="1"/>
                    <a:pt x="1" y="6670"/>
                    <a:pt x="1" y="14897"/>
                  </a:cubicBezTo>
                  <a:cubicBezTo>
                    <a:pt x="1" y="23124"/>
                    <a:pt x="6670" y="29794"/>
                    <a:pt x="14897" y="29794"/>
                  </a:cubicBezTo>
                  <a:cubicBezTo>
                    <a:pt x="23125" y="29794"/>
                    <a:pt x="29793" y="23124"/>
                    <a:pt x="29793" y="14897"/>
                  </a:cubicBezTo>
                  <a:cubicBezTo>
                    <a:pt x="29793" y="6670"/>
                    <a:pt x="23124" y="1"/>
                    <a:pt x="1489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93" name="Google Shape;793;p23"/>
            <p:cNvSpPr/>
            <p:nvPr/>
          </p:nvSpPr>
          <p:spPr>
            <a:xfrm rot="10800000">
              <a:off x="1671957" y="2427415"/>
              <a:ext cx="313005" cy="313030"/>
            </a:xfrm>
            <a:custGeom>
              <a:avLst/>
              <a:gdLst/>
              <a:ahLst/>
              <a:cxnLst/>
              <a:rect l="l" t="t" r="r" b="b"/>
              <a:pathLst>
                <a:path w="12751" h="12752" extrusionOk="0">
                  <a:moveTo>
                    <a:pt x="6375" y="0"/>
                  </a:moveTo>
                  <a:cubicBezTo>
                    <a:pt x="2855" y="0"/>
                    <a:pt x="0" y="2855"/>
                    <a:pt x="0" y="6376"/>
                  </a:cubicBezTo>
                  <a:cubicBezTo>
                    <a:pt x="0" y="9898"/>
                    <a:pt x="2855" y="12751"/>
                    <a:pt x="6375" y="12751"/>
                  </a:cubicBezTo>
                  <a:cubicBezTo>
                    <a:pt x="9896" y="12751"/>
                    <a:pt x="12751" y="9897"/>
                    <a:pt x="12751" y="6376"/>
                  </a:cubicBezTo>
                  <a:cubicBezTo>
                    <a:pt x="12751" y="2855"/>
                    <a:pt x="9896" y="0"/>
                    <a:pt x="637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94" name="Google Shape;794;p23"/>
            <p:cNvSpPr/>
            <p:nvPr/>
          </p:nvSpPr>
          <p:spPr>
            <a:xfrm rot="10800000">
              <a:off x="731443" y="3680848"/>
              <a:ext cx="731393" cy="731368"/>
            </a:xfrm>
            <a:custGeom>
              <a:avLst/>
              <a:gdLst/>
              <a:ahLst/>
              <a:cxnLst/>
              <a:rect l="l" t="t" r="r" b="b"/>
              <a:pathLst>
                <a:path w="29795" h="29794" extrusionOk="0">
                  <a:moveTo>
                    <a:pt x="14898" y="1"/>
                  </a:moveTo>
                  <a:cubicBezTo>
                    <a:pt x="6671" y="1"/>
                    <a:pt x="1" y="6670"/>
                    <a:pt x="0" y="14897"/>
                  </a:cubicBezTo>
                  <a:cubicBezTo>
                    <a:pt x="0" y="23125"/>
                    <a:pt x="6670" y="29794"/>
                    <a:pt x="14897" y="29794"/>
                  </a:cubicBezTo>
                  <a:cubicBezTo>
                    <a:pt x="23124" y="29794"/>
                    <a:pt x="29794" y="23125"/>
                    <a:pt x="29794" y="14897"/>
                  </a:cubicBezTo>
                  <a:lnTo>
                    <a:pt x="2979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95" name="Google Shape;795;p23"/>
            <p:cNvSpPr/>
            <p:nvPr/>
          </p:nvSpPr>
          <p:spPr>
            <a:xfrm rot="10800000">
              <a:off x="1462755" y="3680848"/>
              <a:ext cx="731393" cy="731368"/>
            </a:xfrm>
            <a:custGeom>
              <a:avLst/>
              <a:gdLst/>
              <a:ahLst/>
              <a:cxnLst/>
              <a:rect l="l" t="t" r="r" b="b"/>
              <a:pathLst>
                <a:path w="29795" h="29794" extrusionOk="0">
                  <a:moveTo>
                    <a:pt x="29794" y="1"/>
                  </a:moveTo>
                  <a:lnTo>
                    <a:pt x="1" y="29794"/>
                  </a:lnTo>
                  <a:lnTo>
                    <a:pt x="29794" y="29794"/>
                  </a:lnTo>
                  <a:lnTo>
                    <a:pt x="2979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96" name="Google Shape;796;p23"/>
            <p:cNvSpPr/>
            <p:nvPr/>
          </p:nvSpPr>
          <p:spPr>
            <a:xfrm rot="10800000">
              <a:off x="1462804" y="4412095"/>
              <a:ext cx="731319" cy="731417"/>
            </a:xfrm>
            <a:custGeom>
              <a:avLst/>
              <a:gdLst/>
              <a:ahLst/>
              <a:cxnLst/>
              <a:rect l="l" t="t" r="r" b="b"/>
              <a:pathLst>
                <a:path w="29792" h="29796" extrusionOk="0">
                  <a:moveTo>
                    <a:pt x="1" y="0"/>
                  </a:moveTo>
                  <a:lnTo>
                    <a:pt x="1" y="29795"/>
                  </a:lnTo>
                  <a:cubicBezTo>
                    <a:pt x="8228" y="29795"/>
                    <a:pt x="15675" y="26458"/>
                    <a:pt x="21065" y="21070"/>
                  </a:cubicBezTo>
                  <a:cubicBezTo>
                    <a:pt x="26458" y="15676"/>
                    <a:pt x="29791" y="8228"/>
                    <a:pt x="2979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97" name="Google Shape;797;p23"/>
            <p:cNvSpPr/>
            <p:nvPr/>
          </p:nvSpPr>
          <p:spPr>
            <a:xfrm rot="10800000">
              <a:off x="1097127" y="2218256"/>
              <a:ext cx="365684" cy="365684"/>
            </a:xfrm>
            <a:custGeom>
              <a:avLst/>
              <a:gdLst/>
              <a:ahLst/>
              <a:cxnLst/>
              <a:rect l="l" t="t" r="r" b="b"/>
              <a:pathLst>
                <a:path w="14897" h="14897" extrusionOk="0">
                  <a:moveTo>
                    <a:pt x="0" y="0"/>
                  </a:moveTo>
                  <a:lnTo>
                    <a:pt x="0" y="14897"/>
                  </a:lnTo>
                  <a:lnTo>
                    <a:pt x="14897" y="14897"/>
                  </a:lnTo>
                  <a:lnTo>
                    <a:pt x="1489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98" name="Google Shape;798;p23"/>
            <p:cNvSpPr/>
            <p:nvPr/>
          </p:nvSpPr>
          <p:spPr>
            <a:xfrm rot="10800000">
              <a:off x="731458" y="2218232"/>
              <a:ext cx="365709" cy="731368"/>
            </a:xfrm>
            <a:custGeom>
              <a:avLst/>
              <a:gdLst/>
              <a:ahLst/>
              <a:cxnLst/>
              <a:rect l="l" t="t" r="r" b="b"/>
              <a:pathLst>
                <a:path w="14898" h="29794" extrusionOk="0">
                  <a:moveTo>
                    <a:pt x="1" y="1"/>
                  </a:moveTo>
                  <a:lnTo>
                    <a:pt x="1" y="14897"/>
                  </a:lnTo>
                  <a:lnTo>
                    <a:pt x="1" y="29794"/>
                  </a:lnTo>
                  <a:lnTo>
                    <a:pt x="14897" y="29794"/>
                  </a:lnTo>
                  <a:lnTo>
                    <a:pt x="14897" y="14897"/>
                  </a:lnTo>
                  <a:lnTo>
                    <a:pt x="14897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99" name="Google Shape;799;p23"/>
            <p:cNvSpPr/>
            <p:nvPr/>
          </p:nvSpPr>
          <p:spPr>
            <a:xfrm rot="10800000">
              <a:off x="1097127" y="2583892"/>
              <a:ext cx="365684" cy="365733"/>
            </a:xfrm>
            <a:custGeom>
              <a:avLst/>
              <a:gdLst/>
              <a:ahLst/>
              <a:cxnLst/>
              <a:rect l="l" t="t" r="r" b="b"/>
              <a:pathLst>
                <a:path w="14897" h="14899" extrusionOk="0">
                  <a:moveTo>
                    <a:pt x="0" y="1"/>
                  </a:moveTo>
                  <a:lnTo>
                    <a:pt x="0" y="14898"/>
                  </a:lnTo>
                  <a:lnTo>
                    <a:pt x="14897" y="14898"/>
                  </a:lnTo>
                  <a:lnTo>
                    <a:pt x="1489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00" name="Google Shape;800;p23"/>
            <p:cNvSpPr/>
            <p:nvPr/>
          </p:nvSpPr>
          <p:spPr>
            <a:xfrm rot="10800000">
              <a:off x="1462795" y="2949552"/>
              <a:ext cx="365709" cy="365709"/>
            </a:xfrm>
            <a:custGeom>
              <a:avLst/>
              <a:gdLst/>
              <a:ahLst/>
              <a:cxnLst/>
              <a:rect l="l" t="t" r="r" b="b"/>
              <a:pathLst>
                <a:path w="14898" h="14898" extrusionOk="0">
                  <a:moveTo>
                    <a:pt x="1" y="0"/>
                  </a:moveTo>
                  <a:lnTo>
                    <a:pt x="1" y="14898"/>
                  </a:lnTo>
                  <a:lnTo>
                    <a:pt x="14897" y="14898"/>
                  </a:lnTo>
                  <a:lnTo>
                    <a:pt x="1489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01" name="Google Shape;801;p23"/>
            <p:cNvSpPr/>
            <p:nvPr/>
          </p:nvSpPr>
          <p:spPr>
            <a:xfrm rot="10800000">
              <a:off x="1462795" y="3315212"/>
              <a:ext cx="365709" cy="365709"/>
            </a:xfrm>
            <a:custGeom>
              <a:avLst/>
              <a:gdLst/>
              <a:ahLst/>
              <a:cxnLst/>
              <a:rect l="l" t="t" r="r" b="b"/>
              <a:pathLst>
                <a:path w="14898" h="14898" extrusionOk="0">
                  <a:moveTo>
                    <a:pt x="1" y="1"/>
                  </a:moveTo>
                  <a:lnTo>
                    <a:pt x="1" y="14897"/>
                  </a:lnTo>
                  <a:lnTo>
                    <a:pt x="14897" y="14897"/>
                  </a:lnTo>
                  <a:lnTo>
                    <a:pt x="1489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02" name="Google Shape;802;p23"/>
            <p:cNvSpPr/>
            <p:nvPr/>
          </p:nvSpPr>
          <p:spPr>
            <a:xfrm rot="10800000">
              <a:off x="1097127" y="3315212"/>
              <a:ext cx="365684" cy="365709"/>
            </a:xfrm>
            <a:custGeom>
              <a:avLst/>
              <a:gdLst/>
              <a:ahLst/>
              <a:cxnLst/>
              <a:rect l="l" t="t" r="r" b="b"/>
              <a:pathLst>
                <a:path w="14897" h="14898" extrusionOk="0">
                  <a:moveTo>
                    <a:pt x="14897" y="1"/>
                  </a:moveTo>
                  <a:lnTo>
                    <a:pt x="0" y="14897"/>
                  </a:lnTo>
                  <a:lnTo>
                    <a:pt x="14897" y="14897"/>
                  </a:lnTo>
                  <a:lnTo>
                    <a:pt x="14897" y="1"/>
                  </a:lnTo>
                  <a:close/>
                </a:path>
              </a:pathLst>
            </a:custGeom>
            <a:solidFill>
              <a:srgbClr val="94D1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03" name="Google Shape;803;p23"/>
            <p:cNvSpPr/>
            <p:nvPr/>
          </p:nvSpPr>
          <p:spPr>
            <a:xfrm rot="10800000">
              <a:off x="1097127" y="2949552"/>
              <a:ext cx="365684" cy="365709"/>
            </a:xfrm>
            <a:custGeom>
              <a:avLst/>
              <a:gdLst/>
              <a:ahLst/>
              <a:cxnLst/>
              <a:rect l="l" t="t" r="r" b="b"/>
              <a:pathLst>
                <a:path w="14897" h="14898" extrusionOk="0">
                  <a:moveTo>
                    <a:pt x="14897" y="0"/>
                  </a:moveTo>
                  <a:lnTo>
                    <a:pt x="0" y="14898"/>
                  </a:lnTo>
                  <a:lnTo>
                    <a:pt x="14897" y="14898"/>
                  </a:lnTo>
                  <a:lnTo>
                    <a:pt x="1489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04" name="Google Shape;804;p23"/>
            <p:cNvSpPr/>
            <p:nvPr/>
          </p:nvSpPr>
          <p:spPr>
            <a:xfrm rot="10800000">
              <a:off x="737693" y="3315212"/>
              <a:ext cx="365709" cy="365709"/>
            </a:xfrm>
            <a:custGeom>
              <a:avLst/>
              <a:gdLst/>
              <a:ahLst/>
              <a:cxnLst/>
              <a:rect l="l" t="t" r="r" b="b"/>
              <a:pathLst>
                <a:path w="14898" h="14898" extrusionOk="0">
                  <a:moveTo>
                    <a:pt x="1" y="1"/>
                  </a:moveTo>
                  <a:lnTo>
                    <a:pt x="1" y="14897"/>
                  </a:lnTo>
                  <a:lnTo>
                    <a:pt x="14897" y="148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94D1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05" name="Google Shape;805;p23"/>
            <p:cNvSpPr/>
            <p:nvPr/>
          </p:nvSpPr>
          <p:spPr>
            <a:xfrm rot="10800000">
              <a:off x="737693" y="2949552"/>
              <a:ext cx="365709" cy="365709"/>
            </a:xfrm>
            <a:custGeom>
              <a:avLst/>
              <a:gdLst/>
              <a:ahLst/>
              <a:cxnLst/>
              <a:rect l="l" t="t" r="r" b="b"/>
              <a:pathLst>
                <a:path w="14898" h="14898" extrusionOk="0">
                  <a:moveTo>
                    <a:pt x="1" y="0"/>
                  </a:moveTo>
                  <a:lnTo>
                    <a:pt x="1" y="14898"/>
                  </a:lnTo>
                  <a:lnTo>
                    <a:pt x="14897" y="1489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06" name="Google Shape;806;p23"/>
            <p:cNvSpPr/>
            <p:nvPr/>
          </p:nvSpPr>
          <p:spPr>
            <a:xfrm rot="10800000">
              <a:off x="731443" y="4412144"/>
              <a:ext cx="731368" cy="731368"/>
            </a:xfrm>
            <a:custGeom>
              <a:avLst/>
              <a:gdLst/>
              <a:ahLst/>
              <a:cxnLst/>
              <a:rect l="l" t="t" r="r" b="b"/>
              <a:pathLst>
                <a:path w="29794" h="29794" extrusionOk="0">
                  <a:moveTo>
                    <a:pt x="29793" y="0"/>
                  </a:moveTo>
                  <a:lnTo>
                    <a:pt x="0" y="29794"/>
                  </a:lnTo>
                  <a:lnTo>
                    <a:pt x="29793" y="29794"/>
                  </a:lnTo>
                  <a:lnTo>
                    <a:pt x="2979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07" name="Google Shape;807;p23"/>
            <p:cNvSpPr/>
            <p:nvPr/>
          </p:nvSpPr>
          <p:spPr>
            <a:xfrm rot="10800000">
              <a:off x="902129" y="4582810"/>
              <a:ext cx="390060" cy="390060"/>
            </a:xfrm>
            <a:custGeom>
              <a:avLst/>
              <a:gdLst/>
              <a:ahLst/>
              <a:cxnLst/>
              <a:rect l="l" t="t" r="r" b="b"/>
              <a:pathLst>
                <a:path w="15890" h="15890" extrusionOk="0">
                  <a:moveTo>
                    <a:pt x="15890" y="1"/>
                  </a:moveTo>
                  <a:lnTo>
                    <a:pt x="1" y="15889"/>
                  </a:lnTo>
                  <a:lnTo>
                    <a:pt x="15890" y="15889"/>
                  </a:lnTo>
                  <a:lnTo>
                    <a:pt x="1589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08" name="Google Shape;808;p23"/>
            <p:cNvSpPr/>
            <p:nvPr/>
          </p:nvSpPr>
          <p:spPr>
            <a:xfrm rot="10800000">
              <a:off x="902129" y="4582810"/>
              <a:ext cx="390060" cy="390060"/>
            </a:xfrm>
            <a:custGeom>
              <a:avLst/>
              <a:gdLst/>
              <a:ahLst/>
              <a:cxnLst/>
              <a:rect l="l" t="t" r="r" b="b"/>
              <a:pathLst>
                <a:path w="15890" h="15890" extrusionOk="0">
                  <a:moveTo>
                    <a:pt x="1" y="1"/>
                  </a:moveTo>
                  <a:lnTo>
                    <a:pt x="1" y="15889"/>
                  </a:lnTo>
                  <a:lnTo>
                    <a:pt x="1589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09" name="Google Shape;809;p23"/>
            <p:cNvSpPr/>
            <p:nvPr/>
          </p:nvSpPr>
          <p:spPr>
            <a:xfrm rot="10800000">
              <a:off x="1468572" y="3682395"/>
              <a:ext cx="724004" cy="723979"/>
            </a:xfrm>
            <a:custGeom>
              <a:avLst/>
              <a:gdLst/>
              <a:ahLst/>
              <a:cxnLst/>
              <a:rect l="l" t="t" r="r" b="b"/>
              <a:pathLst>
                <a:path w="29494" h="29493" extrusionOk="0">
                  <a:moveTo>
                    <a:pt x="29493" y="0"/>
                  </a:moveTo>
                  <a:cubicBezTo>
                    <a:pt x="13204" y="0"/>
                    <a:pt x="0" y="13204"/>
                    <a:pt x="0" y="29493"/>
                  </a:cubicBezTo>
                  <a:lnTo>
                    <a:pt x="29493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10" name="Google Shape;810;p23"/>
            <p:cNvSpPr/>
            <p:nvPr/>
          </p:nvSpPr>
          <p:spPr>
            <a:xfrm rot="10800000">
              <a:off x="1468572" y="3682395"/>
              <a:ext cx="724004" cy="723979"/>
            </a:xfrm>
            <a:custGeom>
              <a:avLst/>
              <a:gdLst/>
              <a:ahLst/>
              <a:cxnLst/>
              <a:rect l="l" t="t" r="r" b="b"/>
              <a:pathLst>
                <a:path w="29494" h="29493" extrusionOk="0">
                  <a:moveTo>
                    <a:pt x="29493" y="0"/>
                  </a:moveTo>
                  <a:lnTo>
                    <a:pt x="0" y="29493"/>
                  </a:lnTo>
                  <a:cubicBezTo>
                    <a:pt x="16288" y="29493"/>
                    <a:pt x="29493" y="16288"/>
                    <a:pt x="2949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11" name="Google Shape;811;p23"/>
            <p:cNvSpPr/>
            <p:nvPr/>
          </p:nvSpPr>
          <p:spPr>
            <a:xfrm rot="10800000">
              <a:off x="731443" y="21"/>
              <a:ext cx="731368" cy="1462736"/>
            </a:xfrm>
            <a:custGeom>
              <a:avLst/>
              <a:gdLst/>
              <a:ahLst/>
              <a:cxnLst/>
              <a:rect l="l" t="t" r="r" b="b"/>
              <a:pathLst>
                <a:path w="29794" h="59588" extrusionOk="0">
                  <a:moveTo>
                    <a:pt x="0" y="0"/>
                  </a:moveTo>
                  <a:lnTo>
                    <a:pt x="0" y="59587"/>
                  </a:lnTo>
                  <a:lnTo>
                    <a:pt x="29793" y="59587"/>
                  </a:lnTo>
                  <a:lnTo>
                    <a:pt x="29793" y="29794"/>
                  </a:lnTo>
                  <a:lnTo>
                    <a:pt x="2979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12" name="Google Shape;812;p23"/>
            <p:cNvSpPr/>
            <p:nvPr/>
          </p:nvSpPr>
          <p:spPr>
            <a:xfrm rot="10800000">
              <a:off x="1462755" y="68"/>
              <a:ext cx="731393" cy="731368"/>
            </a:xfrm>
            <a:custGeom>
              <a:avLst/>
              <a:gdLst/>
              <a:ahLst/>
              <a:cxnLst/>
              <a:rect l="l" t="t" r="r" b="b"/>
              <a:pathLst>
                <a:path w="29795" h="29794" extrusionOk="0">
                  <a:moveTo>
                    <a:pt x="1" y="0"/>
                  </a:moveTo>
                  <a:lnTo>
                    <a:pt x="29794" y="29793"/>
                  </a:lnTo>
                  <a:lnTo>
                    <a:pt x="2979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13" name="Google Shape;813;p23"/>
            <p:cNvSpPr/>
            <p:nvPr/>
          </p:nvSpPr>
          <p:spPr>
            <a:xfrm rot="10800000">
              <a:off x="1462804" y="4626297"/>
              <a:ext cx="731319" cy="517216"/>
            </a:xfrm>
            <a:custGeom>
              <a:avLst/>
              <a:gdLst/>
              <a:ahLst/>
              <a:cxnLst/>
              <a:rect l="l" t="t" r="r" b="b"/>
              <a:pathLst>
                <a:path w="29792" h="21070" extrusionOk="0">
                  <a:moveTo>
                    <a:pt x="1" y="0"/>
                  </a:moveTo>
                  <a:lnTo>
                    <a:pt x="21065" y="21070"/>
                  </a:lnTo>
                  <a:cubicBezTo>
                    <a:pt x="26458" y="15676"/>
                    <a:pt x="29791" y="8228"/>
                    <a:pt x="2979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14" name="Google Shape;814;p23"/>
            <p:cNvSpPr/>
            <p:nvPr/>
          </p:nvSpPr>
          <p:spPr>
            <a:xfrm rot="10800000">
              <a:off x="731411" y="731090"/>
              <a:ext cx="1462736" cy="50421"/>
            </a:xfrm>
            <a:custGeom>
              <a:avLst/>
              <a:gdLst/>
              <a:ahLst/>
              <a:cxnLst/>
              <a:rect l="l" t="t" r="r" b="b"/>
              <a:pathLst>
                <a:path w="59588" h="2054" extrusionOk="0">
                  <a:moveTo>
                    <a:pt x="1" y="1"/>
                  </a:moveTo>
                  <a:lnTo>
                    <a:pt x="1" y="2054"/>
                  </a:lnTo>
                  <a:lnTo>
                    <a:pt x="59587" y="2054"/>
                  </a:lnTo>
                  <a:lnTo>
                    <a:pt x="5958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15" name="Google Shape;815;p23"/>
            <p:cNvSpPr/>
            <p:nvPr/>
          </p:nvSpPr>
          <p:spPr>
            <a:xfrm rot="10800000">
              <a:off x="731411" y="781482"/>
              <a:ext cx="1462736" cy="50396"/>
            </a:xfrm>
            <a:custGeom>
              <a:avLst/>
              <a:gdLst/>
              <a:ahLst/>
              <a:cxnLst/>
              <a:rect l="l" t="t" r="r" b="b"/>
              <a:pathLst>
                <a:path w="59588" h="2053" extrusionOk="0">
                  <a:moveTo>
                    <a:pt x="1" y="1"/>
                  </a:moveTo>
                  <a:lnTo>
                    <a:pt x="1" y="2053"/>
                  </a:lnTo>
                  <a:lnTo>
                    <a:pt x="59587" y="2053"/>
                  </a:lnTo>
                  <a:lnTo>
                    <a:pt x="5958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16" name="Google Shape;816;p23"/>
            <p:cNvSpPr/>
            <p:nvPr/>
          </p:nvSpPr>
          <p:spPr>
            <a:xfrm rot="10800000">
              <a:off x="731411" y="831851"/>
              <a:ext cx="1462736" cy="50421"/>
            </a:xfrm>
            <a:custGeom>
              <a:avLst/>
              <a:gdLst/>
              <a:ahLst/>
              <a:cxnLst/>
              <a:rect l="l" t="t" r="r" b="b"/>
              <a:pathLst>
                <a:path w="59588" h="2054" extrusionOk="0">
                  <a:moveTo>
                    <a:pt x="1" y="1"/>
                  </a:moveTo>
                  <a:lnTo>
                    <a:pt x="1" y="2054"/>
                  </a:lnTo>
                  <a:lnTo>
                    <a:pt x="59587" y="2054"/>
                  </a:lnTo>
                  <a:lnTo>
                    <a:pt x="5958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17" name="Google Shape;817;p23"/>
            <p:cNvSpPr/>
            <p:nvPr/>
          </p:nvSpPr>
          <p:spPr>
            <a:xfrm rot="10800000">
              <a:off x="731411" y="882243"/>
              <a:ext cx="1462736" cy="50421"/>
            </a:xfrm>
            <a:custGeom>
              <a:avLst/>
              <a:gdLst/>
              <a:ahLst/>
              <a:cxnLst/>
              <a:rect l="l" t="t" r="r" b="b"/>
              <a:pathLst>
                <a:path w="59588" h="2054" extrusionOk="0">
                  <a:moveTo>
                    <a:pt x="1" y="1"/>
                  </a:moveTo>
                  <a:lnTo>
                    <a:pt x="1" y="2054"/>
                  </a:lnTo>
                  <a:lnTo>
                    <a:pt x="59587" y="2054"/>
                  </a:lnTo>
                  <a:lnTo>
                    <a:pt x="5958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18" name="Google Shape;818;p23"/>
            <p:cNvSpPr/>
            <p:nvPr/>
          </p:nvSpPr>
          <p:spPr>
            <a:xfrm rot="10800000">
              <a:off x="731411" y="932636"/>
              <a:ext cx="1462736" cy="50371"/>
            </a:xfrm>
            <a:custGeom>
              <a:avLst/>
              <a:gdLst/>
              <a:ahLst/>
              <a:cxnLst/>
              <a:rect l="l" t="t" r="r" b="b"/>
              <a:pathLst>
                <a:path w="59588" h="2052" extrusionOk="0">
                  <a:moveTo>
                    <a:pt x="1" y="0"/>
                  </a:moveTo>
                  <a:lnTo>
                    <a:pt x="1" y="2052"/>
                  </a:lnTo>
                  <a:lnTo>
                    <a:pt x="59587" y="2052"/>
                  </a:lnTo>
                  <a:lnTo>
                    <a:pt x="5958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19" name="Google Shape;819;p23"/>
            <p:cNvSpPr/>
            <p:nvPr/>
          </p:nvSpPr>
          <p:spPr>
            <a:xfrm rot="10800000">
              <a:off x="731411" y="982980"/>
              <a:ext cx="1462736" cy="50421"/>
            </a:xfrm>
            <a:custGeom>
              <a:avLst/>
              <a:gdLst/>
              <a:ahLst/>
              <a:cxnLst/>
              <a:rect l="l" t="t" r="r" b="b"/>
              <a:pathLst>
                <a:path w="59588" h="2054" extrusionOk="0">
                  <a:moveTo>
                    <a:pt x="1" y="0"/>
                  </a:moveTo>
                  <a:lnTo>
                    <a:pt x="1" y="2053"/>
                  </a:lnTo>
                  <a:lnTo>
                    <a:pt x="59587" y="2053"/>
                  </a:lnTo>
                  <a:lnTo>
                    <a:pt x="5958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20" name="Google Shape;820;p23"/>
            <p:cNvSpPr/>
            <p:nvPr/>
          </p:nvSpPr>
          <p:spPr>
            <a:xfrm rot="10800000">
              <a:off x="731411" y="1033372"/>
              <a:ext cx="1462736" cy="50396"/>
            </a:xfrm>
            <a:custGeom>
              <a:avLst/>
              <a:gdLst/>
              <a:ahLst/>
              <a:cxnLst/>
              <a:rect l="l" t="t" r="r" b="b"/>
              <a:pathLst>
                <a:path w="59588" h="2053" extrusionOk="0">
                  <a:moveTo>
                    <a:pt x="1" y="0"/>
                  </a:moveTo>
                  <a:lnTo>
                    <a:pt x="1" y="2052"/>
                  </a:lnTo>
                  <a:lnTo>
                    <a:pt x="59587" y="2052"/>
                  </a:lnTo>
                  <a:lnTo>
                    <a:pt x="5958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21" name="Google Shape;821;p23"/>
            <p:cNvSpPr/>
            <p:nvPr/>
          </p:nvSpPr>
          <p:spPr>
            <a:xfrm rot="10800000">
              <a:off x="731411" y="1083741"/>
              <a:ext cx="1462736" cy="50421"/>
            </a:xfrm>
            <a:custGeom>
              <a:avLst/>
              <a:gdLst/>
              <a:ahLst/>
              <a:cxnLst/>
              <a:rect l="l" t="t" r="r" b="b"/>
              <a:pathLst>
                <a:path w="59588" h="2054" extrusionOk="0">
                  <a:moveTo>
                    <a:pt x="1" y="0"/>
                  </a:moveTo>
                  <a:lnTo>
                    <a:pt x="1" y="2053"/>
                  </a:lnTo>
                  <a:lnTo>
                    <a:pt x="59587" y="2053"/>
                  </a:lnTo>
                  <a:lnTo>
                    <a:pt x="5958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22" name="Google Shape;822;p23"/>
            <p:cNvSpPr/>
            <p:nvPr/>
          </p:nvSpPr>
          <p:spPr>
            <a:xfrm rot="10800000">
              <a:off x="731411" y="1134133"/>
              <a:ext cx="1462736" cy="50396"/>
            </a:xfrm>
            <a:custGeom>
              <a:avLst/>
              <a:gdLst/>
              <a:ahLst/>
              <a:cxnLst/>
              <a:rect l="l" t="t" r="r" b="b"/>
              <a:pathLst>
                <a:path w="59588" h="2053" extrusionOk="0">
                  <a:moveTo>
                    <a:pt x="1" y="1"/>
                  </a:moveTo>
                  <a:lnTo>
                    <a:pt x="1" y="2052"/>
                  </a:lnTo>
                  <a:lnTo>
                    <a:pt x="59587" y="2052"/>
                  </a:lnTo>
                  <a:lnTo>
                    <a:pt x="5958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23" name="Google Shape;823;p23"/>
            <p:cNvSpPr/>
            <p:nvPr/>
          </p:nvSpPr>
          <p:spPr>
            <a:xfrm rot="10800000">
              <a:off x="731411" y="1184501"/>
              <a:ext cx="1462736" cy="50421"/>
            </a:xfrm>
            <a:custGeom>
              <a:avLst/>
              <a:gdLst/>
              <a:ahLst/>
              <a:cxnLst/>
              <a:rect l="l" t="t" r="r" b="b"/>
              <a:pathLst>
                <a:path w="59588" h="2054" extrusionOk="0">
                  <a:moveTo>
                    <a:pt x="1" y="1"/>
                  </a:moveTo>
                  <a:lnTo>
                    <a:pt x="1" y="2054"/>
                  </a:lnTo>
                  <a:lnTo>
                    <a:pt x="59587" y="2054"/>
                  </a:lnTo>
                  <a:lnTo>
                    <a:pt x="5958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24" name="Google Shape;824;p23"/>
            <p:cNvSpPr/>
            <p:nvPr/>
          </p:nvSpPr>
          <p:spPr>
            <a:xfrm rot="10800000">
              <a:off x="731411" y="1234894"/>
              <a:ext cx="1462736" cy="50396"/>
            </a:xfrm>
            <a:custGeom>
              <a:avLst/>
              <a:gdLst/>
              <a:ahLst/>
              <a:cxnLst/>
              <a:rect l="l" t="t" r="r" b="b"/>
              <a:pathLst>
                <a:path w="59588" h="2053" extrusionOk="0">
                  <a:moveTo>
                    <a:pt x="1" y="1"/>
                  </a:moveTo>
                  <a:lnTo>
                    <a:pt x="1" y="2053"/>
                  </a:lnTo>
                  <a:lnTo>
                    <a:pt x="59587" y="2053"/>
                  </a:lnTo>
                  <a:lnTo>
                    <a:pt x="5958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25" name="Google Shape;825;p23"/>
            <p:cNvSpPr/>
            <p:nvPr/>
          </p:nvSpPr>
          <p:spPr>
            <a:xfrm rot="10800000">
              <a:off x="731411" y="1285262"/>
              <a:ext cx="1462736" cy="50421"/>
            </a:xfrm>
            <a:custGeom>
              <a:avLst/>
              <a:gdLst/>
              <a:ahLst/>
              <a:cxnLst/>
              <a:rect l="l" t="t" r="r" b="b"/>
              <a:pathLst>
                <a:path w="59588" h="2054" extrusionOk="0">
                  <a:moveTo>
                    <a:pt x="1" y="1"/>
                  </a:moveTo>
                  <a:lnTo>
                    <a:pt x="1" y="2054"/>
                  </a:lnTo>
                  <a:lnTo>
                    <a:pt x="59587" y="2054"/>
                  </a:lnTo>
                  <a:lnTo>
                    <a:pt x="5958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26" name="Google Shape;826;p23"/>
            <p:cNvSpPr/>
            <p:nvPr/>
          </p:nvSpPr>
          <p:spPr>
            <a:xfrm rot="10800000">
              <a:off x="731411" y="1335655"/>
              <a:ext cx="1462736" cy="50371"/>
            </a:xfrm>
            <a:custGeom>
              <a:avLst/>
              <a:gdLst/>
              <a:ahLst/>
              <a:cxnLst/>
              <a:rect l="l" t="t" r="r" b="b"/>
              <a:pathLst>
                <a:path w="59588" h="2052" extrusionOk="0">
                  <a:moveTo>
                    <a:pt x="1" y="0"/>
                  </a:moveTo>
                  <a:lnTo>
                    <a:pt x="1" y="2052"/>
                  </a:lnTo>
                  <a:lnTo>
                    <a:pt x="59587" y="2052"/>
                  </a:lnTo>
                  <a:lnTo>
                    <a:pt x="5958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27" name="Google Shape;827;p23"/>
            <p:cNvSpPr/>
            <p:nvPr/>
          </p:nvSpPr>
          <p:spPr>
            <a:xfrm rot="10800000">
              <a:off x="731411" y="1385999"/>
              <a:ext cx="1462736" cy="50421"/>
            </a:xfrm>
            <a:custGeom>
              <a:avLst/>
              <a:gdLst/>
              <a:ahLst/>
              <a:cxnLst/>
              <a:rect l="l" t="t" r="r" b="b"/>
              <a:pathLst>
                <a:path w="59588" h="2054" extrusionOk="0">
                  <a:moveTo>
                    <a:pt x="1" y="0"/>
                  </a:moveTo>
                  <a:lnTo>
                    <a:pt x="1" y="2053"/>
                  </a:lnTo>
                  <a:lnTo>
                    <a:pt x="59587" y="2053"/>
                  </a:lnTo>
                  <a:lnTo>
                    <a:pt x="5958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28" name="Google Shape;828;p23"/>
            <p:cNvSpPr/>
            <p:nvPr/>
          </p:nvSpPr>
          <p:spPr>
            <a:xfrm rot="10800000">
              <a:off x="731411" y="1436391"/>
              <a:ext cx="1462736" cy="50421"/>
            </a:xfrm>
            <a:custGeom>
              <a:avLst/>
              <a:gdLst/>
              <a:ahLst/>
              <a:cxnLst/>
              <a:rect l="l" t="t" r="r" b="b"/>
              <a:pathLst>
                <a:path w="59588" h="2054" extrusionOk="0">
                  <a:moveTo>
                    <a:pt x="1" y="0"/>
                  </a:moveTo>
                  <a:lnTo>
                    <a:pt x="1" y="2053"/>
                  </a:lnTo>
                  <a:lnTo>
                    <a:pt x="59587" y="2053"/>
                  </a:lnTo>
                  <a:lnTo>
                    <a:pt x="5958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29" name="Google Shape;829;p23"/>
            <p:cNvSpPr/>
            <p:nvPr/>
          </p:nvSpPr>
          <p:spPr>
            <a:xfrm rot="10800000">
              <a:off x="731443" y="1639"/>
              <a:ext cx="731393" cy="1485345"/>
            </a:xfrm>
            <a:custGeom>
              <a:avLst/>
              <a:gdLst/>
              <a:ahLst/>
              <a:cxnLst/>
              <a:rect l="l" t="t" r="r" b="b"/>
              <a:pathLst>
                <a:path w="29795" h="60509" extrusionOk="0">
                  <a:moveTo>
                    <a:pt x="29794" y="1"/>
                  </a:moveTo>
                  <a:cubicBezTo>
                    <a:pt x="13340" y="1"/>
                    <a:pt x="0" y="13545"/>
                    <a:pt x="0" y="30254"/>
                  </a:cubicBezTo>
                  <a:cubicBezTo>
                    <a:pt x="1" y="46963"/>
                    <a:pt x="13340" y="60508"/>
                    <a:pt x="29794" y="60508"/>
                  </a:cubicBezTo>
                  <a:lnTo>
                    <a:pt x="2979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30" name="Google Shape;830;p23"/>
            <p:cNvSpPr/>
            <p:nvPr/>
          </p:nvSpPr>
          <p:spPr>
            <a:xfrm rot="10800000">
              <a:off x="731458" y="363787"/>
              <a:ext cx="374791" cy="761095"/>
            </a:xfrm>
            <a:custGeom>
              <a:avLst/>
              <a:gdLst/>
              <a:ahLst/>
              <a:cxnLst/>
              <a:rect l="l" t="t" r="r" b="b"/>
              <a:pathLst>
                <a:path w="15268" h="31005" extrusionOk="0">
                  <a:moveTo>
                    <a:pt x="15267" y="1"/>
                  </a:moveTo>
                  <a:cubicBezTo>
                    <a:pt x="6836" y="1"/>
                    <a:pt x="0" y="6941"/>
                    <a:pt x="0" y="15502"/>
                  </a:cubicBezTo>
                  <a:cubicBezTo>
                    <a:pt x="0" y="24064"/>
                    <a:pt x="6836" y="31004"/>
                    <a:pt x="15267" y="31004"/>
                  </a:cubicBezTo>
                  <a:lnTo>
                    <a:pt x="1526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31" name="Google Shape;831;p23"/>
            <p:cNvSpPr/>
            <p:nvPr/>
          </p:nvSpPr>
          <p:spPr>
            <a:xfrm rot="10800000">
              <a:off x="946832" y="3896414"/>
              <a:ext cx="300731" cy="300731"/>
            </a:xfrm>
            <a:custGeom>
              <a:avLst/>
              <a:gdLst/>
              <a:ahLst/>
              <a:cxnLst/>
              <a:rect l="l" t="t" r="r" b="b"/>
              <a:pathLst>
                <a:path w="12251" h="12251" extrusionOk="0">
                  <a:moveTo>
                    <a:pt x="6126" y="1"/>
                  </a:moveTo>
                  <a:cubicBezTo>
                    <a:pt x="4502" y="1"/>
                    <a:pt x="2944" y="646"/>
                    <a:pt x="1795" y="1795"/>
                  </a:cubicBezTo>
                  <a:cubicBezTo>
                    <a:pt x="646" y="2944"/>
                    <a:pt x="1" y="4501"/>
                    <a:pt x="1" y="6125"/>
                  </a:cubicBezTo>
                  <a:cubicBezTo>
                    <a:pt x="1" y="7750"/>
                    <a:pt x="646" y="9307"/>
                    <a:pt x="1795" y="10456"/>
                  </a:cubicBezTo>
                  <a:cubicBezTo>
                    <a:pt x="2944" y="11605"/>
                    <a:pt x="4502" y="12250"/>
                    <a:pt x="6126" y="12250"/>
                  </a:cubicBezTo>
                  <a:cubicBezTo>
                    <a:pt x="7750" y="12250"/>
                    <a:pt x="9308" y="11605"/>
                    <a:pt x="10456" y="10456"/>
                  </a:cubicBezTo>
                  <a:cubicBezTo>
                    <a:pt x="11605" y="9307"/>
                    <a:pt x="12250" y="7750"/>
                    <a:pt x="12250" y="6125"/>
                  </a:cubicBezTo>
                  <a:cubicBezTo>
                    <a:pt x="12250" y="4501"/>
                    <a:pt x="11605" y="2944"/>
                    <a:pt x="10456" y="1795"/>
                  </a:cubicBezTo>
                  <a:cubicBezTo>
                    <a:pt x="9308" y="646"/>
                    <a:pt x="7750" y="1"/>
                    <a:pt x="6126" y="1"/>
                  </a:cubicBezTo>
                  <a:close/>
                </a:path>
              </a:pathLst>
            </a:custGeom>
            <a:solidFill>
              <a:srgbClr val="3A87C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32" name="Google Shape;832;p23"/>
            <p:cNvSpPr/>
            <p:nvPr/>
          </p:nvSpPr>
          <p:spPr>
            <a:xfrm>
              <a:off x="216961" y="4628804"/>
              <a:ext cx="297663" cy="297638"/>
            </a:xfrm>
            <a:custGeom>
              <a:avLst/>
              <a:gdLst/>
              <a:ahLst/>
              <a:cxnLst/>
              <a:rect l="l" t="t" r="r" b="b"/>
              <a:pathLst>
                <a:path w="12126" h="12125" extrusionOk="0">
                  <a:moveTo>
                    <a:pt x="6064" y="0"/>
                  </a:moveTo>
                  <a:cubicBezTo>
                    <a:pt x="2704" y="0"/>
                    <a:pt x="1" y="2704"/>
                    <a:pt x="1" y="6062"/>
                  </a:cubicBezTo>
                  <a:cubicBezTo>
                    <a:pt x="1" y="9422"/>
                    <a:pt x="2704" y="12125"/>
                    <a:pt x="6064" y="12125"/>
                  </a:cubicBezTo>
                  <a:cubicBezTo>
                    <a:pt x="9422" y="12125"/>
                    <a:pt x="12126" y="9422"/>
                    <a:pt x="12126" y="6062"/>
                  </a:cubicBezTo>
                  <a:cubicBezTo>
                    <a:pt x="12126" y="2704"/>
                    <a:pt x="9422" y="0"/>
                    <a:pt x="606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33" name="Google Shape;833;p23"/>
            <p:cNvSpPr/>
            <p:nvPr/>
          </p:nvSpPr>
          <p:spPr>
            <a:xfrm>
              <a:off x="117" y="2218029"/>
              <a:ext cx="731393" cy="731368"/>
            </a:xfrm>
            <a:custGeom>
              <a:avLst/>
              <a:gdLst/>
              <a:ahLst/>
              <a:cxnLst/>
              <a:rect l="l" t="t" r="r" b="b"/>
              <a:pathLst>
                <a:path w="29795" h="29794" extrusionOk="0">
                  <a:moveTo>
                    <a:pt x="14898" y="1"/>
                  </a:moveTo>
                  <a:cubicBezTo>
                    <a:pt x="6671" y="1"/>
                    <a:pt x="1" y="6670"/>
                    <a:pt x="0" y="14897"/>
                  </a:cubicBezTo>
                  <a:cubicBezTo>
                    <a:pt x="0" y="23125"/>
                    <a:pt x="6670" y="29794"/>
                    <a:pt x="14897" y="29794"/>
                  </a:cubicBezTo>
                  <a:cubicBezTo>
                    <a:pt x="23124" y="29794"/>
                    <a:pt x="29794" y="23125"/>
                    <a:pt x="29794" y="14897"/>
                  </a:cubicBezTo>
                  <a:lnTo>
                    <a:pt x="2979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34" name="Google Shape;834;p23"/>
            <p:cNvSpPr/>
            <p:nvPr/>
          </p:nvSpPr>
          <p:spPr>
            <a:xfrm>
              <a:off x="142" y="4046305"/>
              <a:ext cx="365684" cy="365684"/>
            </a:xfrm>
            <a:custGeom>
              <a:avLst/>
              <a:gdLst/>
              <a:ahLst/>
              <a:cxnLst/>
              <a:rect l="l" t="t" r="r" b="b"/>
              <a:pathLst>
                <a:path w="14897" h="14897" extrusionOk="0">
                  <a:moveTo>
                    <a:pt x="0" y="0"/>
                  </a:moveTo>
                  <a:lnTo>
                    <a:pt x="0" y="14897"/>
                  </a:lnTo>
                  <a:lnTo>
                    <a:pt x="14897" y="14897"/>
                  </a:lnTo>
                  <a:lnTo>
                    <a:pt x="1489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35" name="Google Shape;835;p23"/>
            <p:cNvSpPr/>
            <p:nvPr/>
          </p:nvSpPr>
          <p:spPr>
            <a:xfrm>
              <a:off x="365786" y="3680645"/>
              <a:ext cx="365709" cy="731368"/>
            </a:xfrm>
            <a:custGeom>
              <a:avLst/>
              <a:gdLst/>
              <a:ahLst/>
              <a:cxnLst/>
              <a:rect l="l" t="t" r="r" b="b"/>
              <a:pathLst>
                <a:path w="14898" h="29794" extrusionOk="0">
                  <a:moveTo>
                    <a:pt x="1" y="1"/>
                  </a:moveTo>
                  <a:lnTo>
                    <a:pt x="1" y="14897"/>
                  </a:lnTo>
                  <a:lnTo>
                    <a:pt x="1" y="29794"/>
                  </a:lnTo>
                  <a:lnTo>
                    <a:pt x="14897" y="29794"/>
                  </a:lnTo>
                  <a:lnTo>
                    <a:pt x="14897" y="14897"/>
                  </a:lnTo>
                  <a:lnTo>
                    <a:pt x="14897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36" name="Google Shape;836;p23"/>
            <p:cNvSpPr/>
            <p:nvPr/>
          </p:nvSpPr>
          <p:spPr>
            <a:xfrm>
              <a:off x="142" y="3680620"/>
              <a:ext cx="365684" cy="365733"/>
            </a:xfrm>
            <a:custGeom>
              <a:avLst/>
              <a:gdLst/>
              <a:ahLst/>
              <a:cxnLst/>
              <a:rect l="l" t="t" r="r" b="b"/>
              <a:pathLst>
                <a:path w="14897" h="14899" extrusionOk="0">
                  <a:moveTo>
                    <a:pt x="0" y="1"/>
                  </a:moveTo>
                  <a:lnTo>
                    <a:pt x="0" y="14898"/>
                  </a:lnTo>
                  <a:lnTo>
                    <a:pt x="14897" y="14898"/>
                  </a:lnTo>
                  <a:lnTo>
                    <a:pt x="1489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37" name="Google Shape;837;p23"/>
            <p:cNvSpPr/>
            <p:nvPr/>
          </p:nvSpPr>
          <p:spPr>
            <a:xfrm>
              <a:off x="142" y="2949324"/>
              <a:ext cx="365684" cy="365709"/>
            </a:xfrm>
            <a:custGeom>
              <a:avLst/>
              <a:gdLst/>
              <a:ahLst/>
              <a:cxnLst/>
              <a:rect l="l" t="t" r="r" b="b"/>
              <a:pathLst>
                <a:path w="14897" h="14898" extrusionOk="0">
                  <a:moveTo>
                    <a:pt x="14897" y="1"/>
                  </a:moveTo>
                  <a:lnTo>
                    <a:pt x="0" y="14897"/>
                  </a:lnTo>
                  <a:lnTo>
                    <a:pt x="14897" y="14897"/>
                  </a:lnTo>
                  <a:lnTo>
                    <a:pt x="14897" y="1"/>
                  </a:lnTo>
                  <a:close/>
                </a:path>
              </a:pathLst>
            </a:custGeom>
            <a:solidFill>
              <a:srgbClr val="94D1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38" name="Google Shape;838;p23"/>
            <p:cNvSpPr/>
            <p:nvPr/>
          </p:nvSpPr>
          <p:spPr>
            <a:xfrm>
              <a:off x="142" y="3314985"/>
              <a:ext cx="365684" cy="365709"/>
            </a:xfrm>
            <a:custGeom>
              <a:avLst/>
              <a:gdLst/>
              <a:ahLst/>
              <a:cxnLst/>
              <a:rect l="l" t="t" r="r" b="b"/>
              <a:pathLst>
                <a:path w="14897" h="14898" extrusionOk="0">
                  <a:moveTo>
                    <a:pt x="14897" y="0"/>
                  </a:moveTo>
                  <a:lnTo>
                    <a:pt x="0" y="14898"/>
                  </a:lnTo>
                  <a:lnTo>
                    <a:pt x="14897" y="14898"/>
                  </a:lnTo>
                  <a:lnTo>
                    <a:pt x="1489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39" name="Google Shape;839;p23"/>
            <p:cNvSpPr/>
            <p:nvPr/>
          </p:nvSpPr>
          <p:spPr>
            <a:xfrm>
              <a:off x="359551" y="2949324"/>
              <a:ext cx="365709" cy="365709"/>
            </a:xfrm>
            <a:custGeom>
              <a:avLst/>
              <a:gdLst/>
              <a:ahLst/>
              <a:cxnLst/>
              <a:rect l="l" t="t" r="r" b="b"/>
              <a:pathLst>
                <a:path w="14898" h="14898" extrusionOk="0">
                  <a:moveTo>
                    <a:pt x="1" y="1"/>
                  </a:moveTo>
                  <a:lnTo>
                    <a:pt x="1" y="14897"/>
                  </a:lnTo>
                  <a:lnTo>
                    <a:pt x="14897" y="148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94D1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40" name="Google Shape;840;p23"/>
            <p:cNvSpPr/>
            <p:nvPr/>
          </p:nvSpPr>
          <p:spPr>
            <a:xfrm>
              <a:off x="359551" y="3314985"/>
              <a:ext cx="365709" cy="365709"/>
            </a:xfrm>
            <a:custGeom>
              <a:avLst/>
              <a:gdLst/>
              <a:ahLst/>
              <a:cxnLst/>
              <a:rect l="l" t="t" r="r" b="b"/>
              <a:pathLst>
                <a:path w="14898" h="14898" extrusionOk="0">
                  <a:moveTo>
                    <a:pt x="1" y="0"/>
                  </a:moveTo>
                  <a:lnTo>
                    <a:pt x="1" y="14898"/>
                  </a:lnTo>
                  <a:lnTo>
                    <a:pt x="14897" y="1489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41" name="Google Shape;841;p23"/>
            <p:cNvSpPr/>
            <p:nvPr/>
          </p:nvSpPr>
          <p:spPr>
            <a:xfrm>
              <a:off x="142" y="1486733"/>
              <a:ext cx="731368" cy="731368"/>
            </a:xfrm>
            <a:custGeom>
              <a:avLst/>
              <a:gdLst/>
              <a:ahLst/>
              <a:cxnLst/>
              <a:rect l="l" t="t" r="r" b="b"/>
              <a:pathLst>
                <a:path w="29794" h="29794" extrusionOk="0">
                  <a:moveTo>
                    <a:pt x="29793" y="0"/>
                  </a:moveTo>
                  <a:lnTo>
                    <a:pt x="0" y="29794"/>
                  </a:lnTo>
                  <a:lnTo>
                    <a:pt x="29793" y="29794"/>
                  </a:lnTo>
                  <a:lnTo>
                    <a:pt x="2979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42" name="Google Shape;842;p23"/>
            <p:cNvSpPr/>
            <p:nvPr/>
          </p:nvSpPr>
          <p:spPr>
            <a:xfrm>
              <a:off x="170764" y="1657376"/>
              <a:ext cx="390060" cy="390060"/>
            </a:xfrm>
            <a:custGeom>
              <a:avLst/>
              <a:gdLst/>
              <a:ahLst/>
              <a:cxnLst/>
              <a:rect l="l" t="t" r="r" b="b"/>
              <a:pathLst>
                <a:path w="15890" h="15890" extrusionOk="0">
                  <a:moveTo>
                    <a:pt x="15890" y="1"/>
                  </a:moveTo>
                  <a:lnTo>
                    <a:pt x="1" y="15889"/>
                  </a:lnTo>
                  <a:lnTo>
                    <a:pt x="15890" y="15889"/>
                  </a:lnTo>
                  <a:lnTo>
                    <a:pt x="1589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43" name="Google Shape;843;p23"/>
            <p:cNvSpPr/>
            <p:nvPr/>
          </p:nvSpPr>
          <p:spPr>
            <a:xfrm>
              <a:off x="170764" y="1657376"/>
              <a:ext cx="390060" cy="390060"/>
            </a:xfrm>
            <a:custGeom>
              <a:avLst/>
              <a:gdLst/>
              <a:ahLst/>
              <a:cxnLst/>
              <a:rect l="l" t="t" r="r" b="b"/>
              <a:pathLst>
                <a:path w="15890" h="15890" extrusionOk="0">
                  <a:moveTo>
                    <a:pt x="1" y="1"/>
                  </a:moveTo>
                  <a:lnTo>
                    <a:pt x="1" y="15889"/>
                  </a:lnTo>
                  <a:lnTo>
                    <a:pt x="1589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44" name="Google Shape;844;p23"/>
            <p:cNvSpPr/>
            <p:nvPr/>
          </p:nvSpPr>
          <p:spPr>
            <a:xfrm>
              <a:off x="215390" y="2433100"/>
              <a:ext cx="300731" cy="300731"/>
            </a:xfrm>
            <a:custGeom>
              <a:avLst/>
              <a:gdLst/>
              <a:ahLst/>
              <a:cxnLst/>
              <a:rect l="l" t="t" r="r" b="b"/>
              <a:pathLst>
                <a:path w="12251" h="12251" extrusionOk="0">
                  <a:moveTo>
                    <a:pt x="6126" y="1"/>
                  </a:moveTo>
                  <a:cubicBezTo>
                    <a:pt x="4502" y="1"/>
                    <a:pt x="2944" y="646"/>
                    <a:pt x="1795" y="1795"/>
                  </a:cubicBezTo>
                  <a:cubicBezTo>
                    <a:pt x="646" y="2944"/>
                    <a:pt x="1" y="4501"/>
                    <a:pt x="1" y="6125"/>
                  </a:cubicBezTo>
                  <a:cubicBezTo>
                    <a:pt x="1" y="7750"/>
                    <a:pt x="646" y="9307"/>
                    <a:pt x="1795" y="10456"/>
                  </a:cubicBezTo>
                  <a:cubicBezTo>
                    <a:pt x="2944" y="11605"/>
                    <a:pt x="4502" y="12250"/>
                    <a:pt x="6126" y="12250"/>
                  </a:cubicBezTo>
                  <a:cubicBezTo>
                    <a:pt x="7750" y="12250"/>
                    <a:pt x="9308" y="11605"/>
                    <a:pt x="10456" y="10456"/>
                  </a:cubicBezTo>
                  <a:cubicBezTo>
                    <a:pt x="11605" y="9307"/>
                    <a:pt x="12250" y="7750"/>
                    <a:pt x="12250" y="6125"/>
                  </a:cubicBezTo>
                  <a:cubicBezTo>
                    <a:pt x="12250" y="4501"/>
                    <a:pt x="11605" y="2944"/>
                    <a:pt x="10456" y="1795"/>
                  </a:cubicBezTo>
                  <a:cubicBezTo>
                    <a:pt x="9308" y="646"/>
                    <a:pt x="7750" y="1"/>
                    <a:pt x="6126" y="1"/>
                  </a:cubicBezTo>
                  <a:close/>
                </a:path>
              </a:pathLst>
            </a:custGeom>
            <a:solidFill>
              <a:srgbClr val="3A87C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45" name="Google Shape;845;p23"/>
            <p:cNvSpPr/>
            <p:nvPr/>
          </p:nvSpPr>
          <p:spPr>
            <a:xfrm rot="10800000">
              <a:off x="1" y="24101"/>
              <a:ext cx="731368" cy="731368"/>
            </a:xfrm>
            <a:custGeom>
              <a:avLst/>
              <a:gdLst/>
              <a:ahLst/>
              <a:cxnLst/>
              <a:rect l="l" t="t" r="r" b="b"/>
              <a:pathLst>
                <a:path w="29794" h="29794" extrusionOk="0">
                  <a:moveTo>
                    <a:pt x="1" y="1"/>
                  </a:moveTo>
                  <a:lnTo>
                    <a:pt x="1" y="29794"/>
                  </a:lnTo>
                  <a:lnTo>
                    <a:pt x="29793" y="29794"/>
                  </a:lnTo>
                  <a:lnTo>
                    <a:pt x="2979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46" name="Google Shape;846;p23"/>
            <p:cNvSpPr/>
            <p:nvPr/>
          </p:nvSpPr>
          <p:spPr>
            <a:xfrm rot="10800000">
              <a:off x="1" y="755397"/>
              <a:ext cx="731368" cy="731393"/>
            </a:xfrm>
            <a:custGeom>
              <a:avLst/>
              <a:gdLst/>
              <a:ahLst/>
              <a:cxnLst/>
              <a:rect l="l" t="t" r="r" b="b"/>
              <a:pathLst>
                <a:path w="29794" h="29795" extrusionOk="0">
                  <a:moveTo>
                    <a:pt x="1" y="1"/>
                  </a:moveTo>
                  <a:lnTo>
                    <a:pt x="1" y="29795"/>
                  </a:lnTo>
                  <a:lnTo>
                    <a:pt x="29793" y="29795"/>
                  </a:lnTo>
                  <a:lnTo>
                    <a:pt x="2979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47" name="Google Shape;847;p23"/>
            <p:cNvSpPr/>
            <p:nvPr/>
          </p:nvSpPr>
          <p:spPr>
            <a:xfrm rot="10800000">
              <a:off x="1" y="24101"/>
              <a:ext cx="731368" cy="731368"/>
            </a:xfrm>
            <a:custGeom>
              <a:avLst/>
              <a:gdLst/>
              <a:ahLst/>
              <a:cxnLst/>
              <a:rect l="l" t="t" r="r" b="b"/>
              <a:pathLst>
                <a:path w="29794" h="29794" extrusionOk="0">
                  <a:moveTo>
                    <a:pt x="14897" y="1"/>
                  </a:moveTo>
                  <a:cubicBezTo>
                    <a:pt x="6670" y="1"/>
                    <a:pt x="1" y="6670"/>
                    <a:pt x="1" y="14897"/>
                  </a:cubicBezTo>
                  <a:cubicBezTo>
                    <a:pt x="1" y="23124"/>
                    <a:pt x="6670" y="29794"/>
                    <a:pt x="14897" y="29794"/>
                  </a:cubicBezTo>
                  <a:cubicBezTo>
                    <a:pt x="23125" y="29794"/>
                    <a:pt x="29793" y="23124"/>
                    <a:pt x="29793" y="14897"/>
                  </a:cubicBezTo>
                  <a:cubicBezTo>
                    <a:pt x="29793" y="6670"/>
                    <a:pt x="23124" y="1"/>
                    <a:pt x="1489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48" name="Google Shape;848;p23"/>
            <p:cNvSpPr/>
            <p:nvPr/>
          </p:nvSpPr>
          <p:spPr>
            <a:xfrm rot="10800000">
              <a:off x="209180" y="233284"/>
              <a:ext cx="313005" cy="313030"/>
            </a:xfrm>
            <a:custGeom>
              <a:avLst/>
              <a:gdLst/>
              <a:ahLst/>
              <a:cxnLst/>
              <a:rect l="l" t="t" r="r" b="b"/>
              <a:pathLst>
                <a:path w="12751" h="12752" extrusionOk="0">
                  <a:moveTo>
                    <a:pt x="6375" y="0"/>
                  </a:moveTo>
                  <a:cubicBezTo>
                    <a:pt x="2855" y="0"/>
                    <a:pt x="0" y="2855"/>
                    <a:pt x="0" y="6376"/>
                  </a:cubicBezTo>
                  <a:cubicBezTo>
                    <a:pt x="0" y="9898"/>
                    <a:pt x="2855" y="12751"/>
                    <a:pt x="6375" y="12751"/>
                  </a:cubicBezTo>
                  <a:cubicBezTo>
                    <a:pt x="9896" y="12751"/>
                    <a:pt x="12751" y="9897"/>
                    <a:pt x="12751" y="6376"/>
                  </a:cubicBezTo>
                  <a:cubicBezTo>
                    <a:pt x="12751" y="2855"/>
                    <a:pt x="9896" y="0"/>
                    <a:pt x="637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49" name="Google Shape;849;p23"/>
            <p:cNvSpPr/>
            <p:nvPr/>
          </p:nvSpPr>
          <p:spPr>
            <a:xfrm rot="10800000">
              <a:off x="17" y="755421"/>
              <a:ext cx="365709" cy="365709"/>
            </a:xfrm>
            <a:custGeom>
              <a:avLst/>
              <a:gdLst/>
              <a:ahLst/>
              <a:cxnLst/>
              <a:rect l="l" t="t" r="r" b="b"/>
              <a:pathLst>
                <a:path w="14898" h="14898" extrusionOk="0">
                  <a:moveTo>
                    <a:pt x="1" y="0"/>
                  </a:moveTo>
                  <a:lnTo>
                    <a:pt x="1" y="14898"/>
                  </a:lnTo>
                  <a:lnTo>
                    <a:pt x="14897" y="14898"/>
                  </a:lnTo>
                  <a:lnTo>
                    <a:pt x="1489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50" name="Google Shape;850;p23"/>
            <p:cNvSpPr/>
            <p:nvPr/>
          </p:nvSpPr>
          <p:spPr>
            <a:xfrm rot="10800000">
              <a:off x="17" y="1121081"/>
              <a:ext cx="365709" cy="365709"/>
            </a:xfrm>
            <a:custGeom>
              <a:avLst/>
              <a:gdLst/>
              <a:ahLst/>
              <a:cxnLst/>
              <a:rect l="l" t="t" r="r" b="b"/>
              <a:pathLst>
                <a:path w="14898" h="14898" extrusionOk="0">
                  <a:moveTo>
                    <a:pt x="1" y="1"/>
                  </a:moveTo>
                  <a:lnTo>
                    <a:pt x="1" y="14897"/>
                  </a:lnTo>
                  <a:lnTo>
                    <a:pt x="14897" y="14897"/>
                  </a:lnTo>
                  <a:lnTo>
                    <a:pt x="1489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">
    <p:spTree>
      <p:nvGrpSpPr>
        <p:cNvPr id="1" name="Shape 85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solidFill>
          <a:schemeClr val="accent2"/>
        </a:solidFill>
        <a:effectLst/>
      </p:bgPr>
    </p:bg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6" name="Google Shape;246;p6"/>
          <p:cNvCxnSpPr/>
          <p:nvPr/>
        </p:nvCxnSpPr>
        <p:spPr>
          <a:xfrm>
            <a:off x="4226700" y="273363"/>
            <a:ext cx="690600" cy="0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7" name="Google Shape;247;p6"/>
          <p:cNvCxnSpPr/>
          <p:nvPr/>
        </p:nvCxnSpPr>
        <p:spPr>
          <a:xfrm>
            <a:off x="4226700" y="1021513"/>
            <a:ext cx="690600" cy="0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8" name="Google Shape;248;p6"/>
          <p:cNvSpPr txBox="1">
            <a:spLocks noGrp="1"/>
          </p:cNvSpPr>
          <p:nvPr>
            <p:ph type="title"/>
          </p:nvPr>
        </p:nvSpPr>
        <p:spPr>
          <a:xfrm>
            <a:off x="1034400" y="144725"/>
            <a:ext cx="70752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9"/>
          <p:cNvSpPr/>
          <p:nvPr/>
        </p:nvSpPr>
        <p:spPr>
          <a:xfrm>
            <a:off x="0" y="1576325"/>
            <a:ext cx="5254800" cy="2919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323" name="Google Shape;323;p9"/>
          <p:cNvGrpSpPr/>
          <p:nvPr/>
        </p:nvGrpSpPr>
        <p:grpSpPr>
          <a:xfrm>
            <a:off x="5255173" y="1574925"/>
            <a:ext cx="3889142" cy="2916886"/>
            <a:chOff x="5515068" y="1586505"/>
            <a:chExt cx="3628947" cy="2721737"/>
          </a:xfrm>
        </p:grpSpPr>
        <p:sp>
          <p:nvSpPr>
            <p:cNvPr id="324" name="Google Shape;324;p9"/>
            <p:cNvSpPr/>
            <p:nvPr/>
          </p:nvSpPr>
          <p:spPr>
            <a:xfrm>
              <a:off x="6600242" y="3214381"/>
              <a:ext cx="369206" cy="369237"/>
            </a:xfrm>
            <a:custGeom>
              <a:avLst/>
              <a:gdLst/>
              <a:ahLst/>
              <a:cxnLst/>
              <a:rect l="l" t="t" r="r" b="b"/>
              <a:pathLst>
                <a:path w="12125" h="12126" extrusionOk="0">
                  <a:moveTo>
                    <a:pt x="6062" y="1"/>
                  </a:moveTo>
                  <a:cubicBezTo>
                    <a:pt x="2715" y="1"/>
                    <a:pt x="0" y="2715"/>
                    <a:pt x="0" y="6063"/>
                  </a:cubicBezTo>
                  <a:cubicBezTo>
                    <a:pt x="0" y="9411"/>
                    <a:pt x="2715" y="12126"/>
                    <a:pt x="6062" y="12126"/>
                  </a:cubicBezTo>
                  <a:cubicBezTo>
                    <a:pt x="9410" y="12126"/>
                    <a:pt x="12125" y="9411"/>
                    <a:pt x="12125" y="6063"/>
                  </a:cubicBezTo>
                  <a:cubicBezTo>
                    <a:pt x="12125" y="2714"/>
                    <a:pt x="9410" y="1"/>
                    <a:pt x="606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25" name="Google Shape;325;p9"/>
            <p:cNvSpPr/>
            <p:nvPr/>
          </p:nvSpPr>
          <p:spPr>
            <a:xfrm>
              <a:off x="8236757" y="3400954"/>
              <a:ext cx="907227" cy="907258"/>
            </a:xfrm>
            <a:custGeom>
              <a:avLst/>
              <a:gdLst/>
              <a:ahLst/>
              <a:cxnLst/>
              <a:rect l="l" t="t" r="r" b="b"/>
              <a:pathLst>
                <a:path w="29794" h="29795" extrusionOk="0">
                  <a:moveTo>
                    <a:pt x="1" y="1"/>
                  </a:moveTo>
                  <a:lnTo>
                    <a:pt x="1" y="29795"/>
                  </a:lnTo>
                  <a:lnTo>
                    <a:pt x="29793" y="29795"/>
                  </a:lnTo>
                  <a:lnTo>
                    <a:pt x="2979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26" name="Google Shape;326;p9"/>
            <p:cNvSpPr/>
            <p:nvPr/>
          </p:nvSpPr>
          <p:spPr>
            <a:xfrm>
              <a:off x="5515068" y="3400954"/>
              <a:ext cx="907197" cy="907258"/>
            </a:xfrm>
            <a:custGeom>
              <a:avLst/>
              <a:gdLst/>
              <a:ahLst/>
              <a:cxnLst/>
              <a:rect l="l" t="t" r="r" b="b"/>
              <a:pathLst>
                <a:path w="29793" h="29795" extrusionOk="0">
                  <a:moveTo>
                    <a:pt x="0" y="1"/>
                  </a:moveTo>
                  <a:lnTo>
                    <a:pt x="0" y="29795"/>
                  </a:lnTo>
                  <a:lnTo>
                    <a:pt x="29793" y="29795"/>
                  </a:lnTo>
                  <a:cubicBezTo>
                    <a:pt x="29793" y="13339"/>
                    <a:pt x="16454" y="1"/>
                    <a:pt x="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27" name="Google Shape;327;p9"/>
            <p:cNvSpPr/>
            <p:nvPr/>
          </p:nvSpPr>
          <p:spPr>
            <a:xfrm>
              <a:off x="8236757" y="2493729"/>
              <a:ext cx="907258" cy="907227"/>
            </a:xfrm>
            <a:custGeom>
              <a:avLst/>
              <a:gdLst/>
              <a:ahLst/>
              <a:cxnLst/>
              <a:rect l="l" t="t" r="r" b="b"/>
              <a:pathLst>
                <a:path w="29795" h="29794" extrusionOk="0">
                  <a:moveTo>
                    <a:pt x="29794" y="1"/>
                  </a:moveTo>
                  <a:lnTo>
                    <a:pt x="1" y="29794"/>
                  </a:lnTo>
                  <a:lnTo>
                    <a:pt x="29794" y="29794"/>
                  </a:lnTo>
                  <a:lnTo>
                    <a:pt x="2979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28" name="Google Shape;328;p9"/>
            <p:cNvSpPr/>
            <p:nvPr/>
          </p:nvSpPr>
          <p:spPr>
            <a:xfrm>
              <a:off x="8236787" y="1586505"/>
              <a:ext cx="907166" cy="907288"/>
            </a:xfrm>
            <a:custGeom>
              <a:avLst/>
              <a:gdLst/>
              <a:ahLst/>
              <a:cxnLst/>
              <a:rect l="l" t="t" r="r" b="b"/>
              <a:pathLst>
                <a:path w="29792" h="29796" extrusionOk="0">
                  <a:moveTo>
                    <a:pt x="1" y="0"/>
                  </a:moveTo>
                  <a:lnTo>
                    <a:pt x="1" y="29795"/>
                  </a:lnTo>
                  <a:cubicBezTo>
                    <a:pt x="8228" y="29795"/>
                    <a:pt x="15675" y="26458"/>
                    <a:pt x="21065" y="21070"/>
                  </a:cubicBezTo>
                  <a:cubicBezTo>
                    <a:pt x="26458" y="15676"/>
                    <a:pt x="29791" y="8228"/>
                    <a:pt x="2979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29" name="Google Shape;329;p9"/>
            <p:cNvSpPr/>
            <p:nvPr/>
          </p:nvSpPr>
          <p:spPr>
            <a:xfrm>
              <a:off x="7329538" y="1586505"/>
              <a:ext cx="907227" cy="907227"/>
            </a:xfrm>
            <a:custGeom>
              <a:avLst/>
              <a:gdLst/>
              <a:ahLst/>
              <a:cxnLst/>
              <a:rect l="l" t="t" r="r" b="b"/>
              <a:pathLst>
                <a:path w="29794" h="29794" extrusionOk="0">
                  <a:moveTo>
                    <a:pt x="1" y="0"/>
                  </a:moveTo>
                  <a:cubicBezTo>
                    <a:pt x="1" y="16454"/>
                    <a:pt x="13339" y="29794"/>
                    <a:pt x="29794" y="29794"/>
                  </a:cubicBezTo>
                  <a:lnTo>
                    <a:pt x="2979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30" name="Google Shape;330;p9"/>
            <p:cNvSpPr/>
            <p:nvPr/>
          </p:nvSpPr>
          <p:spPr>
            <a:xfrm>
              <a:off x="8690351" y="3854581"/>
              <a:ext cx="453644" cy="453644"/>
            </a:xfrm>
            <a:custGeom>
              <a:avLst/>
              <a:gdLst/>
              <a:ahLst/>
              <a:cxnLst/>
              <a:rect l="l" t="t" r="r" b="b"/>
              <a:pathLst>
                <a:path w="14898" h="14898" extrusionOk="0">
                  <a:moveTo>
                    <a:pt x="1" y="0"/>
                  </a:moveTo>
                  <a:lnTo>
                    <a:pt x="1" y="14898"/>
                  </a:lnTo>
                  <a:lnTo>
                    <a:pt x="14897" y="14898"/>
                  </a:lnTo>
                  <a:lnTo>
                    <a:pt x="1489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31" name="Google Shape;331;p9"/>
            <p:cNvSpPr/>
            <p:nvPr/>
          </p:nvSpPr>
          <p:spPr>
            <a:xfrm>
              <a:off x="8690351" y="3400954"/>
              <a:ext cx="453644" cy="453644"/>
            </a:xfrm>
            <a:custGeom>
              <a:avLst/>
              <a:gdLst/>
              <a:ahLst/>
              <a:cxnLst/>
              <a:rect l="l" t="t" r="r" b="b"/>
              <a:pathLst>
                <a:path w="14898" h="14898" extrusionOk="0">
                  <a:moveTo>
                    <a:pt x="1" y="1"/>
                  </a:moveTo>
                  <a:lnTo>
                    <a:pt x="1" y="14897"/>
                  </a:lnTo>
                  <a:lnTo>
                    <a:pt x="14897" y="14897"/>
                  </a:lnTo>
                  <a:lnTo>
                    <a:pt x="1489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32" name="Google Shape;332;p9"/>
            <p:cNvSpPr/>
            <p:nvPr/>
          </p:nvSpPr>
          <p:spPr>
            <a:xfrm>
              <a:off x="8238706" y="2500977"/>
              <a:ext cx="898092" cy="898062"/>
            </a:xfrm>
            <a:custGeom>
              <a:avLst/>
              <a:gdLst/>
              <a:ahLst/>
              <a:cxnLst/>
              <a:rect l="l" t="t" r="r" b="b"/>
              <a:pathLst>
                <a:path w="29494" h="29493" extrusionOk="0">
                  <a:moveTo>
                    <a:pt x="29493" y="0"/>
                  </a:moveTo>
                  <a:cubicBezTo>
                    <a:pt x="13204" y="0"/>
                    <a:pt x="0" y="13204"/>
                    <a:pt x="0" y="29493"/>
                  </a:cubicBezTo>
                  <a:lnTo>
                    <a:pt x="2949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33" name="Google Shape;333;p9"/>
            <p:cNvSpPr/>
            <p:nvPr/>
          </p:nvSpPr>
          <p:spPr>
            <a:xfrm>
              <a:off x="8238706" y="2500977"/>
              <a:ext cx="898092" cy="898062"/>
            </a:xfrm>
            <a:custGeom>
              <a:avLst/>
              <a:gdLst/>
              <a:ahLst/>
              <a:cxnLst/>
              <a:rect l="l" t="t" r="r" b="b"/>
              <a:pathLst>
                <a:path w="29494" h="29493" extrusionOk="0">
                  <a:moveTo>
                    <a:pt x="29493" y="0"/>
                  </a:moveTo>
                  <a:lnTo>
                    <a:pt x="0" y="29493"/>
                  </a:lnTo>
                  <a:cubicBezTo>
                    <a:pt x="16288" y="29493"/>
                    <a:pt x="29493" y="16288"/>
                    <a:pt x="2949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34" name="Google Shape;334;p9"/>
            <p:cNvSpPr/>
            <p:nvPr/>
          </p:nvSpPr>
          <p:spPr>
            <a:xfrm>
              <a:off x="8236787" y="1586505"/>
              <a:ext cx="907166" cy="641582"/>
            </a:xfrm>
            <a:custGeom>
              <a:avLst/>
              <a:gdLst/>
              <a:ahLst/>
              <a:cxnLst/>
              <a:rect l="l" t="t" r="r" b="b"/>
              <a:pathLst>
                <a:path w="29792" h="21070" extrusionOk="0">
                  <a:moveTo>
                    <a:pt x="1" y="0"/>
                  </a:moveTo>
                  <a:lnTo>
                    <a:pt x="21065" y="21070"/>
                  </a:lnTo>
                  <a:cubicBezTo>
                    <a:pt x="26458" y="15676"/>
                    <a:pt x="29791" y="8228"/>
                    <a:pt x="2979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35" name="Google Shape;335;p9"/>
            <p:cNvSpPr/>
            <p:nvPr/>
          </p:nvSpPr>
          <p:spPr>
            <a:xfrm>
              <a:off x="6361843" y="2493729"/>
              <a:ext cx="60474" cy="1814455"/>
            </a:xfrm>
            <a:custGeom>
              <a:avLst/>
              <a:gdLst/>
              <a:ahLst/>
              <a:cxnLst/>
              <a:rect l="l" t="t" r="r" b="b"/>
              <a:pathLst>
                <a:path w="1986" h="59588" extrusionOk="0">
                  <a:moveTo>
                    <a:pt x="0" y="1"/>
                  </a:moveTo>
                  <a:lnTo>
                    <a:pt x="0" y="59588"/>
                  </a:lnTo>
                  <a:lnTo>
                    <a:pt x="1986" y="59588"/>
                  </a:lnTo>
                  <a:lnTo>
                    <a:pt x="1986" y="29794"/>
                  </a:lnTo>
                  <a:lnTo>
                    <a:pt x="198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36" name="Google Shape;336;p9"/>
            <p:cNvSpPr/>
            <p:nvPr/>
          </p:nvSpPr>
          <p:spPr>
            <a:xfrm>
              <a:off x="6301337" y="2493729"/>
              <a:ext cx="60535" cy="1814455"/>
            </a:xfrm>
            <a:custGeom>
              <a:avLst/>
              <a:gdLst/>
              <a:ahLst/>
              <a:cxnLst/>
              <a:rect l="l" t="t" r="r" b="b"/>
              <a:pathLst>
                <a:path w="1988" h="59588" extrusionOk="0">
                  <a:moveTo>
                    <a:pt x="0" y="1"/>
                  </a:moveTo>
                  <a:lnTo>
                    <a:pt x="0" y="35419"/>
                  </a:lnTo>
                  <a:lnTo>
                    <a:pt x="0" y="59588"/>
                  </a:lnTo>
                  <a:lnTo>
                    <a:pt x="1987" y="59588"/>
                  </a:lnTo>
                  <a:lnTo>
                    <a:pt x="198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37" name="Google Shape;337;p9"/>
            <p:cNvSpPr/>
            <p:nvPr/>
          </p:nvSpPr>
          <p:spPr>
            <a:xfrm>
              <a:off x="6240862" y="2493729"/>
              <a:ext cx="60504" cy="1814455"/>
            </a:xfrm>
            <a:custGeom>
              <a:avLst/>
              <a:gdLst/>
              <a:ahLst/>
              <a:cxnLst/>
              <a:rect l="l" t="t" r="r" b="b"/>
              <a:pathLst>
                <a:path w="1987" h="59588" extrusionOk="0">
                  <a:moveTo>
                    <a:pt x="1" y="1"/>
                  </a:moveTo>
                  <a:lnTo>
                    <a:pt x="1" y="59588"/>
                  </a:lnTo>
                  <a:lnTo>
                    <a:pt x="1986" y="59588"/>
                  </a:lnTo>
                  <a:lnTo>
                    <a:pt x="1986" y="35419"/>
                  </a:lnTo>
                  <a:lnTo>
                    <a:pt x="198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38" name="Google Shape;338;p9"/>
            <p:cNvSpPr/>
            <p:nvPr/>
          </p:nvSpPr>
          <p:spPr>
            <a:xfrm>
              <a:off x="6180356" y="2493729"/>
              <a:ext cx="60535" cy="1814455"/>
            </a:xfrm>
            <a:custGeom>
              <a:avLst/>
              <a:gdLst/>
              <a:ahLst/>
              <a:cxnLst/>
              <a:rect l="l" t="t" r="r" b="b"/>
              <a:pathLst>
                <a:path w="1988" h="59588" extrusionOk="0">
                  <a:moveTo>
                    <a:pt x="1" y="1"/>
                  </a:moveTo>
                  <a:lnTo>
                    <a:pt x="1" y="35419"/>
                  </a:lnTo>
                  <a:lnTo>
                    <a:pt x="1" y="59588"/>
                  </a:lnTo>
                  <a:lnTo>
                    <a:pt x="1988" y="59588"/>
                  </a:lnTo>
                  <a:lnTo>
                    <a:pt x="198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39" name="Google Shape;339;p9"/>
            <p:cNvSpPr/>
            <p:nvPr/>
          </p:nvSpPr>
          <p:spPr>
            <a:xfrm>
              <a:off x="6119912" y="2493729"/>
              <a:ext cx="60474" cy="1814455"/>
            </a:xfrm>
            <a:custGeom>
              <a:avLst/>
              <a:gdLst/>
              <a:ahLst/>
              <a:cxnLst/>
              <a:rect l="l" t="t" r="r" b="b"/>
              <a:pathLst>
                <a:path w="1986" h="59588" extrusionOk="0">
                  <a:moveTo>
                    <a:pt x="0" y="1"/>
                  </a:moveTo>
                  <a:lnTo>
                    <a:pt x="0" y="59588"/>
                  </a:lnTo>
                  <a:lnTo>
                    <a:pt x="1986" y="59588"/>
                  </a:lnTo>
                  <a:lnTo>
                    <a:pt x="1986" y="35419"/>
                  </a:lnTo>
                  <a:lnTo>
                    <a:pt x="198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40" name="Google Shape;340;p9"/>
            <p:cNvSpPr/>
            <p:nvPr/>
          </p:nvSpPr>
          <p:spPr>
            <a:xfrm>
              <a:off x="6059406" y="2493729"/>
              <a:ext cx="60535" cy="1814455"/>
            </a:xfrm>
            <a:custGeom>
              <a:avLst/>
              <a:gdLst/>
              <a:ahLst/>
              <a:cxnLst/>
              <a:rect l="l" t="t" r="r" b="b"/>
              <a:pathLst>
                <a:path w="1988" h="59588" extrusionOk="0">
                  <a:moveTo>
                    <a:pt x="1" y="1"/>
                  </a:moveTo>
                  <a:lnTo>
                    <a:pt x="1" y="35419"/>
                  </a:lnTo>
                  <a:lnTo>
                    <a:pt x="1" y="59588"/>
                  </a:lnTo>
                  <a:lnTo>
                    <a:pt x="1987" y="59588"/>
                  </a:lnTo>
                  <a:lnTo>
                    <a:pt x="198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41" name="Google Shape;341;p9"/>
            <p:cNvSpPr/>
            <p:nvPr/>
          </p:nvSpPr>
          <p:spPr>
            <a:xfrm>
              <a:off x="5998900" y="2493729"/>
              <a:ext cx="60535" cy="1814455"/>
            </a:xfrm>
            <a:custGeom>
              <a:avLst/>
              <a:gdLst/>
              <a:ahLst/>
              <a:cxnLst/>
              <a:rect l="l" t="t" r="r" b="b"/>
              <a:pathLst>
                <a:path w="1988" h="59588" extrusionOk="0">
                  <a:moveTo>
                    <a:pt x="1" y="1"/>
                  </a:moveTo>
                  <a:lnTo>
                    <a:pt x="1" y="59588"/>
                  </a:lnTo>
                  <a:lnTo>
                    <a:pt x="1988" y="59588"/>
                  </a:lnTo>
                  <a:lnTo>
                    <a:pt x="1988" y="35419"/>
                  </a:lnTo>
                  <a:lnTo>
                    <a:pt x="198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42" name="Google Shape;342;p9"/>
            <p:cNvSpPr/>
            <p:nvPr/>
          </p:nvSpPr>
          <p:spPr>
            <a:xfrm>
              <a:off x="5938456" y="2493729"/>
              <a:ext cx="60474" cy="1814455"/>
            </a:xfrm>
            <a:custGeom>
              <a:avLst/>
              <a:gdLst/>
              <a:ahLst/>
              <a:cxnLst/>
              <a:rect l="l" t="t" r="r" b="b"/>
              <a:pathLst>
                <a:path w="1986" h="59588" extrusionOk="0">
                  <a:moveTo>
                    <a:pt x="0" y="1"/>
                  </a:moveTo>
                  <a:lnTo>
                    <a:pt x="0" y="35419"/>
                  </a:lnTo>
                  <a:lnTo>
                    <a:pt x="0" y="59588"/>
                  </a:lnTo>
                  <a:lnTo>
                    <a:pt x="1986" y="59588"/>
                  </a:lnTo>
                  <a:lnTo>
                    <a:pt x="198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43" name="Google Shape;343;p9"/>
            <p:cNvSpPr/>
            <p:nvPr/>
          </p:nvSpPr>
          <p:spPr>
            <a:xfrm>
              <a:off x="5877950" y="2493729"/>
              <a:ext cx="60535" cy="1814455"/>
            </a:xfrm>
            <a:custGeom>
              <a:avLst/>
              <a:gdLst/>
              <a:ahLst/>
              <a:cxnLst/>
              <a:rect l="l" t="t" r="r" b="b"/>
              <a:pathLst>
                <a:path w="1988" h="59588" extrusionOk="0">
                  <a:moveTo>
                    <a:pt x="0" y="1"/>
                  </a:moveTo>
                  <a:lnTo>
                    <a:pt x="0" y="59588"/>
                  </a:lnTo>
                  <a:lnTo>
                    <a:pt x="1987" y="59588"/>
                  </a:lnTo>
                  <a:lnTo>
                    <a:pt x="1987" y="35419"/>
                  </a:lnTo>
                  <a:lnTo>
                    <a:pt x="198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44" name="Google Shape;344;p9"/>
            <p:cNvSpPr/>
            <p:nvPr/>
          </p:nvSpPr>
          <p:spPr>
            <a:xfrm>
              <a:off x="5817475" y="2493729"/>
              <a:ext cx="60504" cy="1814455"/>
            </a:xfrm>
            <a:custGeom>
              <a:avLst/>
              <a:gdLst/>
              <a:ahLst/>
              <a:cxnLst/>
              <a:rect l="l" t="t" r="r" b="b"/>
              <a:pathLst>
                <a:path w="1987" h="59588" extrusionOk="0">
                  <a:moveTo>
                    <a:pt x="1" y="1"/>
                  </a:moveTo>
                  <a:lnTo>
                    <a:pt x="1" y="35419"/>
                  </a:lnTo>
                  <a:lnTo>
                    <a:pt x="1" y="59588"/>
                  </a:lnTo>
                  <a:lnTo>
                    <a:pt x="1986" y="59588"/>
                  </a:lnTo>
                  <a:lnTo>
                    <a:pt x="198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45" name="Google Shape;345;p9"/>
            <p:cNvSpPr/>
            <p:nvPr/>
          </p:nvSpPr>
          <p:spPr>
            <a:xfrm>
              <a:off x="5756969" y="2493729"/>
              <a:ext cx="60535" cy="1814455"/>
            </a:xfrm>
            <a:custGeom>
              <a:avLst/>
              <a:gdLst/>
              <a:ahLst/>
              <a:cxnLst/>
              <a:rect l="l" t="t" r="r" b="b"/>
              <a:pathLst>
                <a:path w="1988" h="59588" extrusionOk="0">
                  <a:moveTo>
                    <a:pt x="1" y="1"/>
                  </a:moveTo>
                  <a:lnTo>
                    <a:pt x="1" y="59588"/>
                  </a:lnTo>
                  <a:lnTo>
                    <a:pt x="1988" y="59588"/>
                  </a:lnTo>
                  <a:lnTo>
                    <a:pt x="1988" y="35419"/>
                  </a:lnTo>
                  <a:lnTo>
                    <a:pt x="198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46" name="Google Shape;346;p9"/>
            <p:cNvSpPr/>
            <p:nvPr/>
          </p:nvSpPr>
          <p:spPr>
            <a:xfrm>
              <a:off x="5696524" y="2493729"/>
              <a:ext cx="60474" cy="1814455"/>
            </a:xfrm>
            <a:custGeom>
              <a:avLst/>
              <a:gdLst/>
              <a:ahLst/>
              <a:cxnLst/>
              <a:rect l="l" t="t" r="r" b="b"/>
              <a:pathLst>
                <a:path w="1986" h="59588" extrusionOk="0">
                  <a:moveTo>
                    <a:pt x="0" y="1"/>
                  </a:moveTo>
                  <a:lnTo>
                    <a:pt x="0" y="35419"/>
                  </a:lnTo>
                  <a:lnTo>
                    <a:pt x="0" y="59588"/>
                  </a:lnTo>
                  <a:lnTo>
                    <a:pt x="1986" y="59588"/>
                  </a:lnTo>
                  <a:lnTo>
                    <a:pt x="1986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47" name="Google Shape;347;p9"/>
            <p:cNvSpPr/>
            <p:nvPr/>
          </p:nvSpPr>
          <p:spPr>
            <a:xfrm>
              <a:off x="5515068" y="1586505"/>
              <a:ext cx="1814394" cy="1814394"/>
            </a:xfrm>
            <a:custGeom>
              <a:avLst/>
              <a:gdLst/>
              <a:ahLst/>
              <a:cxnLst/>
              <a:rect l="l" t="t" r="r" b="b"/>
              <a:pathLst>
                <a:path w="59586" h="59586" extrusionOk="0">
                  <a:moveTo>
                    <a:pt x="0" y="0"/>
                  </a:moveTo>
                  <a:lnTo>
                    <a:pt x="0" y="59586"/>
                  </a:lnTo>
                  <a:cubicBezTo>
                    <a:pt x="16454" y="59586"/>
                    <a:pt x="31352" y="52915"/>
                    <a:pt x="42133" y="42134"/>
                  </a:cubicBezTo>
                  <a:lnTo>
                    <a:pt x="42139" y="42129"/>
                  </a:lnTo>
                  <a:cubicBezTo>
                    <a:pt x="45818" y="38449"/>
                    <a:pt x="49002" y="34304"/>
                    <a:pt x="51608" y="29801"/>
                  </a:cubicBezTo>
                  <a:lnTo>
                    <a:pt x="29805" y="29801"/>
                  </a:lnTo>
                  <a:cubicBezTo>
                    <a:pt x="45990" y="29801"/>
                    <a:pt x="59162" y="16889"/>
                    <a:pt x="59576" y="798"/>
                  </a:cubicBezTo>
                  <a:cubicBezTo>
                    <a:pt x="59581" y="534"/>
                    <a:pt x="59586" y="275"/>
                    <a:pt x="59586" y="10"/>
                  </a:cubicBezTo>
                  <a:lnTo>
                    <a:pt x="5958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48" name="Google Shape;348;p9"/>
            <p:cNvSpPr/>
            <p:nvPr/>
          </p:nvSpPr>
          <p:spPr>
            <a:xfrm>
              <a:off x="5515068" y="1586505"/>
              <a:ext cx="1283133" cy="1283163"/>
            </a:xfrm>
            <a:custGeom>
              <a:avLst/>
              <a:gdLst/>
              <a:ahLst/>
              <a:cxnLst/>
              <a:rect l="l" t="t" r="r" b="b"/>
              <a:pathLst>
                <a:path w="42139" h="42140" extrusionOk="0">
                  <a:moveTo>
                    <a:pt x="0" y="0"/>
                  </a:moveTo>
                  <a:lnTo>
                    <a:pt x="0" y="42139"/>
                  </a:lnTo>
                  <a:cubicBezTo>
                    <a:pt x="23273" y="42139"/>
                    <a:pt x="42139" y="23272"/>
                    <a:pt x="4213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49" name="Google Shape;349;p9"/>
            <p:cNvSpPr/>
            <p:nvPr/>
          </p:nvSpPr>
          <p:spPr>
            <a:xfrm>
              <a:off x="5515068" y="1586505"/>
              <a:ext cx="730343" cy="730343"/>
            </a:xfrm>
            <a:custGeom>
              <a:avLst/>
              <a:gdLst/>
              <a:ahLst/>
              <a:cxnLst/>
              <a:rect l="l" t="t" r="r" b="b"/>
              <a:pathLst>
                <a:path w="23985" h="23985" extrusionOk="0">
                  <a:moveTo>
                    <a:pt x="0" y="0"/>
                  </a:moveTo>
                  <a:lnTo>
                    <a:pt x="0" y="23985"/>
                  </a:lnTo>
                  <a:cubicBezTo>
                    <a:pt x="13247" y="23985"/>
                    <a:pt x="23985" y="13246"/>
                    <a:pt x="2398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50" name="Google Shape;350;p9"/>
            <p:cNvSpPr/>
            <p:nvPr/>
          </p:nvSpPr>
          <p:spPr>
            <a:xfrm>
              <a:off x="6422318" y="3400984"/>
              <a:ext cx="1814424" cy="907258"/>
            </a:xfrm>
            <a:custGeom>
              <a:avLst/>
              <a:gdLst/>
              <a:ahLst/>
              <a:cxnLst/>
              <a:rect l="l" t="t" r="r" b="b"/>
              <a:pathLst>
                <a:path w="59587" h="29795" extrusionOk="0">
                  <a:moveTo>
                    <a:pt x="29794" y="1"/>
                  </a:moveTo>
                  <a:lnTo>
                    <a:pt x="1" y="29795"/>
                  </a:lnTo>
                  <a:lnTo>
                    <a:pt x="1" y="29795"/>
                  </a:lnTo>
                  <a:lnTo>
                    <a:pt x="59587" y="29794"/>
                  </a:lnTo>
                  <a:lnTo>
                    <a:pt x="2979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51" name="Google Shape;351;p9"/>
            <p:cNvSpPr/>
            <p:nvPr/>
          </p:nvSpPr>
          <p:spPr>
            <a:xfrm>
              <a:off x="7329538" y="2493729"/>
              <a:ext cx="907227" cy="1814455"/>
            </a:xfrm>
            <a:custGeom>
              <a:avLst/>
              <a:gdLst/>
              <a:ahLst/>
              <a:cxnLst/>
              <a:rect l="l" t="t" r="r" b="b"/>
              <a:pathLst>
                <a:path w="29794" h="59588" extrusionOk="0">
                  <a:moveTo>
                    <a:pt x="29794" y="1"/>
                  </a:moveTo>
                  <a:lnTo>
                    <a:pt x="1" y="29795"/>
                  </a:lnTo>
                  <a:lnTo>
                    <a:pt x="29794" y="59588"/>
                  </a:lnTo>
                  <a:lnTo>
                    <a:pt x="2979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52" name="Google Shape;352;p9"/>
            <p:cNvSpPr/>
            <p:nvPr/>
          </p:nvSpPr>
          <p:spPr>
            <a:xfrm>
              <a:off x="7329538" y="3400954"/>
              <a:ext cx="907227" cy="907258"/>
            </a:xfrm>
            <a:custGeom>
              <a:avLst/>
              <a:gdLst/>
              <a:ahLst/>
              <a:cxnLst/>
              <a:rect l="l" t="t" r="r" b="b"/>
              <a:pathLst>
                <a:path w="29794" h="29795" extrusionOk="0">
                  <a:moveTo>
                    <a:pt x="29794" y="1"/>
                  </a:moveTo>
                  <a:cubicBezTo>
                    <a:pt x="13339" y="1"/>
                    <a:pt x="1" y="13339"/>
                    <a:pt x="1" y="29795"/>
                  </a:cubicBezTo>
                  <a:lnTo>
                    <a:pt x="29794" y="29795"/>
                  </a:lnTo>
                  <a:lnTo>
                    <a:pt x="2979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53" name="Google Shape;353;p9"/>
            <p:cNvSpPr/>
            <p:nvPr/>
          </p:nvSpPr>
          <p:spPr>
            <a:xfrm>
              <a:off x="6422684" y="2493912"/>
              <a:ext cx="1814059" cy="907075"/>
            </a:xfrm>
            <a:custGeom>
              <a:avLst/>
              <a:gdLst/>
              <a:ahLst/>
              <a:cxnLst/>
              <a:rect l="l" t="t" r="r" b="b"/>
              <a:pathLst>
                <a:path w="59575" h="29789" extrusionOk="0">
                  <a:moveTo>
                    <a:pt x="0" y="0"/>
                  </a:moveTo>
                  <a:lnTo>
                    <a:pt x="29788" y="29789"/>
                  </a:lnTo>
                  <a:lnTo>
                    <a:pt x="59575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54" name="Google Shape;354;p9"/>
            <p:cNvSpPr/>
            <p:nvPr/>
          </p:nvSpPr>
          <p:spPr>
            <a:xfrm>
              <a:off x="6422623" y="2493943"/>
              <a:ext cx="907166" cy="906984"/>
            </a:xfrm>
            <a:custGeom>
              <a:avLst/>
              <a:gdLst/>
              <a:ahLst/>
              <a:cxnLst/>
              <a:rect l="l" t="t" r="r" b="b"/>
              <a:pathLst>
                <a:path w="29792" h="29786" extrusionOk="0">
                  <a:moveTo>
                    <a:pt x="1" y="1"/>
                  </a:moveTo>
                  <a:lnTo>
                    <a:pt x="12335" y="12329"/>
                  </a:lnTo>
                  <a:lnTo>
                    <a:pt x="29791" y="29786"/>
                  </a:lnTo>
                  <a:lnTo>
                    <a:pt x="2979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55" name="Google Shape;355;p9"/>
            <p:cNvSpPr/>
            <p:nvPr/>
          </p:nvSpPr>
          <p:spPr>
            <a:xfrm>
              <a:off x="6422623" y="1586505"/>
              <a:ext cx="906862" cy="907440"/>
            </a:xfrm>
            <a:custGeom>
              <a:avLst/>
              <a:gdLst/>
              <a:ahLst/>
              <a:cxnLst/>
              <a:rect l="l" t="t" r="r" b="b"/>
              <a:pathLst>
                <a:path w="29782" h="29801" extrusionOk="0">
                  <a:moveTo>
                    <a:pt x="1" y="0"/>
                  </a:moveTo>
                  <a:lnTo>
                    <a:pt x="1" y="29801"/>
                  </a:lnTo>
                  <a:cubicBezTo>
                    <a:pt x="16186" y="29801"/>
                    <a:pt x="29358" y="16889"/>
                    <a:pt x="29772" y="798"/>
                  </a:cubicBezTo>
                  <a:cubicBezTo>
                    <a:pt x="29777" y="534"/>
                    <a:pt x="29782" y="275"/>
                    <a:pt x="29782" y="10"/>
                  </a:cubicBezTo>
                  <a:lnTo>
                    <a:pt x="29782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56" name="Google Shape;356;p9"/>
            <p:cNvSpPr/>
            <p:nvPr/>
          </p:nvSpPr>
          <p:spPr>
            <a:xfrm>
              <a:off x="7329538" y="2500977"/>
              <a:ext cx="898092" cy="898062"/>
            </a:xfrm>
            <a:custGeom>
              <a:avLst/>
              <a:gdLst/>
              <a:ahLst/>
              <a:cxnLst/>
              <a:rect l="l" t="t" r="r" b="b"/>
              <a:pathLst>
                <a:path w="29494" h="29493" extrusionOk="0">
                  <a:moveTo>
                    <a:pt x="1" y="0"/>
                  </a:moveTo>
                  <a:lnTo>
                    <a:pt x="29494" y="29493"/>
                  </a:lnTo>
                  <a:cubicBezTo>
                    <a:pt x="29494" y="13204"/>
                    <a:pt x="16289" y="0"/>
                    <a:pt x="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57" name="Google Shape;357;p9"/>
            <p:cNvSpPr/>
            <p:nvPr/>
          </p:nvSpPr>
          <p:spPr>
            <a:xfrm>
              <a:off x="7329507" y="2500977"/>
              <a:ext cx="898092" cy="898062"/>
            </a:xfrm>
            <a:custGeom>
              <a:avLst/>
              <a:gdLst/>
              <a:ahLst/>
              <a:cxnLst/>
              <a:rect l="l" t="t" r="r" b="b"/>
              <a:pathLst>
                <a:path w="29494" h="29493" extrusionOk="0">
                  <a:moveTo>
                    <a:pt x="1" y="0"/>
                  </a:moveTo>
                  <a:cubicBezTo>
                    <a:pt x="1" y="16288"/>
                    <a:pt x="13206" y="29493"/>
                    <a:pt x="29494" y="29493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358" name="Google Shape;358;p9"/>
          <p:cNvSpPr txBox="1">
            <a:spLocks noGrp="1"/>
          </p:cNvSpPr>
          <p:nvPr>
            <p:ph type="subTitle" idx="1"/>
          </p:nvPr>
        </p:nvSpPr>
        <p:spPr>
          <a:xfrm>
            <a:off x="729600" y="1095700"/>
            <a:ext cx="3352200" cy="1235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Montserrat ExtraBold"/>
              <a:buNone/>
              <a:defRPr sz="1600"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59" name="Google Shape;359;p9"/>
          <p:cNvSpPr txBox="1">
            <a:spLocks noGrp="1"/>
          </p:cNvSpPr>
          <p:nvPr>
            <p:ph type="body" idx="2"/>
          </p:nvPr>
        </p:nvSpPr>
        <p:spPr>
          <a:xfrm>
            <a:off x="729600" y="2390950"/>
            <a:ext cx="3537900" cy="170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cxnSp>
        <p:nvCxnSpPr>
          <p:cNvPr id="360" name="Google Shape;360;p9"/>
          <p:cNvCxnSpPr/>
          <p:nvPr/>
        </p:nvCxnSpPr>
        <p:spPr>
          <a:xfrm>
            <a:off x="4226700" y="273363"/>
            <a:ext cx="690600" cy="0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61" name="Google Shape;361;p9"/>
          <p:cNvCxnSpPr/>
          <p:nvPr/>
        </p:nvCxnSpPr>
        <p:spPr>
          <a:xfrm>
            <a:off x="4226700" y="1021513"/>
            <a:ext cx="690600" cy="0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62" name="Google Shape;362;p9"/>
          <p:cNvSpPr txBox="1">
            <a:spLocks noGrp="1"/>
          </p:cNvSpPr>
          <p:nvPr>
            <p:ph type="title"/>
          </p:nvPr>
        </p:nvSpPr>
        <p:spPr>
          <a:xfrm>
            <a:off x="1034400" y="144725"/>
            <a:ext cx="70752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4" name="Google Shape;364;p10"/>
          <p:cNvCxnSpPr/>
          <p:nvPr/>
        </p:nvCxnSpPr>
        <p:spPr>
          <a:xfrm>
            <a:off x="4226700" y="273363"/>
            <a:ext cx="690600" cy="0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65" name="Google Shape;365;p10"/>
          <p:cNvCxnSpPr/>
          <p:nvPr/>
        </p:nvCxnSpPr>
        <p:spPr>
          <a:xfrm>
            <a:off x="4226700" y="1021513"/>
            <a:ext cx="690600" cy="0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66" name="Google Shape;366;p10"/>
          <p:cNvSpPr txBox="1">
            <a:spLocks noGrp="1"/>
          </p:cNvSpPr>
          <p:nvPr>
            <p:ph type="title"/>
          </p:nvPr>
        </p:nvSpPr>
        <p:spPr>
          <a:xfrm>
            <a:off x="1034400" y="144725"/>
            <a:ext cx="70752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">
  <p:cSld name="TITLE_AND_BODY_1_1">
    <p:bg>
      <p:bgPr>
        <a:solidFill>
          <a:schemeClr val="accent2"/>
        </a:solidFill>
        <a:effectLst/>
      </p:bgPr>
    </p:bg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p14"/>
          <p:cNvSpPr txBox="1">
            <a:spLocks noGrp="1"/>
          </p:cNvSpPr>
          <p:nvPr>
            <p:ph type="title"/>
          </p:nvPr>
        </p:nvSpPr>
        <p:spPr>
          <a:xfrm>
            <a:off x="774625" y="3317525"/>
            <a:ext cx="2370000" cy="34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sz="42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sz="42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sz="42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sz="42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sz="42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sz="42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sz="42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sz="42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483" name="Google Shape;483;p14"/>
          <p:cNvSpPr txBox="1">
            <a:spLocks noGrp="1"/>
          </p:cNvSpPr>
          <p:nvPr>
            <p:ph type="subTitle" idx="1"/>
          </p:nvPr>
        </p:nvSpPr>
        <p:spPr>
          <a:xfrm>
            <a:off x="774625" y="3536300"/>
            <a:ext cx="2370000" cy="92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4" name="Google Shape;484;p14"/>
          <p:cNvSpPr/>
          <p:nvPr/>
        </p:nvSpPr>
        <p:spPr>
          <a:xfrm rot="10800000">
            <a:off x="3970911" y="-17413"/>
            <a:ext cx="5160414" cy="5160938"/>
          </a:xfrm>
          <a:custGeom>
            <a:avLst/>
            <a:gdLst/>
            <a:ahLst/>
            <a:cxnLst/>
            <a:rect l="l" t="t" r="r" b="b"/>
            <a:pathLst>
              <a:path w="26194" h="26194" extrusionOk="0">
                <a:moveTo>
                  <a:pt x="1" y="0"/>
                </a:moveTo>
                <a:lnTo>
                  <a:pt x="1" y="26193"/>
                </a:lnTo>
                <a:lnTo>
                  <a:pt x="2619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85" name="Google Shape;485;p14"/>
          <p:cNvSpPr txBox="1">
            <a:spLocks noGrp="1"/>
          </p:cNvSpPr>
          <p:nvPr>
            <p:ph type="title" idx="2"/>
          </p:nvPr>
        </p:nvSpPr>
        <p:spPr>
          <a:xfrm>
            <a:off x="3387000" y="3317525"/>
            <a:ext cx="2370000" cy="34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sz="42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sz="42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sz="42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sz="42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sz="42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sz="42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sz="42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sz="42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486" name="Google Shape;486;p14"/>
          <p:cNvSpPr txBox="1">
            <a:spLocks noGrp="1"/>
          </p:cNvSpPr>
          <p:nvPr>
            <p:ph type="subTitle" idx="3"/>
          </p:nvPr>
        </p:nvSpPr>
        <p:spPr>
          <a:xfrm>
            <a:off x="3387000" y="3536300"/>
            <a:ext cx="2370000" cy="92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7" name="Google Shape;487;p14"/>
          <p:cNvSpPr txBox="1">
            <a:spLocks noGrp="1"/>
          </p:cNvSpPr>
          <p:nvPr>
            <p:ph type="title" idx="4"/>
          </p:nvPr>
        </p:nvSpPr>
        <p:spPr>
          <a:xfrm>
            <a:off x="5999375" y="3317525"/>
            <a:ext cx="2370000" cy="34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sz="42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sz="42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sz="42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sz="42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sz="42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sz="42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sz="42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sz="42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488" name="Google Shape;488;p14"/>
          <p:cNvSpPr txBox="1">
            <a:spLocks noGrp="1"/>
          </p:cNvSpPr>
          <p:nvPr>
            <p:ph type="subTitle" idx="5"/>
          </p:nvPr>
        </p:nvSpPr>
        <p:spPr>
          <a:xfrm>
            <a:off x="5999375" y="3536300"/>
            <a:ext cx="2370000" cy="92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9" name="Google Shape;489;p14"/>
          <p:cNvSpPr txBox="1">
            <a:spLocks noGrp="1"/>
          </p:cNvSpPr>
          <p:nvPr>
            <p:ph type="title" idx="6"/>
          </p:nvPr>
        </p:nvSpPr>
        <p:spPr>
          <a:xfrm>
            <a:off x="1034400" y="144725"/>
            <a:ext cx="70752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">
  <p:cSld name="CAPTION_ONLY_1_3">
    <p:spTree>
      <p:nvGrpSpPr>
        <p:cNvPr id="1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1" name="Google Shape;491;p15"/>
          <p:cNvCxnSpPr/>
          <p:nvPr/>
        </p:nvCxnSpPr>
        <p:spPr>
          <a:xfrm>
            <a:off x="4226700" y="273363"/>
            <a:ext cx="690600" cy="0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92" name="Google Shape;492;p15"/>
          <p:cNvCxnSpPr/>
          <p:nvPr/>
        </p:nvCxnSpPr>
        <p:spPr>
          <a:xfrm>
            <a:off x="4226700" y="1021513"/>
            <a:ext cx="690600" cy="0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93" name="Google Shape;493;p15"/>
          <p:cNvSpPr txBox="1">
            <a:spLocks noGrp="1"/>
          </p:cNvSpPr>
          <p:nvPr>
            <p:ph type="title"/>
          </p:nvPr>
        </p:nvSpPr>
        <p:spPr>
          <a:xfrm>
            <a:off x="1034400" y="144725"/>
            <a:ext cx="70752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grpSp>
        <p:nvGrpSpPr>
          <p:cNvPr id="494" name="Google Shape;494;p15"/>
          <p:cNvGrpSpPr/>
          <p:nvPr/>
        </p:nvGrpSpPr>
        <p:grpSpPr>
          <a:xfrm>
            <a:off x="-2" y="4"/>
            <a:ext cx="731510" cy="4902419"/>
            <a:chOff x="-2" y="4"/>
            <a:chExt cx="731510" cy="4902419"/>
          </a:xfrm>
        </p:grpSpPr>
        <p:sp>
          <p:nvSpPr>
            <p:cNvPr id="495" name="Google Shape;495;p15"/>
            <p:cNvSpPr/>
            <p:nvPr/>
          </p:nvSpPr>
          <p:spPr>
            <a:xfrm>
              <a:off x="216958" y="4604785"/>
              <a:ext cx="297663" cy="297638"/>
            </a:xfrm>
            <a:custGeom>
              <a:avLst/>
              <a:gdLst/>
              <a:ahLst/>
              <a:cxnLst/>
              <a:rect l="l" t="t" r="r" b="b"/>
              <a:pathLst>
                <a:path w="12126" h="12125" extrusionOk="0">
                  <a:moveTo>
                    <a:pt x="6064" y="0"/>
                  </a:moveTo>
                  <a:cubicBezTo>
                    <a:pt x="2704" y="0"/>
                    <a:pt x="1" y="2704"/>
                    <a:pt x="1" y="6062"/>
                  </a:cubicBezTo>
                  <a:cubicBezTo>
                    <a:pt x="1" y="9422"/>
                    <a:pt x="2704" y="12125"/>
                    <a:pt x="6064" y="12125"/>
                  </a:cubicBezTo>
                  <a:cubicBezTo>
                    <a:pt x="9422" y="12125"/>
                    <a:pt x="12126" y="9422"/>
                    <a:pt x="12126" y="6062"/>
                  </a:cubicBezTo>
                  <a:cubicBezTo>
                    <a:pt x="12126" y="2704"/>
                    <a:pt x="9422" y="0"/>
                    <a:pt x="606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96" name="Google Shape;496;p15"/>
            <p:cNvSpPr/>
            <p:nvPr/>
          </p:nvSpPr>
          <p:spPr>
            <a:xfrm>
              <a:off x="115" y="2193961"/>
              <a:ext cx="731393" cy="731368"/>
            </a:xfrm>
            <a:custGeom>
              <a:avLst/>
              <a:gdLst/>
              <a:ahLst/>
              <a:cxnLst/>
              <a:rect l="l" t="t" r="r" b="b"/>
              <a:pathLst>
                <a:path w="29795" h="29794" extrusionOk="0">
                  <a:moveTo>
                    <a:pt x="14898" y="1"/>
                  </a:moveTo>
                  <a:cubicBezTo>
                    <a:pt x="6671" y="1"/>
                    <a:pt x="1" y="6670"/>
                    <a:pt x="0" y="14897"/>
                  </a:cubicBezTo>
                  <a:cubicBezTo>
                    <a:pt x="0" y="23125"/>
                    <a:pt x="6670" y="29794"/>
                    <a:pt x="14897" y="29794"/>
                  </a:cubicBezTo>
                  <a:cubicBezTo>
                    <a:pt x="23124" y="29794"/>
                    <a:pt x="29794" y="23125"/>
                    <a:pt x="29794" y="14897"/>
                  </a:cubicBezTo>
                  <a:lnTo>
                    <a:pt x="2979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97" name="Google Shape;497;p15"/>
            <p:cNvSpPr/>
            <p:nvPr/>
          </p:nvSpPr>
          <p:spPr>
            <a:xfrm>
              <a:off x="140" y="4022274"/>
              <a:ext cx="365684" cy="365684"/>
            </a:xfrm>
            <a:custGeom>
              <a:avLst/>
              <a:gdLst/>
              <a:ahLst/>
              <a:cxnLst/>
              <a:rect l="l" t="t" r="r" b="b"/>
              <a:pathLst>
                <a:path w="14897" h="14897" extrusionOk="0">
                  <a:moveTo>
                    <a:pt x="0" y="0"/>
                  </a:moveTo>
                  <a:lnTo>
                    <a:pt x="0" y="14897"/>
                  </a:lnTo>
                  <a:lnTo>
                    <a:pt x="14897" y="14897"/>
                  </a:lnTo>
                  <a:lnTo>
                    <a:pt x="1489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98" name="Google Shape;498;p15"/>
            <p:cNvSpPr/>
            <p:nvPr/>
          </p:nvSpPr>
          <p:spPr>
            <a:xfrm>
              <a:off x="365783" y="3656606"/>
              <a:ext cx="365709" cy="731368"/>
            </a:xfrm>
            <a:custGeom>
              <a:avLst/>
              <a:gdLst/>
              <a:ahLst/>
              <a:cxnLst/>
              <a:rect l="l" t="t" r="r" b="b"/>
              <a:pathLst>
                <a:path w="14898" h="29794" extrusionOk="0">
                  <a:moveTo>
                    <a:pt x="1" y="1"/>
                  </a:moveTo>
                  <a:lnTo>
                    <a:pt x="1" y="14897"/>
                  </a:lnTo>
                  <a:lnTo>
                    <a:pt x="1" y="29794"/>
                  </a:lnTo>
                  <a:lnTo>
                    <a:pt x="14897" y="29794"/>
                  </a:lnTo>
                  <a:lnTo>
                    <a:pt x="14897" y="14897"/>
                  </a:lnTo>
                  <a:lnTo>
                    <a:pt x="14897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99" name="Google Shape;499;p15"/>
            <p:cNvSpPr/>
            <p:nvPr/>
          </p:nvSpPr>
          <p:spPr>
            <a:xfrm>
              <a:off x="140" y="3656582"/>
              <a:ext cx="365684" cy="365733"/>
            </a:xfrm>
            <a:custGeom>
              <a:avLst/>
              <a:gdLst/>
              <a:ahLst/>
              <a:cxnLst/>
              <a:rect l="l" t="t" r="r" b="b"/>
              <a:pathLst>
                <a:path w="14897" h="14899" extrusionOk="0">
                  <a:moveTo>
                    <a:pt x="0" y="1"/>
                  </a:moveTo>
                  <a:lnTo>
                    <a:pt x="0" y="14898"/>
                  </a:lnTo>
                  <a:lnTo>
                    <a:pt x="14897" y="14898"/>
                  </a:lnTo>
                  <a:lnTo>
                    <a:pt x="1489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00" name="Google Shape;500;p15"/>
            <p:cNvSpPr/>
            <p:nvPr/>
          </p:nvSpPr>
          <p:spPr>
            <a:xfrm>
              <a:off x="140" y="2925271"/>
              <a:ext cx="365684" cy="365709"/>
            </a:xfrm>
            <a:custGeom>
              <a:avLst/>
              <a:gdLst/>
              <a:ahLst/>
              <a:cxnLst/>
              <a:rect l="l" t="t" r="r" b="b"/>
              <a:pathLst>
                <a:path w="14897" h="14898" extrusionOk="0">
                  <a:moveTo>
                    <a:pt x="14897" y="1"/>
                  </a:moveTo>
                  <a:lnTo>
                    <a:pt x="0" y="14897"/>
                  </a:lnTo>
                  <a:lnTo>
                    <a:pt x="14897" y="14897"/>
                  </a:lnTo>
                  <a:lnTo>
                    <a:pt x="14897" y="1"/>
                  </a:lnTo>
                  <a:close/>
                </a:path>
              </a:pathLst>
            </a:custGeom>
            <a:solidFill>
              <a:srgbClr val="94D1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01" name="Google Shape;501;p15"/>
            <p:cNvSpPr/>
            <p:nvPr/>
          </p:nvSpPr>
          <p:spPr>
            <a:xfrm>
              <a:off x="140" y="3290939"/>
              <a:ext cx="365684" cy="365709"/>
            </a:xfrm>
            <a:custGeom>
              <a:avLst/>
              <a:gdLst/>
              <a:ahLst/>
              <a:cxnLst/>
              <a:rect l="l" t="t" r="r" b="b"/>
              <a:pathLst>
                <a:path w="14897" h="14898" extrusionOk="0">
                  <a:moveTo>
                    <a:pt x="14897" y="0"/>
                  </a:moveTo>
                  <a:lnTo>
                    <a:pt x="0" y="14898"/>
                  </a:lnTo>
                  <a:lnTo>
                    <a:pt x="14897" y="14898"/>
                  </a:lnTo>
                  <a:lnTo>
                    <a:pt x="1489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02" name="Google Shape;502;p15"/>
            <p:cNvSpPr/>
            <p:nvPr/>
          </p:nvSpPr>
          <p:spPr>
            <a:xfrm>
              <a:off x="359548" y="2925271"/>
              <a:ext cx="365709" cy="365709"/>
            </a:xfrm>
            <a:custGeom>
              <a:avLst/>
              <a:gdLst/>
              <a:ahLst/>
              <a:cxnLst/>
              <a:rect l="l" t="t" r="r" b="b"/>
              <a:pathLst>
                <a:path w="14898" h="14898" extrusionOk="0">
                  <a:moveTo>
                    <a:pt x="1" y="1"/>
                  </a:moveTo>
                  <a:lnTo>
                    <a:pt x="1" y="14897"/>
                  </a:lnTo>
                  <a:lnTo>
                    <a:pt x="14897" y="1489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94D1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03" name="Google Shape;503;p15"/>
            <p:cNvSpPr/>
            <p:nvPr/>
          </p:nvSpPr>
          <p:spPr>
            <a:xfrm>
              <a:off x="359548" y="3290939"/>
              <a:ext cx="365709" cy="365709"/>
            </a:xfrm>
            <a:custGeom>
              <a:avLst/>
              <a:gdLst/>
              <a:ahLst/>
              <a:cxnLst/>
              <a:rect l="l" t="t" r="r" b="b"/>
              <a:pathLst>
                <a:path w="14898" h="14898" extrusionOk="0">
                  <a:moveTo>
                    <a:pt x="1" y="0"/>
                  </a:moveTo>
                  <a:lnTo>
                    <a:pt x="1" y="14898"/>
                  </a:lnTo>
                  <a:lnTo>
                    <a:pt x="14897" y="1489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04" name="Google Shape;504;p15"/>
            <p:cNvSpPr/>
            <p:nvPr/>
          </p:nvSpPr>
          <p:spPr>
            <a:xfrm>
              <a:off x="140" y="1462650"/>
              <a:ext cx="731368" cy="731368"/>
            </a:xfrm>
            <a:custGeom>
              <a:avLst/>
              <a:gdLst/>
              <a:ahLst/>
              <a:cxnLst/>
              <a:rect l="l" t="t" r="r" b="b"/>
              <a:pathLst>
                <a:path w="29794" h="29794" extrusionOk="0">
                  <a:moveTo>
                    <a:pt x="29793" y="0"/>
                  </a:moveTo>
                  <a:lnTo>
                    <a:pt x="0" y="29794"/>
                  </a:lnTo>
                  <a:lnTo>
                    <a:pt x="29793" y="29794"/>
                  </a:lnTo>
                  <a:lnTo>
                    <a:pt x="2979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05" name="Google Shape;505;p15"/>
            <p:cNvSpPr/>
            <p:nvPr/>
          </p:nvSpPr>
          <p:spPr>
            <a:xfrm>
              <a:off x="170762" y="1633297"/>
              <a:ext cx="390060" cy="390060"/>
            </a:xfrm>
            <a:custGeom>
              <a:avLst/>
              <a:gdLst/>
              <a:ahLst/>
              <a:cxnLst/>
              <a:rect l="l" t="t" r="r" b="b"/>
              <a:pathLst>
                <a:path w="15890" h="15890" extrusionOk="0">
                  <a:moveTo>
                    <a:pt x="15890" y="1"/>
                  </a:moveTo>
                  <a:lnTo>
                    <a:pt x="1" y="15889"/>
                  </a:lnTo>
                  <a:lnTo>
                    <a:pt x="15890" y="15889"/>
                  </a:lnTo>
                  <a:lnTo>
                    <a:pt x="1589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06" name="Google Shape;506;p15"/>
            <p:cNvSpPr/>
            <p:nvPr/>
          </p:nvSpPr>
          <p:spPr>
            <a:xfrm>
              <a:off x="170762" y="1633297"/>
              <a:ext cx="390060" cy="390060"/>
            </a:xfrm>
            <a:custGeom>
              <a:avLst/>
              <a:gdLst/>
              <a:ahLst/>
              <a:cxnLst/>
              <a:rect l="l" t="t" r="r" b="b"/>
              <a:pathLst>
                <a:path w="15890" h="15890" extrusionOk="0">
                  <a:moveTo>
                    <a:pt x="1" y="1"/>
                  </a:moveTo>
                  <a:lnTo>
                    <a:pt x="1" y="15889"/>
                  </a:lnTo>
                  <a:lnTo>
                    <a:pt x="15890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07" name="Google Shape;507;p15"/>
            <p:cNvSpPr/>
            <p:nvPr/>
          </p:nvSpPr>
          <p:spPr>
            <a:xfrm>
              <a:off x="215387" y="2409036"/>
              <a:ext cx="300731" cy="300731"/>
            </a:xfrm>
            <a:custGeom>
              <a:avLst/>
              <a:gdLst/>
              <a:ahLst/>
              <a:cxnLst/>
              <a:rect l="l" t="t" r="r" b="b"/>
              <a:pathLst>
                <a:path w="12251" h="12251" extrusionOk="0">
                  <a:moveTo>
                    <a:pt x="6126" y="1"/>
                  </a:moveTo>
                  <a:cubicBezTo>
                    <a:pt x="4502" y="1"/>
                    <a:pt x="2944" y="646"/>
                    <a:pt x="1795" y="1795"/>
                  </a:cubicBezTo>
                  <a:cubicBezTo>
                    <a:pt x="646" y="2944"/>
                    <a:pt x="1" y="4501"/>
                    <a:pt x="1" y="6125"/>
                  </a:cubicBezTo>
                  <a:cubicBezTo>
                    <a:pt x="1" y="7750"/>
                    <a:pt x="646" y="9307"/>
                    <a:pt x="1795" y="10456"/>
                  </a:cubicBezTo>
                  <a:cubicBezTo>
                    <a:pt x="2944" y="11605"/>
                    <a:pt x="4502" y="12250"/>
                    <a:pt x="6126" y="12250"/>
                  </a:cubicBezTo>
                  <a:cubicBezTo>
                    <a:pt x="7750" y="12250"/>
                    <a:pt x="9308" y="11605"/>
                    <a:pt x="10456" y="10456"/>
                  </a:cubicBezTo>
                  <a:cubicBezTo>
                    <a:pt x="11605" y="9307"/>
                    <a:pt x="12250" y="7750"/>
                    <a:pt x="12250" y="6125"/>
                  </a:cubicBezTo>
                  <a:cubicBezTo>
                    <a:pt x="12250" y="4501"/>
                    <a:pt x="11605" y="2944"/>
                    <a:pt x="10456" y="1795"/>
                  </a:cubicBezTo>
                  <a:cubicBezTo>
                    <a:pt x="9308" y="646"/>
                    <a:pt x="7750" y="1"/>
                    <a:pt x="6126" y="1"/>
                  </a:cubicBezTo>
                  <a:close/>
                </a:path>
              </a:pathLst>
            </a:custGeom>
            <a:solidFill>
              <a:srgbClr val="3A87C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08" name="Google Shape;508;p15"/>
            <p:cNvSpPr/>
            <p:nvPr/>
          </p:nvSpPr>
          <p:spPr>
            <a:xfrm rot="10800000">
              <a:off x="-2" y="4"/>
              <a:ext cx="731368" cy="731368"/>
            </a:xfrm>
            <a:custGeom>
              <a:avLst/>
              <a:gdLst/>
              <a:ahLst/>
              <a:cxnLst/>
              <a:rect l="l" t="t" r="r" b="b"/>
              <a:pathLst>
                <a:path w="29794" h="29794" extrusionOk="0">
                  <a:moveTo>
                    <a:pt x="1" y="1"/>
                  </a:moveTo>
                  <a:lnTo>
                    <a:pt x="1" y="29794"/>
                  </a:lnTo>
                  <a:lnTo>
                    <a:pt x="29793" y="29794"/>
                  </a:lnTo>
                  <a:lnTo>
                    <a:pt x="2979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09" name="Google Shape;509;p15"/>
            <p:cNvSpPr/>
            <p:nvPr/>
          </p:nvSpPr>
          <p:spPr>
            <a:xfrm rot="10800000">
              <a:off x="-2" y="731314"/>
              <a:ext cx="731368" cy="731393"/>
            </a:xfrm>
            <a:custGeom>
              <a:avLst/>
              <a:gdLst/>
              <a:ahLst/>
              <a:cxnLst/>
              <a:rect l="l" t="t" r="r" b="b"/>
              <a:pathLst>
                <a:path w="29794" h="29795" extrusionOk="0">
                  <a:moveTo>
                    <a:pt x="1" y="1"/>
                  </a:moveTo>
                  <a:lnTo>
                    <a:pt x="1" y="29795"/>
                  </a:lnTo>
                  <a:lnTo>
                    <a:pt x="29793" y="29795"/>
                  </a:lnTo>
                  <a:lnTo>
                    <a:pt x="2979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0" name="Google Shape;510;p15"/>
            <p:cNvSpPr/>
            <p:nvPr/>
          </p:nvSpPr>
          <p:spPr>
            <a:xfrm rot="10800000">
              <a:off x="-2" y="4"/>
              <a:ext cx="731368" cy="731368"/>
            </a:xfrm>
            <a:custGeom>
              <a:avLst/>
              <a:gdLst/>
              <a:ahLst/>
              <a:cxnLst/>
              <a:rect l="l" t="t" r="r" b="b"/>
              <a:pathLst>
                <a:path w="29794" h="29794" extrusionOk="0">
                  <a:moveTo>
                    <a:pt x="14897" y="1"/>
                  </a:moveTo>
                  <a:cubicBezTo>
                    <a:pt x="6670" y="1"/>
                    <a:pt x="1" y="6670"/>
                    <a:pt x="1" y="14897"/>
                  </a:cubicBezTo>
                  <a:cubicBezTo>
                    <a:pt x="1" y="23124"/>
                    <a:pt x="6670" y="29794"/>
                    <a:pt x="14897" y="29794"/>
                  </a:cubicBezTo>
                  <a:cubicBezTo>
                    <a:pt x="23125" y="29794"/>
                    <a:pt x="29793" y="23124"/>
                    <a:pt x="29793" y="14897"/>
                  </a:cubicBezTo>
                  <a:cubicBezTo>
                    <a:pt x="29793" y="6670"/>
                    <a:pt x="23124" y="1"/>
                    <a:pt x="1489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1" name="Google Shape;511;p15"/>
            <p:cNvSpPr/>
            <p:nvPr/>
          </p:nvSpPr>
          <p:spPr>
            <a:xfrm rot="10800000">
              <a:off x="209177" y="209183"/>
              <a:ext cx="313005" cy="313030"/>
            </a:xfrm>
            <a:custGeom>
              <a:avLst/>
              <a:gdLst/>
              <a:ahLst/>
              <a:cxnLst/>
              <a:rect l="l" t="t" r="r" b="b"/>
              <a:pathLst>
                <a:path w="12751" h="12752" extrusionOk="0">
                  <a:moveTo>
                    <a:pt x="6375" y="0"/>
                  </a:moveTo>
                  <a:cubicBezTo>
                    <a:pt x="2855" y="0"/>
                    <a:pt x="0" y="2855"/>
                    <a:pt x="0" y="6376"/>
                  </a:cubicBezTo>
                  <a:cubicBezTo>
                    <a:pt x="0" y="9898"/>
                    <a:pt x="2855" y="12751"/>
                    <a:pt x="6375" y="12751"/>
                  </a:cubicBezTo>
                  <a:cubicBezTo>
                    <a:pt x="9896" y="12751"/>
                    <a:pt x="12751" y="9897"/>
                    <a:pt x="12751" y="6376"/>
                  </a:cubicBezTo>
                  <a:cubicBezTo>
                    <a:pt x="12751" y="2855"/>
                    <a:pt x="9896" y="0"/>
                    <a:pt x="637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2" name="Google Shape;512;p15"/>
            <p:cNvSpPr/>
            <p:nvPr/>
          </p:nvSpPr>
          <p:spPr>
            <a:xfrm rot="10800000">
              <a:off x="14" y="731331"/>
              <a:ext cx="365709" cy="365709"/>
            </a:xfrm>
            <a:custGeom>
              <a:avLst/>
              <a:gdLst/>
              <a:ahLst/>
              <a:cxnLst/>
              <a:rect l="l" t="t" r="r" b="b"/>
              <a:pathLst>
                <a:path w="14898" h="14898" extrusionOk="0">
                  <a:moveTo>
                    <a:pt x="1" y="0"/>
                  </a:moveTo>
                  <a:lnTo>
                    <a:pt x="1" y="14898"/>
                  </a:lnTo>
                  <a:lnTo>
                    <a:pt x="14897" y="14898"/>
                  </a:lnTo>
                  <a:lnTo>
                    <a:pt x="1489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3" name="Google Shape;513;p15"/>
            <p:cNvSpPr/>
            <p:nvPr/>
          </p:nvSpPr>
          <p:spPr>
            <a:xfrm rot="10800000">
              <a:off x="14" y="1096999"/>
              <a:ext cx="365709" cy="365709"/>
            </a:xfrm>
            <a:custGeom>
              <a:avLst/>
              <a:gdLst/>
              <a:ahLst/>
              <a:cxnLst/>
              <a:rect l="l" t="t" r="r" b="b"/>
              <a:pathLst>
                <a:path w="14898" h="14898" extrusionOk="0">
                  <a:moveTo>
                    <a:pt x="1" y="1"/>
                  </a:moveTo>
                  <a:lnTo>
                    <a:pt x="1" y="14897"/>
                  </a:lnTo>
                  <a:lnTo>
                    <a:pt x="14897" y="14897"/>
                  </a:lnTo>
                  <a:lnTo>
                    <a:pt x="1489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ix Columns ">
  <p:cSld name="TITLE_AND_BODY_1_2_1">
    <p:bg>
      <p:bgPr>
        <a:solidFill>
          <a:schemeClr val="accent2"/>
        </a:solidFill>
        <a:effectLst/>
      </p:bgPr>
    </p:bg>
    <p:spTree>
      <p:nvGrpSpPr>
        <p:cNvPr id="1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p19"/>
          <p:cNvSpPr txBox="1">
            <a:spLocks noGrp="1"/>
          </p:cNvSpPr>
          <p:nvPr>
            <p:ph type="title"/>
          </p:nvPr>
        </p:nvSpPr>
        <p:spPr>
          <a:xfrm>
            <a:off x="774625" y="1963400"/>
            <a:ext cx="2370000" cy="34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sz="16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556" name="Google Shape;556;p19"/>
          <p:cNvSpPr txBox="1">
            <a:spLocks noGrp="1"/>
          </p:cNvSpPr>
          <p:nvPr>
            <p:ph type="subTitle" idx="1"/>
          </p:nvPr>
        </p:nvSpPr>
        <p:spPr>
          <a:xfrm>
            <a:off x="774625" y="2182175"/>
            <a:ext cx="2370000" cy="62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7" name="Google Shape;557;p19"/>
          <p:cNvSpPr txBox="1">
            <a:spLocks noGrp="1"/>
          </p:cNvSpPr>
          <p:nvPr>
            <p:ph type="title" idx="2"/>
          </p:nvPr>
        </p:nvSpPr>
        <p:spPr>
          <a:xfrm>
            <a:off x="3387000" y="1963400"/>
            <a:ext cx="2370000" cy="34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sz="16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558" name="Google Shape;558;p19"/>
          <p:cNvSpPr txBox="1">
            <a:spLocks noGrp="1"/>
          </p:cNvSpPr>
          <p:nvPr>
            <p:ph type="subTitle" idx="3"/>
          </p:nvPr>
        </p:nvSpPr>
        <p:spPr>
          <a:xfrm>
            <a:off x="3387000" y="2182175"/>
            <a:ext cx="2370000" cy="62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9" name="Google Shape;559;p19"/>
          <p:cNvSpPr txBox="1">
            <a:spLocks noGrp="1"/>
          </p:cNvSpPr>
          <p:nvPr>
            <p:ph type="title" idx="4"/>
          </p:nvPr>
        </p:nvSpPr>
        <p:spPr>
          <a:xfrm>
            <a:off x="5999375" y="1963400"/>
            <a:ext cx="2370000" cy="34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sz="16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560" name="Google Shape;560;p19"/>
          <p:cNvSpPr txBox="1">
            <a:spLocks noGrp="1"/>
          </p:cNvSpPr>
          <p:nvPr>
            <p:ph type="subTitle" idx="5"/>
          </p:nvPr>
        </p:nvSpPr>
        <p:spPr>
          <a:xfrm>
            <a:off x="5999375" y="2182175"/>
            <a:ext cx="2370000" cy="62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1" name="Google Shape;561;p19"/>
          <p:cNvSpPr txBox="1">
            <a:spLocks noGrp="1"/>
          </p:cNvSpPr>
          <p:nvPr>
            <p:ph type="title" idx="6"/>
          </p:nvPr>
        </p:nvSpPr>
        <p:spPr>
          <a:xfrm>
            <a:off x="774625" y="3774725"/>
            <a:ext cx="2370000" cy="34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sz="16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562" name="Google Shape;562;p19"/>
          <p:cNvSpPr txBox="1">
            <a:spLocks noGrp="1"/>
          </p:cNvSpPr>
          <p:nvPr>
            <p:ph type="subTitle" idx="7"/>
          </p:nvPr>
        </p:nvSpPr>
        <p:spPr>
          <a:xfrm>
            <a:off x="774625" y="3993500"/>
            <a:ext cx="2370000" cy="62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3" name="Google Shape;563;p19"/>
          <p:cNvSpPr txBox="1">
            <a:spLocks noGrp="1"/>
          </p:cNvSpPr>
          <p:nvPr>
            <p:ph type="title" idx="8"/>
          </p:nvPr>
        </p:nvSpPr>
        <p:spPr>
          <a:xfrm>
            <a:off x="3387000" y="3774725"/>
            <a:ext cx="2370000" cy="34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sz="16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564" name="Google Shape;564;p19"/>
          <p:cNvSpPr txBox="1">
            <a:spLocks noGrp="1"/>
          </p:cNvSpPr>
          <p:nvPr>
            <p:ph type="subTitle" idx="9"/>
          </p:nvPr>
        </p:nvSpPr>
        <p:spPr>
          <a:xfrm>
            <a:off x="3387000" y="3993500"/>
            <a:ext cx="2370000" cy="62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5" name="Google Shape;565;p19"/>
          <p:cNvSpPr txBox="1">
            <a:spLocks noGrp="1"/>
          </p:cNvSpPr>
          <p:nvPr>
            <p:ph type="title" idx="13"/>
          </p:nvPr>
        </p:nvSpPr>
        <p:spPr>
          <a:xfrm>
            <a:off x="5999375" y="3774725"/>
            <a:ext cx="2370000" cy="34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sz="16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566" name="Google Shape;566;p19"/>
          <p:cNvSpPr txBox="1">
            <a:spLocks noGrp="1"/>
          </p:cNvSpPr>
          <p:nvPr>
            <p:ph type="subTitle" idx="14"/>
          </p:nvPr>
        </p:nvSpPr>
        <p:spPr>
          <a:xfrm>
            <a:off x="5999375" y="3993500"/>
            <a:ext cx="2370000" cy="62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567" name="Google Shape;567;p19"/>
          <p:cNvCxnSpPr/>
          <p:nvPr/>
        </p:nvCxnSpPr>
        <p:spPr>
          <a:xfrm>
            <a:off x="4226700" y="273363"/>
            <a:ext cx="690600" cy="0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68" name="Google Shape;568;p19"/>
          <p:cNvCxnSpPr/>
          <p:nvPr/>
        </p:nvCxnSpPr>
        <p:spPr>
          <a:xfrm>
            <a:off x="4226700" y="1021513"/>
            <a:ext cx="690600" cy="0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69" name="Google Shape;569;p19"/>
          <p:cNvSpPr txBox="1">
            <a:spLocks noGrp="1"/>
          </p:cNvSpPr>
          <p:nvPr>
            <p:ph type="title" idx="15"/>
          </p:nvPr>
        </p:nvSpPr>
        <p:spPr>
          <a:xfrm>
            <a:off x="1034400" y="144725"/>
            <a:ext cx="70752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570" name="Google Shape;570;p19"/>
          <p:cNvSpPr/>
          <p:nvPr/>
        </p:nvSpPr>
        <p:spPr>
          <a:xfrm>
            <a:off x="8441625" y="6325"/>
            <a:ext cx="702300" cy="1562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71" name="Google Shape;571;p19"/>
          <p:cNvSpPr/>
          <p:nvPr/>
        </p:nvSpPr>
        <p:spPr>
          <a:xfrm>
            <a:off x="8441625" y="4490975"/>
            <a:ext cx="702300" cy="646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s 1">
  <p:cSld name="TITLE_AND_BODY_1_1_2_1">
    <p:bg>
      <p:bgPr>
        <a:solidFill>
          <a:schemeClr val="accent2"/>
        </a:solidFill>
        <a:effectLst/>
      </p:bgPr>
    </p:bg>
    <p:spTree>
      <p:nvGrpSpPr>
        <p:cNvPr id="1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p20"/>
          <p:cNvSpPr txBox="1">
            <a:spLocks noGrp="1"/>
          </p:cNvSpPr>
          <p:nvPr>
            <p:ph type="title"/>
          </p:nvPr>
        </p:nvSpPr>
        <p:spPr>
          <a:xfrm>
            <a:off x="1356900" y="3217525"/>
            <a:ext cx="2370000" cy="34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sz="16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574" name="Google Shape;574;p20"/>
          <p:cNvSpPr txBox="1">
            <a:spLocks noGrp="1"/>
          </p:cNvSpPr>
          <p:nvPr>
            <p:ph type="subTitle" idx="1"/>
          </p:nvPr>
        </p:nvSpPr>
        <p:spPr>
          <a:xfrm>
            <a:off x="1356900" y="3512500"/>
            <a:ext cx="2370000" cy="92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5" name="Google Shape;575;p20"/>
          <p:cNvSpPr txBox="1">
            <a:spLocks noGrp="1"/>
          </p:cNvSpPr>
          <p:nvPr>
            <p:ph type="title" idx="2"/>
          </p:nvPr>
        </p:nvSpPr>
        <p:spPr>
          <a:xfrm>
            <a:off x="5417075" y="3217525"/>
            <a:ext cx="2370000" cy="34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None/>
              <a:defRPr sz="16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576" name="Google Shape;576;p20"/>
          <p:cNvSpPr txBox="1">
            <a:spLocks noGrp="1"/>
          </p:cNvSpPr>
          <p:nvPr>
            <p:ph type="subTitle" idx="3"/>
          </p:nvPr>
        </p:nvSpPr>
        <p:spPr>
          <a:xfrm>
            <a:off x="5417075" y="3512500"/>
            <a:ext cx="2370000" cy="92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7" name="Google Shape;577;p20"/>
          <p:cNvSpPr txBox="1">
            <a:spLocks noGrp="1"/>
          </p:cNvSpPr>
          <p:nvPr>
            <p:ph type="title" idx="4"/>
          </p:nvPr>
        </p:nvSpPr>
        <p:spPr>
          <a:xfrm>
            <a:off x="1034400" y="144725"/>
            <a:ext cx="70752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cxnSp>
        <p:nvCxnSpPr>
          <p:cNvPr id="578" name="Google Shape;578;p20"/>
          <p:cNvCxnSpPr/>
          <p:nvPr/>
        </p:nvCxnSpPr>
        <p:spPr>
          <a:xfrm>
            <a:off x="4226700" y="273363"/>
            <a:ext cx="690600" cy="0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79" name="Google Shape;579;p20"/>
          <p:cNvCxnSpPr/>
          <p:nvPr/>
        </p:nvCxnSpPr>
        <p:spPr>
          <a:xfrm>
            <a:off x="4226700" y="1021513"/>
            <a:ext cx="690600" cy="0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 ExtraBold"/>
              <a:buNone/>
              <a:defRPr sz="280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Char char="●"/>
              <a:defRPr sz="1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○"/>
              <a:defRPr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■"/>
              <a:defRPr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●"/>
              <a:defRPr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○"/>
              <a:defRPr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■"/>
              <a:defRPr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●"/>
              <a:defRPr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○"/>
              <a:defRPr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Montserrat"/>
              <a:buChar char="■"/>
              <a:defRPr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2" r:id="rId2"/>
    <p:sldLayoutId id="2147483655" r:id="rId3"/>
    <p:sldLayoutId id="2147483656" r:id="rId4"/>
    <p:sldLayoutId id="2147483658" r:id="rId5"/>
    <p:sldLayoutId id="2147483660" r:id="rId6"/>
    <p:sldLayoutId id="2147483661" r:id="rId7"/>
    <p:sldLayoutId id="2147483665" r:id="rId8"/>
    <p:sldLayoutId id="2147483666" r:id="rId9"/>
    <p:sldLayoutId id="2147483668" r:id="rId10"/>
    <p:sldLayoutId id="2147483669" r:id="rId11"/>
    <p:sldLayoutId id="214748367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dash.harvard.edu/bitstream/handle/1/42664235/White%20Paper%20on%20Controlled%20Digital%20Lending%20of%20Library%20Books.pdf?sequence=1&amp;isAllowed=y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://www.aserl.org/wp-content/uploads/2021/03/Future_Thinking__ASERL_Resource_Guide__March-2021.pdf" TargetMode="External"/><Relationship Id="rId5" Type="http://schemas.openxmlformats.org/officeDocument/2006/relationships/hyperlink" Target="https://archive.org/details/FAQCDL" TargetMode="External"/><Relationship Id="rId4" Type="http://schemas.openxmlformats.org/officeDocument/2006/relationships/hyperlink" Target="https://page.exlibrisgroup.com/hubfs/HQ_General/Ex%20Libris%20Controlled%20Digital%20Lending%20White%20Paper.pdf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fsw.instructure.com/courses/1109956/pages/ereserves-title-list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8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" name="Google Shape;860;p27"/>
          <p:cNvSpPr txBox="1">
            <a:spLocks noGrp="1"/>
          </p:cNvSpPr>
          <p:nvPr>
            <p:ph type="subTitle" idx="1"/>
          </p:nvPr>
        </p:nvSpPr>
        <p:spPr>
          <a:xfrm>
            <a:off x="4689995" y="2931319"/>
            <a:ext cx="3412363" cy="93536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/>
            <a:r>
              <a:rPr lang="en-US" dirty="0"/>
              <a:t>Florida SouthWestern State College </a:t>
            </a:r>
            <a:br>
              <a:rPr lang="en-US" dirty="0"/>
            </a:br>
            <a:r>
              <a:rPr lang="en-US" dirty="0"/>
              <a:t>Richard H. Rush Library</a:t>
            </a:r>
            <a:br>
              <a:rPr lang="en-US" dirty="0"/>
            </a:br>
            <a:br>
              <a:rPr lang="en-US" dirty="0"/>
            </a:br>
            <a:r>
              <a:rPr lang="en-US" dirty="0"/>
              <a:t>2022</a:t>
            </a:r>
            <a:endParaRPr dirty="0"/>
          </a:p>
        </p:txBody>
      </p:sp>
      <p:cxnSp>
        <p:nvCxnSpPr>
          <p:cNvPr id="861" name="Google Shape;861;p27"/>
          <p:cNvCxnSpPr>
            <a:cxnSpLocks/>
          </p:cNvCxnSpPr>
          <p:nvPr/>
        </p:nvCxnSpPr>
        <p:spPr>
          <a:xfrm>
            <a:off x="726914" y="4535317"/>
            <a:ext cx="7690172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63" name="Google Shape;863;p27"/>
          <p:cNvSpPr txBox="1">
            <a:spLocks noGrp="1"/>
          </p:cNvSpPr>
          <p:nvPr>
            <p:ph type="ctrTitle"/>
          </p:nvPr>
        </p:nvSpPr>
        <p:spPr>
          <a:xfrm>
            <a:off x="1779304" y="2382280"/>
            <a:ext cx="2674703" cy="203344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dirty="0"/>
              <a:t>eReserves and Controlled Digital Lending: </a:t>
            </a:r>
            <a:br>
              <a:rPr lang="en-US" dirty="0"/>
            </a:br>
            <a:r>
              <a:rPr lang="en-US" dirty="0"/>
              <a:t>An Evolution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3A84A-E609-4C14-8E10-6C0D948C6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Reserves vs eReserves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E43574C-C470-43B7-86A0-A092B0141A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778549"/>
              </p:ext>
            </p:extLst>
          </p:nvPr>
        </p:nvGraphicFramePr>
        <p:xfrm>
          <a:off x="1556512" y="1373787"/>
          <a:ext cx="6368541" cy="2955989"/>
        </p:xfrm>
        <a:graphic>
          <a:graphicData uri="http://schemas.openxmlformats.org/drawingml/2006/table">
            <a:tbl>
              <a:tblPr firstRow="1" firstCol="1" bandRow="1">
                <a:tableStyleId>{289D9E46-C1F9-485F-8787-6EC7AC14E01F}</a:tableStyleId>
              </a:tblPr>
              <a:tblGrid>
                <a:gridCol w="837056">
                  <a:extLst>
                    <a:ext uri="{9D8B030D-6E8A-4147-A177-3AD203B41FA5}">
                      <a16:colId xmlns:a16="http://schemas.microsoft.com/office/drawing/2014/main" val="3035639589"/>
                    </a:ext>
                  </a:extLst>
                </a:gridCol>
                <a:gridCol w="988828">
                  <a:extLst>
                    <a:ext uri="{9D8B030D-6E8A-4147-A177-3AD203B41FA5}">
                      <a16:colId xmlns:a16="http://schemas.microsoft.com/office/drawing/2014/main" val="2749723670"/>
                    </a:ext>
                  </a:extLst>
                </a:gridCol>
                <a:gridCol w="839972">
                  <a:extLst>
                    <a:ext uri="{9D8B030D-6E8A-4147-A177-3AD203B41FA5}">
                      <a16:colId xmlns:a16="http://schemas.microsoft.com/office/drawing/2014/main" val="1859732682"/>
                    </a:ext>
                  </a:extLst>
                </a:gridCol>
                <a:gridCol w="845185">
                  <a:extLst>
                    <a:ext uri="{9D8B030D-6E8A-4147-A177-3AD203B41FA5}">
                      <a16:colId xmlns:a16="http://schemas.microsoft.com/office/drawing/2014/main" val="3671939717"/>
                    </a:ext>
                  </a:extLst>
                </a:gridCol>
                <a:gridCol w="909187">
                  <a:extLst>
                    <a:ext uri="{9D8B030D-6E8A-4147-A177-3AD203B41FA5}">
                      <a16:colId xmlns:a16="http://schemas.microsoft.com/office/drawing/2014/main" val="1091171225"/>
                    </a:ext>
                  </a:extLst>
                </a:gridCol>
                <a:gridCol w="1948313">
                  <a:extLst>
                    <a:ext uri="{9D8B030D-6E8A-4147-A177-3AD203B41FA5}">
                      <a16:colId xmlns:a16="http://schemas.microsoft.com/office/drawing/2014/main" val="647792372"/>
                    </a:ext>
                  </a:extLst>
                </a:gridCol>
              </a:tblGrid>
              <a:tr h="450850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Title Count</a:t>
                      </a:r>
                      <a:endParaRPr lang="en-US" sz="11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Total Checkouts</a:t>
                      </a:r>
                      <a:endParaRPr lang="en-US" sz="11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Average Number of Checkouts per Title</a:t>
                      </a:r>
                      <a:endParaRPr lang="en-US" sz="11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3529871"/>
                  </a:ext>
                </a:extLst>
              </a:tr>
              <a:tr h="3937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Reserves</a:t>
                      </a:r>
                      <a:endParaRPr lang="en-US" sz="11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2016-2017</a:t>
                      </a:r>
                      <a:endParaRPr lang="en-US" sz="11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12 months</a:t>
                      </a:r>
                      <a:endParaRPr lang="en-US" sz="11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1,236</a:t>
                      </a:r>
                      <a:endParaRPr lang="en-US" sz="11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8,220</a:t>
                      </a:r>
                      <a:endParaRPr lang="en-US" sz="11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7</a:t>
                      </a:r>
                      <a:endParaRPr lang="en-US" sz="11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5612646"/>
                  </a:ext>
                </a:extLst>
              </a:tr>
              <a:tr h="3937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Reserves</a:t>
                      </a:r>
                      <a:endParaRPr lang="en-US" sz="11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2017-2018</a:t>
                      </a:r>
                      <a:endParaRPr lang="en-US" sz="11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12 months</a:t>
                      </a:r>
                      <a:endParaRPr lang="en-US" sz="11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1,248</a:t>
                      </a:r>
                      <a:endParaRPr lang="en-US" sz="11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6,229</a:t>
                      </a:r>
                      <a:endParaRPr lang="en-US" sz="11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5</a:t>
                      </a:r>
                      <a:endParaRPr lang="en-US" sz="11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9744626"/>
                  </a:ext>
                </a:extLst>
              </a:tr>
              <a:tr h="3822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Reserves</a:t>
                      </a:r>
                      <a:endParaRPr lang="en-US" sz="11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2018-2019</a:t>
                      </a:r>
                      <a:endParaRPr lang="en-US" sz="11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12 months</a:t>
                      </a:r>
                      <a:endParaRPr lang="en-US" sz="11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1,344</a:t>
                      </a:r>
                      <a:endParaRPr lang="en-US" sz="11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5,556</a:t>
                      </a:r>
                      <a:endParaRPr lang="en-US" sz="11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4</a:t>
                      </a:r>
                      <a:endParaRPr lang="en-US" sz="11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8647567"/>
                  </a:ext>
                </a:extLst>
              </a:tr>
              <a:tr h="3251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Reserves</a:t>
                      </a:r>
                      <a:endParaRPr lang="en-US" sz="11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2019-2020</a:t>
                      </a:r>
                      <a:endParaRPr lang="en-US" sz="11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8 months</a:t>
                      </a:r>
                      <a:endParaRPr lang="en-US" sz="11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1,356</a:t>
                      </a:r>
                      <a:endParaRPr lang="en-US" sz="11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2,805</a:t>
                      </a:r>
                      <a:endParaRPr lang="en-US" sz="11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2</a:t>
                      </a:r>
                      <a:endParaRPr lang="en-US" sz="11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79200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2020-2021</a:t>
                      </a:r>
                      <a:endParaRPr lang="en-US" sz="11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16 months</a:t>
                      </a:r>
                      <a:endParaRPr lang="en-US" sz="11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11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7225514"/>
                  </a:ext>
                </a:extLst>
              </a:tr>
              <a:tr h="58229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eReserves</a:t>
                      </a:r>
                      <a:endParaRPr lang="en-US" sz="11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2021-2022</a:t>
                      </a:r>
                      <a:endParaRPr lang="en-US" sz="11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7 months</a:t>
                      </a:r>
                      <a:endParaRPr lang="en-US" sz="11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100</a:t>
                      </a:r>
                      <a:endParaRPr lang="en-US" sz="11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1,787</a:t>
                      </a:r>
                      <a:endParaRPr lang="en-US" sz="11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</a:rPr>
                        <a:t>18</a:t>
                      </a:r>
                      <a:endParaRPr lang="en-US" sz="11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31862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77930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Google Shape;1026;p37"/>
          <p:cNvSpPr txBox="1">
            <a:spLocks noGrp="1"/>
          </p:cNvSpPr>
          <p:nvPr>
            <p:ph type="title"/>
          </p:nvPr>
        </p:nvSpPr>
        <p:spPr>
          <a:xfrm>
            <a:off x="1034400" y="144725"/>
            <a:ext cx="70752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Top 10 eReserve Titles</a:t>
            </a:r>
            <a:endParaRPr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1299D168-35C4-473C-B9E8-5C1392B06C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713233"/>
              </p:ext>
            </p:extLst>
          </p:nvPr>
        </p:nvGraphicFramePr>
        <p:xfrm>
          <a:off x="1677608" y="1193907"/>
          <a:ext cx="5940137" cy="3587628"/>
        </p:xfrm>
        <a:graphic>
          <a:graphicData uri="http://schemas.openxmlformats.org/drawingml/2006/table">
            <a:tbl>
              <a:tblPr firstRow="1" bandRow="1">
                <a:tableStyleId>{289D9E46-C1F9-485F-8787-6EC7AC14E01F}</a:tableStyleId>
              </a:tblPr>
              <a:tblGrid>
                <a:gridCol w="405753">
                  <a:extLst>
                    <a:ext uri="{9D8B030D-6E8A-4147-A177-3AD203B41FA5}">
                      <a16:colId xmlns:a16="http://schemas.microsoft.com/office/drawing/2014/main" val="2652829406"/>
                    </a:ext>
                  </a:extLst>
                </a:gridCol>
                <a:gridCol w="2552435">
                  <a:extLst>
                    <a:ext uri="{9D8B030D-6E8A-4147-A177-3AD203B41FA5}">
                      <a16:colId xmlns:a16="http://schemas.microsoft.com/office/drawing/2014/main" val="2030124301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409994259"/>
                    </a:ext>
                  </a:extLst>
                </a:gridCol>
                <a:gridCol w="1610349">
                  <a:extLst>
                    <a:ext uri="{9D8B030D-6E8A-4147-A177-3AD203B41FA5}">
                      <a16:colId xmlns:a16="http://schemas.microsoft.com/office/drawing/2014/main" val="2518351331"/>
                    </a:ext>
                  </a:extLst>
                </a:gridCol>
              </a:tblGrid>
              <a:tr h="542626"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 dirty="0">
                          <a:solidFill>
                            <a:schemeClr val="bg1"/>
                          </a:solidFill>
                        </a:rPr>
                        <a:t>Title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bg1"/>
                          </a:solidFill>
                        </a:rPr>
                        <a:t>Course Code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bg1"/>
                          </a:solidFill>
                        </a:rPr>
                        <a:t>Number of Checkouts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2727211"/>
                  </a:ext>
                </a:extLst>
              </a:tr>
              <a:tr h="27824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A Life on Our Planet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OBOC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389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7683268"/>
                  </a:ext>
                </a:extLst>
              </a:tr>
              <a:tr h="27824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They Say / I Say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ENC1101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249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635622"/>
                  </a:ext>
                </a:extLst>
              </a:tr>
              <a:tr h="27824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The Ethical Life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PHI2600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157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6467195"/>
                  </a:ext>
                </a:extLst>
              </a:tr>
              <a:tr h="27824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Philosophy Here and Now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PHI2010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154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9998589"/>
                  </a:ext>
                </a:extLst>
              </a:tr>
              <a:tr h="27824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The Little Seagull Handbook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ENC1101 / 1102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75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4682098"/>
                  </a:ext>
                </a:extLst>
              </a:tr>
              <a:tr h="27824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Psychology of Success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CLP1001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45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634193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World History, Volume II: Since 1500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WOH1030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44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954613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The Humanities Through the Arts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HUM2020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51701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Human Growth and Development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DEP2004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0122240"/>
                  </a:ext>
                </a:extLst>
              </a:tr>
              <a:tr h="27824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Essential Biology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BSC1005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40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231202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Literature and the Writing Process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ENC1102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6461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50336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" name="Google Shape;910;p32"/>
          <p:cNvSpPr txBox="1">
            <a:spLocks noGrp="1"/>
          </p:cNvSpPr>
          <p:nvPr>
            <p:ph type="title" idx="6"/>
          </p:nvPr>
        </p:nvSpPr>
        <p:spPr>
          <a:xfrm>
            <a:off x="1034400" y="144725"/>
            <a:ext cx="70752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eReserves Request Form</a:t>
            </a:r>
            <a:endParaRPr dirty="0"/>
          </a:p>
        </p:txBody>
      </p:sp>
      <p:cxnSp>
        <p:nvCxnSpPr>
          <p:cNvPr id="911" name="Google Shape;911;p32"/>
          <p:cNvCxnSpPr/>
          <p:nvPr/>
        </p:nvCxnSpPr>
        <p:spPr>
          <a:xfrm>
            <a:off x="4226700" y="273363"/>
            <a:ext cx="690600" cy="0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12" name="Google Shape;912;p32"/>
          <p:cNvCxnSpPr/>
          <p:nvPr/>
        </p:nvCxnSpPr>
        <p:spPr>
          <a:xfrm>
            <a:off x="4226700" y="1021513"/>
            <a:ext cx="690600" cy="0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930" name="Google Shape;930;p32"/>
          <p:cNvGrpSpPr/>
          <p:nvPr/>
        </p:nvGrpSpPr>
        <p:grpSpPr>
          <a:xfrm>
            <a:off x="6963334" y="2311900"/>
            <a:ext cx="442093" cy="519683"/>
            <a:chOff x="-27691025" y="3175300"/>
            <a:chExt cx="251275" cy="295375"/>
          </a:xfrm>
        </p:grpSpPr>
        <p:sp>
          <p:nvSpPr>
            <p:cNvPr id="931" name="Google Shape;931;p32"/>
            <p:cNvSpPr/>
            <p:nvPr/>
          </p:nvSpPr>
          <p:spPr>
            <a:xfrm>
              <a:off x="-27492550" y="3298150"/>
              <a:ext cx="18125" cy="18150"/>
            </a:xfrm>
            <a:custGeom>
              <a:avLst/>
              <a:gdLst/>
              <a:ahLst/>
              <a:cxnLst/>
              <a:rect l="l" t="t" r="r" b="b"/>
              <a:pathLst>
                <a:path w="725" h="726" extrusionOk="0">
                  <a:moveTo>
                    <a:pt x="378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68"/>
                    <a:pt x="158" y="726"/>
                    <a:pt x="378" y="726"/>
                  </a:cubicBezTo>
                  <a:cubicBezTo>
                    <a:pt x="599" y="663"/>
                    <a:pt x="725" y="505"/>
                    <a:pt x="725" y="347"/>
                  </a:cubicBezTo>
                  <a:cubicBezTo>
                    <a:pt x="725" y="158"/>
                    <a:pt x="567" y="1"/>
                    <a:pt x="37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32" name="Google Shape;932;p32"/>
            <p:cNvSpPr/>
            <p:nvPr/>
          </p:nvSpPr>
          <p:spPr>
            <a:xfrm>
              <a:off x="-27613050" y="3175300"/>
              <a:ext cx="60650" cy="105550"/>
            </a:xfrm>
            <a:custGeom>
              <a:avLst/>
              <a:gdLst/>
              <a:ahLst/>
              <a:cxnLst/>
              <a:rect l="l" t="t" r="r" b="b"/>
              <a:pathLst>
                <a:path w="2426" h="4222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lnTo>
                    <a:pt x="0" y="1733"/>
                  </a:lnTo>
                  <a:cubicBezTo>
                    <a:pt x="32" y="1922"/>
                    <a:pt x="158" y="2080"/>
                    <a:pt x="347" y="2080"/>
                  </a:cubicBezTo>
                  <a:cubicBezTo>
                    <a:pt x="536" y="2080"/>
                    <a:pt x="693" y="1922"/>
                    <a:pt x="693" y="1733"/>
                  </a:cubicBezTo>
                  <a:lnTo>
                    <a:pt x="693" y="1386"/>
                  </a:lnTo>
                  <a:lnTo>
                    <a:pt x="1040" y="1386"/>
                  </a:lnTo>
                  <a:cubicBezTo>
                    <a:pt x="1260" y="1386"/>
                    <a:pt x="1418" y="1544"/>
                    <a:pt x="1418" y="1733"/>
                  </a:cubicBezTo>
                  <a:lnTo>
                    <a:pt x="1418" y="2899"/>
                  </a:lnTo>
                  <a:cubicBezTo>
                    <a:pt x="1197" y="3025"/>
                    <a:pt x="1040" y="3277"/>
                    <a:pt x="1040" y="3497"/>
                  </a:cubicBezTo>
                  <a:lnTo>
                    <a:pt x="1040" y="4222"/>
                  </a:lnTo>
                  <a:lnTo>
                    <a:pt x="2426" y="4222"/>
                  </a:lnTo>
                  <a:lnTo>
                    <a:pt x="2426" y="3497"/>
                  </a:lnTo>
                  <a:cubicBezTo>
                    <a:pt x="2426" y="3214"/>
                    <a:pt x="2268" y="3025"/>
                    <a:pt x="2079" y="2899"/>
                  </a:cubicBezTo>
                  <a:lnTo>
                    <a:pt x="2079" y="1733"/>
                  </a:lnTo>
                  <a:cubicBezTo>
                    <a:pt x="2079" y="1134"/>
                    <a:pt x="1607" y="693"/>
                    <a:pt x="1040" y="693"/>
                  </a:cubicBezTo>
                  <a:lnTo>
                    <a:pt x="693" y="693"/>
                  </a:lnTo>
                  <a:lnTo>
                    <a:pt x="693" y="347"/>
                  </a:lnTo>
                  <a:cubicBezTo>
                    <a:pt x="693" y="158"/>
                    <a:pt x="536" y="0"/>
                    <a:pt x="3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33" name="Google Shape;933;p32"/>
            <p:cNvSpPr/>
            <p:nvPr/>
          </p:nvSpPr>
          <p:spPr>
            <a:xfrm>
              <a:off x="-27691025" y="3175300"/>
              <a:ext cx="60650" cy="105550"/>
            </a:xfrm>
            <a:custGeom>
              <a:avLst/>
              <a:gdLst/>
              <a:ahLst/>
              <a:cxnLst/>
              <a:rect l="l" t="t" r="r" b="b"/>
              <a:pathLst>
                <a:path w="2426" h="4222" extrusionOk="0">
                  <a:moveTo>
                    <a:pt x="2079" y="0"/>
                  </a:moveTo>
                  <a:cubicBezTo>
                    <a:pt x="1890" y="0"/>
                    <a:pt x="1733" y="158"/>
                    <a:pt x="1733" y="347"/>
                  </a:cubicBezTo>
                  <a:lnTo>
                    <a:pt x="1733" y="693"/>
                  </a:lnTo>
                  <a:lnTo>
                    <a:pt x="1386" y="693"/>
                  </a:lnTo>
                  <a:cubicBezTo>
                    <a:pt x="788" y="693"/>
                    <a:pt x="347" y="1166"/>
                    <a:pt x="347" y="1733"/>
                  </a:cubicBezTo>
                  <a:lnTo>
                    <a:pt x="347" y="2899"/>
                  </a:lnTo>
                  <a:cubicBezTo>
                    <a:pt x="158" y="3025"/>
                    <a:pt x="0" y="3277"/>
                    <a:pt x="0" y="3497"/>
                  </a:cubicBezTo>
                  <a:lnTo>
                    <a:pt x="0" y="4222"/>
                  </a:lnTo>
                  <a:lnTo>
                    <a:pt x="1386" y="4222"/>
                  </a:lnTo>
                  <a:lnTo>
                    <a:pt x="1386" y="3497"/>
                  </a:lnTo>
                  <a:cubicBezTo>
                    <a:pt x="1386" y="3214"/>
                    <a:pt x="1229" y="3025"/>
                    <a:pt x="1008" y="2899"/>
                  </a:cubicBezTo>
                  <a:lnTo>
                    <a:pt x="1008" y="1733"/>
                  </a:lnTo>
                  <a:cubicBezTo>
                    <a:pt x="1008" y="1544"/>
                    <a:pt x="1166" y="1386"/>
                    <a:pt x="1386" y="1386"/>
                  </a:cubicBezTo>
                  <a:lnTo>
                    <a:pt x="1733" y="1386"/>
                  </a:lnTo>
                  <a:lnTo>
                    <a:pt x="1733" y="1733"/>
                  </a:lnTo>
                  <a:cubicBezTo>
                    <a:pt x="1733" y="1922"/>
                    <a:pt x="1890" y="2080"/>
                    <a:pt x="2079" y="2080"/>
                  </a:cubicBezTo>
                  <a:cubicBezTo>
                    <a:pt x="2268" y="2080"/>
                    <a:pt x="2426" y="1922"/>
                    <a:pt x="2426" y="1733"/>
                  </a:cubicBezTo>
                  <a:lnTo>
                    <a:pt x="2426" y="347"/>
                  </a:lnTo>
                  <a:cubicBezTo>
                    <a:pt x="2426" y="158"/>
                    <a:pt x="2268" y="0"/>
                    <a:pt x="207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34" name="Google Shape;934;p32"/>
            <p:cNvSpPr/>
            <p:nvPr/>
          </p:nvSpPr>
          <p:spPr>
            <a:xfrm>
              <a:off x="-27691025" y="3263500"/>
              <a:ext cx="251275" cy="207175"/>
            </a:xfrm>
            <a:custGeom>
              <a:avLst/>
              <a:gdLst/>
              <a:ahLst/>
              <a:cxnLst/>
              <a:rect l="l" t="t" r="r" b="b"/>
              <a:pathLst>
                <a:path w="10051" h="8287" extrusionOk="0">
                  <a:moveTo>
                    <a:pt x="8317" y="725"/>
                  </a:moveTo>
                  <a:cubicBezTo>
                    <a:pt x="8885" y="725"/>
                    <a:pt x="9326" y="1198"/>
                    <a:pt x="9326" y="1733"/>
                  </a:cubicBezTo>
                  <a:cubicBezTo>
                    <a:pt x="9326" y="2332"/>
                    <a:pt x="8853" y="2773"/>
                    <a:pt x="8317" y="2773"/>
                  </a:cubicBezTo>
                  <a:cubicBezTo>
                    <a:pt x="7750" y="2773"/>
                    <a:pt x="7278" y="2301"/>
                    <a:pt x="7278" y="1733"/>
                  </a:cubicBezTo>
                  <a:cubicBezTo>
                    <a:pt x="7278" y="1166"/>
                    <a:pt x="7750" y="725"/>
                    <a:pt x="8317" y="725"/>
                  </a:cubicBezTo>
                  <a:close/>
                  <a:moveTo>
                    <a:pt x="8317" y="1"/>
                  </a:moveTo>
                  <a:cubicBezTo>
                    <a:pt x="7372" y="1"/>
                    <a:pt x="6585" y="788"/>
                    <a:pt x="6585" y="1733"/>
                  </a:cubicBezTo>
                  <a:cubicBezTo>
                    <a:pt x="6585" y="2584"/>
                    <a:pt x="7152" y="3277"/>
                    <a:pt x="7939" y="3435"/>
                  </a:cubicBezTo>
                  <a:lnTo>
                    <a:pt x="7939" y="5199"/>
                  </a:lnTo>
                  <a:cubicBezTo>
                    <a:pt x="7939" y="6554"/>
                    <a:pt x="6837" y="7656"/>
                    <a:pt x="5513" y="7656"/>
                  </a:cubicBezTo>
                  <a:cubicBezTo>
                    <a:pt x="4190" y="7656"/>
                    <a:pt x="3088" y="6554"/>
                    <a:pt x="3088" y="5199"/>
                  </a:cubicBezTo>
                  <a:lnTo>
                    <a:pt x="3088" y="4506"/>
                  </a:lnTo>
                  <a:lnTo>
                    <a:pt x="3088" y="4443"/>
                  </a:lnTo>
                  <a:cubicBezTo>
                    <a:pt x="4316" y="4317"/>
                    <a:pt x="5324" y="3309"/>
                    <a:pt x="5482" y="2049"/>
                  </a:cubicBezTo>
                  <a:cubicBezTo>
                    <a:pt x="5513" y="1797"/>
                    <a:pt x="5513" y="1891"/>
                    <a:pt x="5513" y="1355"/>
                  </a:cubicBezTo>
                  <a:lnTo>
                    <a:pt x="4127" y="1355"/>
                  </a:lnTo>
                  <a:cubicBezTo>
                    <a:pt x="4127" y="1607"/>
                    <a:pt x="4127" y="1765"/>
                    <a:pt x="4096" y="2049"/>
                  </a:cubicBezTo>
                  <a:cubicBezTo>
                    <a:pt x="3938" y="2710"/>
                    <a:pt x="3340" y="3088"/>
                    <a:pt x="2741" y="3088"/>
                  </a:cubicBezTo>
                  <a:cubicBezTo>
                    <a:pt x="2174" y="3088"/>
                    <a:pt x="1575" y="2773"/>
                    <a:pt x="1418" y="2049"/>
                  </a:cubicBezTo>
                  <a:cubicBezTo>
                    <a:pt x="1386" y="1828"/>
                    <a:pt x="1386" y="1607"/>
                    <a:pt x="1386" y="1355"/>
                  </a:cubicBezTo>
                  <a:lnTo>
                    <a:pt x="0" y="1355"/>
                  </a:lnTo>
                  <a:cubicBezTo>
                    <a:pt x="0" y="1670"/>
                    <a:pt x="0" y="1733"/>
                    <a:pt x="32" y="2049"/>
                  </a:cubicBezTo>
                  <a:cubicBezTo>
                    <a:pt x="221" y="3277"/>
                    <a:pt x="1166" y="4317"/>
                    <a:pt x="2426" y="4474"/>
                  </a:cubicBezTo>
                  <a:lnTo>
                    <a:pt x="2426" y="5168"/>
                  </a:lnTo>
                  <a:cubicBezTo>
                    <a:pt x="2426" y="5672"/>
                    <a:pt x="2552" y="6144"/>
                    <a:pt x="2804" y="6585"/>
                  </a:cubicBezTo>
                  <a:cubicBezTo>
                    <a:pt x="3308" y="7625"/>
                    <a:pt x="4379" y="8286"/>
                    <a:pt x="5545" y="8286"/>
                  </a:cubicBezTo>
                  <a:cubicBezTo>
                    <a:pt x="7278" y="8286"/>
                    <a:pt x="8664" y="6869"/>
                    <a:pt x="8664" y="5168"/>
                  </a:cubicBezTo>
                  <a:lnTo>
                    <a:pt x="8664" y="3435"/>
                  </a:lnTo>
                  <a:cubicBezTo>
                    <a:pt x="9452" y="3277"/>
                    <a:pt x="10050" y="2584"/>
                    <a:pt x="10050" y="1733"/>
                  </a:cubicBezTo>
                  <a:cubicBezTo>
                    <a:pt x="10050" y="788"/>
                    <a:pt x="9263" y="1"/>
                    <a:pt x="83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9D697A8E-126E-4FD7-A018-44FE438DEC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420" y="1142602"/>
            <a:ext cx="2635820" cy="34278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771BFA-5C1A-46A9-BA14-BFFFA54F94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5279" y="1142602"/>
            <a:ext cx="2701685" cy="342780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06FAD5B-F9B2-4E11-8EFA-849D024598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2003" y="1538933"/>
            <a:ext cx="2701686" cy="2635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335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" name="Google Shape;910;p32"/>
          <p:cNvSpPr txBox="1">
            <a:spLocks noGrp="1"/>
          </p:cNvSpPr>
          <p:nvPr>
            <p:ph type="title" idx="6"/>
          </p:nvPr>
        </p:nvSpPr>
        <p:spPr>
          <a:xfrm>
            <a:off x="1034400" y="144725"/>
            <a:ext cx="70752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Engagement</a:t>
            </a:r>
            <a:endParaRPr dirty="0"/>
          </a:p>
        </p:txBody>
      </p:sp>
      <p:cxnSp>
        <p:nvCxnSpPr>
          <p:cNvPr id="911" name="Google Shape;911;p32"/>
          <p:cNvCxnSpPr/>
          <p:nvPr/>
        </p:nvCxnSpPr>
        <p:spPr>
          <a:xfrm>
            <a:off x="4226700" y="273363"/>
            <a:ext cx="690600" cy="0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12" name="Google Shape;912;p32"/>
          <p:cNvCxnSpPr/>
          <p:nvPr/>
        </p:nvCxnSpPr>
        <p:spPr>
          <a:xfrm>
            <a:off x="4226700" y="1021513"/>
            <a:ext cx="690600" cy="0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930" name="Google Shape;930;p32"/>
          <p:cNvGrpSpPr/>
          <p:nvPr/>
        </p:nvGrpSpPr>
        <p:grpSpPr>
          <a:xfrm>
            <a:off x="6963334" y="2311900"/>
            <a:ext cx="442093" cy="519683"/>
            <a:chOff x="-27691025" y="3175300"/>
            <a:chExt cx="251275" cy="295375"/>
          </a:xfrm>
        </p:grpSpPr>
        <p:sp>
          <p:nvSpPr>
            <p:cNvPr id="931" name="Google Shape;931;p32"/>
            <p:cNvSpPr/>
            <p:nvPr/>
          </p:nvSpPr>
          <p:spPr>
            <a:xfrm>
              <a:off x="-27492550" y="3298150"/>
              <a:ext cx="18125" cy="18150"/>
            </a:xfrm>
            <a:custGeom>
              <a:avLst/>
              <a:gdLst/>
              <a:ahLst/>
              <a:cxnLst/>
              <a:rect l="l" t="t" r="r" b="b"/>
              <a:pathLst>
                <a:path w="725" h="726" extrusionOk="0">
                  <a:moveTo>
                    <a:pt x="378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68"/>
                    <a:pt x="158" y="726"/>
                    <a:pt x="378" y="726"/>
                  </a:cubicBezTo>
                  <a:cubicBezTo>
                    <a:pt x="599" y="663"/>
                    <a:pt x="725" y="505"/>
                    <a:pt x="725" y="347"/>
                  </a:cubicBezTo>
                  <a:cubicBezTo>
                    <a:pt x="725" y="158"/>
                    <a:pt x="567" y="1"/>
                    <a:pt x="37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32" name="Google Shape;932;p32"/>
            <p:cNvSpPr/>
            <p:nvPr/>
          </p:nvSpPr>
          <p:spPr>
            <a:xfrm>
              <a:off x="-27613050" y="3175300"/>
              <a:ext cx="60650" cy="105550"/>
            </a:xfrm>
            <a:custGeom>
              <a:avLst/>
              <a:gdLst/>
              <a:ahLst/>
              <a:cxnLst/>
              <a:rect l="l" t="t" r="r" b="b"/>
              <a:pathLst>
                <a:path w="2426" h="4222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lnTo>
                    <a:pt x="0" y="1733"/>
                  </a:lnTo>
                  <a:cubicBezTo>
                    <a:pt x="32" y="1922"/>
                    <a:pt x="158" y="2080"/>
                    <a:pt x="347" y="2080"/>
                  </a:cubicBezTo>
                  <a:cubicBezTo>
                    <a:pt x="536" y="2080"/>
                    <a:pt x="693" y="1922"/>
                    <a:pt x="693" y="1733"/>
                  </a:cubicBezTo>
                  <a:lnTo>
                    <a:pt x="693" y="1386"/>
                  </a:lnTo>
                  <a:lnTo>
                    <a:pt x="1040" y="1386"/>
                  </a:lnTo>
                  <a:cubicBezTo>
                    <a:pt x="1260" y="1386"/>
                    <a:pt x="1418" y="1544"/>
                    <a:pt x="1418" y="1733"/>
                  </a:cubicBezTo>
                  <a:lnTo>
                    <a:pt x="1418" y="2899"/>
                  </a:lnTo>
                  <a:cubicBezTo>
                    <a:pt x="1197" y="3025"/>
                    <a:pt x="1040" y="3277"/>
                    <a:pt x="1040" y="3497"/>
                  </a:cubicBezTo>
                  <a:lnTo>
                    <a:pt x="1040" y="4222"/>
                  </a:lnTo>
                  <a:lnTo>
                    <a:pt x="2426" y="4222"/>
                  </a:lnTo>
                  <a:lnTo>
                    <a:pt x="2426" y="3497"/>
                  </a:lnTo>
                  <a:cubicBezTo>
                    <a:pt x="2426" y="3214"/>
                    <a:pt x="2268" y="3025"/>
                    <a:pt x="2079" y="2899"/>
                  </a:cubicBezTo>
                  <a:lnTo>
                    <a:pt x="2079" y="1733"/>
                  </a:lnTo>
                  <a:cubicBezTo>
                    <a:pt x="2079" y="1134"/>
                    <a:pt x="1607" y="693"/>
                    <a:pt x="1040" y="693"/>
                  </a:cubicBezTo>
                  <a:lnTo>
                    <a:pt x="693" y="693"/>
                  </a:lnTo>
                  <a:lnTo>
                    <a:pt x="693" y="347"/>
                  </a:lnTo>
                  <a:cubicBezTo>
                    <a:pt x="693" y="158"/>
                    <a:pt x="536" y="0"/>
                    <a:pt x="3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33" name="Google Shape;933;p32"/>
            <p:cNvSpPr/>
            <p:nvPr/>
          </p:nvSpPr>
          <p:spPr>
            <a:xfrm>
              <a:off x="-27691025" y="3175300"/>
              <a:ext cx="60650" cy="105550"/>
            </a:xfrm>
            <a:custGeom>
              <a:avLst/>
              <a:gdLst/>
              <a:ahLst/>
              <a:cxnLst/>
              <a:rect l="l" t="t" r="r" b="b"/>
              <a:pathLst>
                <a:path w="2426" h="4222" extrusionOk="0">
                  <a:moveTo>
                    <a:pt x="2079" y="0"/>
                  </a:moveTo>
                  <a:cubicBezTo>
                    <a:pt x="1890" y="0"/>
                    <a:pt x="1733" y="158"/>
                    <a:pt x="1733" y="347"/>
                  </a:cubicBezTo>
                  <a:lnTo>
                    <a:pt x="1733" y="693"/>
                  </a:lnTo>
                  <a:lnTo>
                    <a:pt x="1386" y="693"/>
                  </a:lnTo>
                  <a:cubicBezTo>
                    <a:pt x="788" y="693"/>
                    <a:pt x="347" y="1166"/>
                    <a:pt x="347" y="1733"/>
                  </a:cubicBezTo>
                  <a:lnTo>
                    <a:pt x="347" y="2899"/>
                  </a:lnTo>
                  <a:cubicBezTo>
                    <a:pt x="158" y="3025"/>
                    <a:pt x="0" y="3277"/>
                    <a:pt x="0" y="3497"/>
                  </a:cubicBezTo>
                  <a:lnTo>
                    <a:pt x="0" y="4222"/>
                  </a:lnTo>
                  <a:lnTo>
                    <a:pt x="1386" y="4222"/>
                  </a:lnTo>
                  <a:lnTo>
                    <a:pt x="1386" y="3497"/>
                  </a:lnTo>
                  <a:cubicBezTo>
                    <a:pt x="1386" y="3214"/>
                    <a:pt x="1229" y="3025"/>
                    <a:pt x="1008" y="2899"/>
                  </a:cubicBezTo>
                  <a:lnTo>
                    <a:pt x="1008" y="1733"/>
                  </a:lnTo>
                  <a:cubicBezTo>
                    <a:pt x="1008" y="1544"/>
                    <a:pt x="1166" y="1386"/>
                    <a:pt x="1386" y="1386"/>
                  </a:cubicBezTo>
                  <a:lnTo>
                    <a:pt x="1733" y="1386"/>
                  </a:lnTo>
                  <a:lnTo>
                    <a:pt x="1733" y="1733"/>
                  </a:lnTo>
                  <a:cubicBezTo>
                    <a:pt x="1733" y="1922"/>
                    <a:pt x="1890" y="2080"/>
                    <a:pt x="2079" y="2080"/>
                  </a:cubicBezTo>
                  <a:cubicBezTo>
                    <a:pt x="2268" y="2080"/>
                    <a:pt x="2426" y="1922"/>
                    <a:pt x="2426" y="1733"/>
                  </a:cubicBezTo>
                  <a:lnTo>
                    <a:pt x="2426" y="347"/>
                  </a:lnTo>
                  <a:cubicBezTo>
                    <a:pt x="2426" y="158"/>
                    <a:pt x="2268" y="0"/>
                    <a:pt x="207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34" name="Google Shape;934;p32"/>
            <p:cNvSpPr/>
            <p:nvPr/>
          </p:nvSpPr>
          <p:spPr>
            <a:xfrm>
              <a:off x="-27691025" y="3263500"/>
              <a:ext cx="251275" cy="207175"/>
            </a:xfrm>
            <a:custGeom>
              <a:avLst/>
              <a:gdLst/>
              <a:ahLst/>
              <a:cxnLst/>
              <a:rect l="l" t="t" r="r" b="b"/>
              <a:pathLst>
                <a:path w="10051" h="8287" extrusionOk="0">
                  <a:moveTo>
                    <a:pt x="8317" y="725"/>
                  </a:moveTo>
                  <a:cubicBezTo>
                    <a:pt x="8885" y="725"/>
                    <a:pt x="9326" y="1198"/>
                    <a:pt x="9326" y="1733"/>
                  </a:cubicBezTo>
                  <a:cubicBezTo>
                    <a:pt x="9326" y="2332"/>
                    <a:pt x="8853" y="2773"/>
                    <a:pt x="8317" y="2773"/>
                  </a:cubicBezTo>
                  <a:cubicBezTo>
                    <a:pt x="7750" y="2773"/>
                    <a:pt x="7278" y="2301"/>
                    <a:pt x="7278" y="1733"/>
                  </a:cubicBezTo>
                  <a:cubicBezTo>
                    <a:pt x="7278" y="1166"/>
                    <a:pt x="7750" y="725"/>
                    <a:pt x="8317" y="725"/>
                  </a:cubicBezTo>
                  <a:close/>
                  <a:moveTo>
                    <a:pt x="8317" y="1"/>
                  </a:moveTo>
                  <a:cubicBezTo>
                    <a:pt x="7372" y="1"/>
                    <a:pt x="6585" y="788"/>
                    <a:pt x="6585" y="1733"/>
                  </a:cubicBezTo>
                  <a:cubicBezTo>
                    <a:pt x="6585" y="2584"/>
                    <a:pt x="7152" y="3277"/>
                    <a:pt x="7939" y="3435"/>
                  </a:cubicBezTo>
                  <a:lnTo>
                    <a:pt x="7939" y="5199"/>
                  </a:lnTo>
                  <a:cubicBezTo>
                    <a:pt x="7939" y="6554"/>
                    <a:pt x="6837" y="7656"/>
                    <a:pt x="5513" y="7656"/>
                  </a:cubicBezTo>
                  <a:cubicBezTo>
                    <a:pt x="4190" y="7656"/>
                    <a:pt x="3088" y="6554"/>
                    <a:pt x="3088" y="5199"/>
                  </a:cubicBezTo>
                  <a:lnTo>
                    <a:pt x="3088" y="4506"/>
                  </a:lnTo>
                  <a:lnTo>
                    <a:pt x="3088" y="4443"/>
                  </a:lnTo>
                  <a:cubicBezTo>
                    <a:pt x="4316" y="4317"/>
                    <a:pt x="5324" y="3309"/>
                    <a:pt x="5482" y="2049"/>
                  </a:cubicBezTo>
                  <a:cubicBezTo>
                    <a:pt x="5513" y="1797"/>
                    <a:pt x="5513" y="1891"/>
                    <a:pt x="5513" y="1355"/>
                  </a:cubicBezTo>
                  <a:lnTo>
                    <a:pt x="4127" y="1355"/>
                  </a:lnTo>
                  <a:cubicBezTo>
                    <a:pt x="4127" y="1607"/>
                    <a:pt x="4127" y="1765"/>
                    <a:pt x="4096" y="2049"/>
                  </a:cubicBezTo>
                  <a:cubicBezTo>
                    <a:pt x="3938" y="2710"/>
                    <a:pt x="3340" y="3088"/>
                    <a:pt x="2741" y="3088"/>
                  </a:cubicBezTo>
                  <a:cubicBezTo>
                    <a:pt x="2174" y="3088"/>
                    <a:pt x="1575" y="2773"/>
                    <a:pt x="1418" y="2049"/>
                  </a:cubicBezTo>
                  <a:cubicBezTo>
                    <a:pt x="1386" y="1828"/>
                    <a:pt x="1386" y="1607"/>
                    <a:pt x="1386" y="1355"/>
                  </a:cubicBezTo>
                  <a:lnTo>
                    <a:pt x="0" y="1355"/>
                  </a:lnTo>
                  <a:cubicBezTo>
                    <a:pt x="0" y="1670"/>
                    <a:pt x="0" y="1733"/>
                    <a:pt x="32" y="2049"/>
                  </a:cubicBezTo>
                  <a:cubicBezTo>
                    <a:pt x="221" y="3277"/>
                    <a:pt x="1166" y="4317"/>
                    <a:pt x="2426" y="4474"/>
                  </a:cubicBezTo>
                  <a:lnTo>
                    <a:pt x="2426" y="5168"/>
                  </a:lnTo>
                  <a:cubicBezTo>
                    <a:pt x="2426" y="5672"/>
                    <a:pt x="2552" y="6144"/>
                    <a:pt x="2804" y="6585"/>
                  </a:cubicBezTo>
                  <a:cubicBezTo>
                    <a:pt x="3308" y="7625"/>
                    <a:pt x="4379" y="8286"/>
                    <a:pt x="5545" y="8286"/>
                  </a:cubicBezTo>
                  <a:cubicBezTo>
                    <a:pt x="7278" y="8286"/>
                    <a:pt x="8664" y="6869"/>
                    <a:pt x="8664" y="5168"/>
                  </a:cubicBezTo>
                  <a:lnTo>
                    <a:pt x="8664" y="3435"/>
                  </a:lnTo>
                  <a:cubicBezTo>
                    <a:pt x="9452" y="3277"/>
                    <a:pt x="10050" y="2584"/>
                    <a:pt x="10050" y="1733"/>
                  </a:cubicBezTo>
                  <a:cubicBezTo>
                    <a:pt x="10050" y="788"/>
                    <a:pt x="9263" y="1"/>
                    <a:pt x="83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864EDE65-334A-46F9-91E8-3E7ABF97CA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t="615" r="2213" b="684"/>
          <a:stretch/>
        </p:blipFill>
        <p:spPr>
          <a:xfrm>
            <a:off x="2362191" y="1369795"/>
            <a:ext cx="1550254" cy="36289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1D49322-635A-435C-A588-E0F2877521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1556" y="1369796"/>
            <a:ext cx="1557180" cy="3628979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6E68ABC-39ED-4802-9A05-E521A28F46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037"/>
                    </a14:imgEffect>
                    <a14:imgEffect>
                      <a14:saturation sat="79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3999" cy="514350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</p:pic>
      <p:sp>
        <p:nvSpPr>
          <p:cNvPr id="1522" name="Google Shape;1522;p51"/>
          <p:cNvSpPr txBox="1">
            <a:spLocks noGrp="1"/>
          </p:cNvSpPr>
          <p:nvPr>
            <p:ph type="title"/>
          </p:nvPr>
        </p:nvSpPr>
        <p:spPr>
          <a:xfrm>
            <a:off x="1034400" y="144725"/>
            <a:ext cx="70752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Q&amp;A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999124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6" name="Google Shape;1516;p50"/>
          <p:cNvSpPr txBox="1">
            <a:spLocks noGrp="1"/>
          </p:cNvSpPr>
          <p:nvPr>
            <p:ph type="title"/>
          </p:nvPr>
        </p:nvSpPr>
        <p:spPr>
          <a:xfrm>
            <a:off x="1034400" y="144725"/>
            <a:ext cx="70752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References</a:t>
            </a:r>
            <a:endParaRPr dirty="0"/>
          </a:p>
        </p:txBody>
      </p:sp>
      <p:sp>
        <p:nvSpPr>
          <p:cNvPr id="1517" name="Google Shape;1517;p50"/>
          <p:cNvSpPr txBox="1">
            <a:spLocks noGrp="1"/>
          </p:cNvSpPr>
          <p:nvPr>
            <p:ph type="body" idx="1"/>
          </p:nvPr>
        </p:nvSpPr>
        <p:spPr>
          <a:xfrm>
            <a:off x="3830067" y="1248888"/>
            <a:ext cx="4638071" cy="3511956"/>
          </a:xfrm>
          <a:prstGeom prst="rect">
            <a:avLst/>
          </a:prstGeom>
        </p:spPr>
        <p:txBody>
          <a:bodyPr spcFirstLastPara="1" wrap="square" lIns="114300" tIns="91425" rIns="91425" bIns="91425" anchor="t" anchorCtr="0">
            <a:noAutofit/>
          </a:bodyPr>
          <a:lstStyle/>
          <a:p>
            <a:r>
              <a:rPr lang="en-US" sz="1200" dirty="0"/>
              <a:t>Courtney, K., &amp; Hansen, D. (2018, September 24). </a:t>
            </a:r>
            <a:r>
              <a:rPr lang="en-US" sz="1200" i="1" dirty="0">
                <a:hlinkClick r:id="rId3"/>
              </a:rPr>
              <a:t>A white paper on controlled digital lending of Library Books</a:t>
            </a:r>
            <a:r>
              <a:rPr lang="en-US" sz="1200" dirty="0"/>
              <a:t>. DASH Home. </a:t>
            </a:r>
            <a:br>
              <a:rPr lang="en-US" sz="1200" dirty="0"/>
            </a:br>
            <a:endParaRPr lang="en-US" sz="1200" dirty="0"/>
          </a:p>
          <a:p>
            <a:r>
              <a:rPr lang="en-US" sz="1200" dirty="0"/>
              <a:t>Ex Libris, P. of C. (2021, December 15). </a:t>
            </a:r>
            <a:r>
              <a:rPr lang="en-US" sz="1200" i="1" dirty="0">
                <a:hlinkClick r:id="rId4"/>
              </a:rPr>
              <a:t>Implementing controlled digital lending responsibly and effectively</a:t>
            </a:r>
            <a:r>
              <a:rPr lang="en-US" sz="1200" dirty="0"/>
              <a:t>. Library Journal. </a:t>
            </a:r>
          </a:p>
          <a:p>
            <a:endParaRPr lang="en-US" sz="1200" i="1" dirty="0"/>
          </a:p>
          <a:p>
            <a:r>
              <a:rPr lang="en-US" sz="1200" dirty="0"/>
              <a:t>Freeland, C. (2021, June 10). </a:t>
            </a:r>
            <a:r>
              <a:rPr lang="en-US" sz="1200" i="1" dirty="0">
                <a:hlinkClick r:id="rId5"/>
              </a:rPr>
              <a:t>Frequently asked questions about controlled digital lending [Video]</a:t>
            </a:r>
            <a:r>
              <a:rPr lang="en-US" sz="1200" dirty="0">
                <a:hlinkClick r:id="rId5"/>
              </a:rPr>
              <a:t>. </a:t>
            </a:r>
            <a:r>
              <a:rPr lang="en-US" sz="1200" dirty="0"/>
              <a:t>Internet Archive.  </a:t>
            </a:r>
          </a:p>
          <a:p>
            <a:endParaRPr lang="en-US" sz="1200" dirty="0"/>
          </a:p>
          <a:p>
            <a:r>
              <a:rPr lang="en-US" sz="1200" i="1" dirty="0">
                <a:hlinkClick r:id="rId6"/>
              </a:rPr>
              <a:t>Future Thinking: ASERL's Resource Guide to Controlled Digital Lending for Research Libraries</a:t>
            </a:r>
            <a:r>
              <a:rPr lang="en-US" sz="1200" dirty="0"/>
              <a:t>. Association of Southeastern Research Libraries. (2021, March).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5" name="Google Shape;1545;p52"/>
          <p:cNvSpPr txBox="1">
            <a:spLocks noGrp="1"/>
          </p:cNvSpPr>
          <p:nvPr>
            <p:ph type="title"/>
          </p:nvPr>
        </p:nvSpPr>
        <p:spPr>
          <a:xfrm>
            <a:off x="4807499" y="2690250"/>
            <a:ext cx="2454532" cy="84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THANKS!</a:t>
            </a:r>
            <a:endParaRPr dirty="0"/>
          </a:p>
        </p:txBody>
      </p:sp>
      <p:cxnSp>
        <p:nvCxnSpPr>
          <p:cNvPr id="1547" name="Google Shape;1547;p52"/>
          <p:cNvCxnSpPr/>
          <p:nvPr/>
        </p:nvCxnSpPr>
        <p:spPr>
          <a:xfrm>
            <a:off x="4311738" y="472775"/>
            <a:ext cx="0" cy="308610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48" name="Google Shape;1548;p52"/>
          <p:cNvSpPr txBox="1">
            <a:spLocks noGrp="1"/>
          </p:cNvSpPr>
          <p:nvPr>
            <p:ph type="subTitle" idx="1"/>
          </p:nvPr>
        </p:nvSpPr>
        <p:spPr>
          <a:xfrm rot="-5400000">
            <a:off x="3834300" y="3995125"/>
            <a:ext cx="954900" cy="39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THANKS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2" name="Google Shape;1522;p51"/>
          <p:cNvSpPr txBox="1">
            <a:spLocks noGrp="1"/>
          </p:cNvSpPr>
          <p:nvPr>
            <p:ph type="title"/>
          </p:nvPr>
        </p:nvSpPr>
        <p:spPr>
          <a:xfrm>
            <a:off x="1034400" y="144725"/>
            <a:ext cx="70752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eReserves</a:t>
            </a:r>
            <a:r>
              <a:rPr lang="en" dirty="0"/>
              <a:t> T</a:t>
            </a:r>
            <a:r>
              <a:rPr lang="en-US" dirty="0"/>
              <a:t>eam</a:t>
            </a:r>
            <a:endParaRPr dirty="0"/>
          </a:p>
        </p:txBody>
      </p:sp>
      <p:sp>
        <p:nvSpPr>
          <p:cNvPr id="1524" name="Google Shape;1524;p51"/>
          <p:cNvSpPr/>
          <p:nvPr/>
        </p:nvSpPr>
        <p:spPr>
          <a:xfrm>
            <a:off x="3672855" y="4241752"/>
            <a:ext cx="899139" cy="899108"/>
          </a:xfrm>
          <a:custGeom>
            <a:avLst/>
            <a:gdLst/>
            <a:ahLst/>
            <a:cxnLst/>
            <a:rect l="l" t="t" r="r" b="b"/>
            <a:pathLst>
              <a:path w="29795" h="29794" extrusionOk="0">
                <a:moveTo>
                  <a:pt x="14898" y="1"/>
                </a:moveTo>
                <a:cubicBezTo>
                  <a:pt x="6671" y="1"/>
                  <a:pt x="1" y="6670"/>
                  <a:pt x="0" y="14897"/>
                </a:cubicBezTo>
                <a:cubicBezTo>
                  <a:pt x="0" y="23125"/>
                  <a:pt x="6670" y="29794"/>
                  <a:pt x="14897" y="29794"/>
                </a:cubicBezTo>
                <a:cubicBezTo>
                  <a:pt x="23124" y="29794"/>
                  <a:pt x="29794" y="23125"/>
                  <a:pt x="29794" y="14897"/>
                </a:cubicBezTo>
                <a:lnTo>
                  <a:pt x="29794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25" name="Google Shape;1525;p51"/>
          <p:cNvSpPr/>
          <p:nvPr/>
        </p:nvSpPr>
        <p:spPr>
          <a:xfrm>
            <a:off x="2773749" y="4241752"/>
            <a:ext cx="899139" cy="899108"/>
          </a:xfrm>
          <a:custGeom>
            <a:avLst/>
            <a:gdLst/>
            <a:ahLst/>
            <a:cxnLst/>
            <a:rect l="l" t="t" r="r" b="b"/>
            <a:pathLst>
              <a:path w="29795" h="29794" extrusionOk="0">
                <a:moveTo>
                  <a:pt x="29794" y="1"/>
                </a:moveTo>
                <a:lnTo>
                  <a:pt x="1" y="29794"/>
                </a:lnTo>
                <a:lnTo>
                  <a:pt x="29794" y="29794"/>
                </a:lnTo>
                <a:lnTo>
                  <a:pt x="29794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26" name="Google Shape;1526;p51"/>
          <p:cNvSpPr/>
          <p:nvPr/>
        </p:nvSpPr>
        <p:spPr>
          <a:xfrm>
            <a:off x="2775680" y="4248934"/>
            <a:ext cx="890055" cy="890025"/>
          </a:xfrm>
          <a:custGeom>
            <a:avLst/>
            <a:gdLst/>
            <a:ahLst/>
            <a:cxnLst/>
            <a:rect l="l" t="t" r="r" b="b"/>
            <a:pathLst>
              <a:path w="29494" h="29493" extrusionOk="0">
                <a:moveTo>
                  <a:pt x="29493" y="0"/>
                </a:moveTo>
                <a:cubicBezTo>
                  <a:pt x="13204" y="0"/>
                  <a:pt x="0" y="13204"/>
                  <a:pt x="0" y="29493"/>
                </a:cubicBezTo>
                <a:lnTo>
                  <a:pt x="29493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27" name="Google Shape;1527;p51"/>
          <p:cNvSpPr/>
          <p:nvPr/>
        </p:nvSpPr>
        <p:spPr>
          <a:xfrm>
            <a:off x="2775680" y="4248934"/>
            <a:ext cx="890055" cy="890025"/>
          </a:xfrm>
          <a:custGeom>
            <a:avLst/>
            <a:gdLst/>
            <a:ahLst/>
            <a:cxnLst/>
            <a:rect l="l" t="t" r="r" b="b"/>
            <a:pathLst>
              <a:path w="29494" h="29493" extrusionOk="0">
                <a:moveTo>
                  <a:pt x="29493" y="0"/>
                </a:moveTo>
                <a:lnTo>
                  <a:pt x="0" y="29493"/>
                </a:lnTo>
                <a:cubicBezTo>
                  <a:pt x="16288" y="29493"/>
                  <a:pt x="29493" y="16288"/>
                  <a:pt x="2949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28" name="Google Shape;1528;p51"/>
          <p:cNvSpPr/>
          <p:nvPr/>
        </p:nvSpPr>
        <p:spPr>
          <a:xfrm>
            <a:off x="3937520" y="4506173"/>
            <a:ext cx="369705" cy="369705"/>
          </a:xfrm>
          <a:custGeom>
            <a:avLst/>
            <a:gdLst/>
            <a:ahLst/>
            <a:cxnLst/>
            <a:rect l="l" t="t" r="r" b="b"/>
            <a:pathLst>
              <a:path w="12251" h="12251" extrusionOk="0">
                <a:moveTo>
                  <a:pt x="6126" y="1"/>
                </a:moveTo>
                <a:cubicBezTo>
                  <a:pt x="4502" y="1"/>
                  <a:pt x="2944" y="646"/>
                  <a:pt x="1795" y="1795"/>
                </a:cubicBezTo>
                <a:cubicBezTo>
                  <a:pt x="646" y="2944"/>
                  <a:pt x="1" y="4501"/>
                  <a:pt x="1" y="6125"/>
                </a:cubicBezTo>
                <a:cubicBezTo>
                  <a:pt x="1" y="7750"/>
                  <a:pt x="646" y="9307"/>
                  <a:pt x="1795" y="10456"/>
                </a:cubicBezTo>
                <a:cubicBezTo>
                  <a:pt x="2944" y="11605"/>
                  <a:pt x="4502" y="12250"/>
                  <a:pt x="6126" y="12250"/>
                </a:cubicBezTo>
                <a:cubicBezTo>
                  <a:pt x="7750" y="12250"/>
                  <a:pt x="9308" y="11605"/>
                  <a:pt x="10456" y="10456"/>
                </a:cubicBezTo>
                <a:cubicBezTo>
                  <a:pt x="11605" y="9307"/>
                  <a:pt x="12250" y="7750"/>
                  <a:pt x="12250" y="6125"/>
                </a:cubicBezTo>
                <a:cubicBezTo>
                  <a:pt x="12250" y="4501"/>
                  <a:pt x="11605" y="2944"/>
                  <a:pt x="10456" y="1795"/>
                </a:cubicBezTo>
                <a:cubicBezTo>
                  <a:pt x="9308" y="646"/>
                  <a:pt x="7750" y="1"/>
                  <a:pt x="6126" y="1"/>
                </a:cubicBezTo>
                <a:close/>
              </a:path>
            </a:pathLst>
          </a:custGeom>
          <a:solidFill>
            <a:srgbClr val="3A87C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29" name="Google Shape;1529;p51"/>
          <p:cNvSpPr/>
          <p:nvPr/>
        </p:nvSpPr>
        <p:spPr>
          <a:xfrm>
            <a:off x="4571992" y="4244393"/>
            <a:ext cx="899108" cy="899108"/>
          </a:xfrm>
          <a:custGeom>
            <a:avLst/>
            <a:gdLst/>
            <a:ahLst/>
            <a:cxnLst/>
            <a:rect l="l" t="t" r="r" b="b"/>
            <a:pathLst>
              <a:path w="29794" h="29794" extrusionOk="0">
                <a:moveTo>
                  <a:pt x="1" y="1"/>
                </a:moveTo>
                <a:lnTo>
                  <a:pt x="1" y="29794"/>
                </a:lnTo>
                <a:lnTo>
                  <a:pt x="29793" y="29794"/>
                </a:lnTo>
                <a:lnTo>
                  <a:pt x="29793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30" name="Google Shape;1530;p51"/>
          <p:cNvSpPr/>
          <p:nvPr/>
        </p:nvSpPr>
        <p:spPr>
          <a:xfrm>
            <a:off x="4571992" y="4244393"/>
            <a:ext cx="899108" cy="899108"/>
          </a:xfrm>
          <a:custGeom>
            <a:avLst/>
            <a:gdLst/>
            <a:ahLst/>
            <a:cxnLst/>
            <a:rect l="l" t="t" r="r" b="b"/>
            <a:pathLst>
              <a:path w="29794" h="29794" extrusionOk="0">
                <a:moveTo>
                  <a:pt x="14897" y="1"/>
                </a:moveTo>
                <a:cubicBezTo>
                  <a:pt x="6670" y="1"/>
                  <a:pt x="1" y="6670"/>
                  <a:pt x="1" y="14897"/>
                </a:cubicBezTo>
                <a:cubicBezTo>
                  <a:pt x="1" y="23124"/>
                  <a:pt x="6670" y="29794"/>
                  <a:pt x="14897" y="29794"/>
                </a:cubicBezTo>
                <a:cubicBezTo>
                  <a:pt x="23125" y="29794"/>
                  <a:pt x="29793" y="23124"/>
                  <a:pt x="29793" y="14897"/>
                </a:cubicBezTo>
                <a:cubicBezTo>
                  <a:pt x="29793" y="6670"/>
                  <a:pt x="23124" y="1"/>
                  <a:pt x="14897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31" name="Google Shape;1531;p51"/>
          <p:cNvSpPr/>
          <p:nvPr/>
        </p:nvSpPr>
        <p:spPr>
          <a:xfrm>
            <a:off x="4829173" y="4501541"/>
            <a:ext cx="384793" cy="384823"/>
          </a:xfrm>
          <a:custGeom>
            <a:avLst/>
            <a:gdLst/>
            <a:ahLst/>
            <a:cxnLst/>
            <a:rect l="l" t="t" r="r" b="b"/>
            <a:pathLst>
              <a:path w="12751" h="12752" extrusionOk="0">
                <a:moveTo>
                  <a:pt x="6375" y="0"/>
                </a:moveTo>
                <a:cubicBezTo>
                  <a:pt x="2855" y="0"/>
                  <a:pt x="0" y="2855"/>
                  <a:pt x="0" y="6376"/>
                </a:cubicBezTo>
                <a:cubicBezTo>
                  <a:pt x="0" y="9898"/>
                  <a:pt x="2855" y="12751"/>
                  <a:pt x="6375" y="12751"/>
                </a:cubicBezTo>
                <a:cubicBezTo>
                  <a:pt x="9896" y="12751"/>
                  <a:pt x="12751" y="9897"/>
                  <a:pt x="12751" y="6376"/>
                </a:cubicBezTo>
                <a:cubicBezTo>
                  <a:pt x="12751" y="2855"/>
                  <a:pt x="9896" y="0"/>
                  <a:pt x="637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32" name="Google Shape;1532;p51"/>
          <p:cNvSpPr/>
          <p:nvPr/>
        </p:nvSpPr>
        <p:spPr>
          <a:xfrm>
            <a:off x="5471129" y="4693957"/>
            <a:ext cx="449554" cy="449554"/>
          </a:xfrm>
          <a:custGeom>
            <a:avLst/>
            <a:gdLst/>
            <a:ahLst/>
            <a:cxnLst/>
            <a:rect l="l" t="t" r="r" b="b"/>
            <a:pathLst>
              <a:path w="14897" h="14897" extrusionOk="0">
                <a:moveTo>
                  <a:pt x="0" y="0"/>
                </a:moveTo>
                <a:lnTo>
                  <a:pt x="0" y="14897"/>
                </a:lnTo>
                <a:lnTo>
                  <a:pt x="14897" y="14897"/>
                </a:lnTo>
                <a:lnTo>
                  <a:pt x="1489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33" name="Google Shape;1533;p51"/>
          <p:cNvSpPr/>
          <p:nvPr/>
        </p:nvSpPr>
        <p:spPr>
          <a:xfrm>
            <a:off x="5920667" y="4244393"/>
            <a:ext cx="449584" cy="899108"/>
          </a:xfrm>
          <a:custGeom>
            <a:avLst/>
            <a:gdLst/>
            <a:ahLst/>
            <a:cxnLst/>
            <a:rect l="l" t="t" r="r" b="b"/>
            <a:pathLst>
              <a:path w="14898" h="29794" extrusionOk="0">
                <a:moveTo>
                  <a:pt x="1" y="1"/>
                </a:moveTo>
                <a:lnTo>
                  <a:pt x="1" y="14897"/>
                </a:lnTo>
                <a:lnTo>
                  <a:pt x="1" y="29794"/>
                </a:lnTo>
                <a:lnTo>
                  <a:pt x="14897" y="29794"/>
                </a:lnTo>
                <a:lnTo>
                  <a:pt x="14897" y="14897"/>
                </a:lnTo>
                <a:lnTo>
                  <a:pt x="14897" y="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34" name="Google Shape;1534;p51"/>
          <p:cNvSpPr/>
          <p:nvPr/>
        </p:nvSpPr>
        <p:spPr>
          <a:xfrm>
            <a:off x="5471129" y="4244362"/>
            <a:ext cx="449554" cy="449615"/>
          </a:xfrm>
          <a:custGeom>
            <a:avLst/>
            <a:gdLst/>
            <a:ahLst/>
            <a:cxnLst/>
            <a:rect l="l" t="t" r="r" b="b"/>
            <a:pathLst>
              <a:path w="14897" h="14899" extrusionOk="0">
                <a:moveTo>
                  <a:pt x="0" y="1"/>
                </a:moveTo>
                <a:lnTo>
                  <a:pt x="0" y="14898"/>
                </a:lnTo>
                <a:lnTo>
                  <a:pt x="14897" y="14898"/>
                </a:lnTo>
                <a:lnTo>
                  <a:pt x="14897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38" name="Google Shape;1538;p51"/>
          <p:cNvSpPr txBox="1">
            <a:spLocks noGrp="1"/>
          </p:cNvSpPr>
          <p:nvPr>
            <p:ph type="subTitle" idx="4294967295"/>
          </p:nvPr>
        </p:nvSpPr>
        <p:spPr>
          <a:xfrm>
            <a:off x="4829173" y="1672641"/>
            <a:ext cx="2989610" cy="75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spcAft>
                <a:spcPts val="1600"/>
              </a:spcAft>
              <a:buNone/>
            </a:pPr>
            <a:br>
              <a:rPr lang="en-US" sz="1400" dirty="0"/>
            </a:br>
            <a:r>
              <a:rPr lang="en-US" sz="1600" b="1" dirty="0"/>
              <a:t>Krista Biasella</a:t>
            </a:r>
            <a:br>
              <a:rPr lang="en-US" sz="1600" b="1" dirty="0"/>
            </a:br>
            <a:r>
              <a:rPr lang="en-US" sz="1600" dirty="0"/>
              <a:t>Library eReserves Associate</a:t>
            </a:r>
            <a:endParaRPr sz="1600" dirty="0"/>
          </a:p>
        </p:txBody>
      </p:sp>
      <p:sp>
        <p:nvSpPr>
          <p:cNvPr id="1540" name="Google Shape;1540;p51"/>
          <p:cNvSpPr txBox="1">
            <a:spLocks noGrp="1"/>
          </p:cNvSpPr>
          <p:nvPr>
            <p:ph type="subTitle" idx="4294967295"/>
          </p:nvPr>
        </p:nvSpPr>
        <p:spPr>
          <a:xfrm>
            <a:off x="755375" y="1672641"/>
            <a:ext cx="3655826" cy="89910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r">
              <a:spcAft>
                <a:spcPts val="1600"/>
              </a:spcAft>
              <a:buNone/>
            </a:pPr>
            <a:br>
              <a:rPr lang="en-US" sz="1400" dirty="0"/>
            </a:br>
            <a:r>
              <a:rPr lang="en-US" sz="1600" b="1" dirty="0">
                <a:latin typeface="Montserrat" panose="020B0604020202020204" charset="0"/>
              </a:rPr>
              <a:t>Peter Van Leeuwen</a:t>
            </a:r>
            <a:br>
              <a:rPr lang="en-US" sz="1600" b="1" dirty="0">
                <a:latin typeface="Montserrat ExtraBold" panose="020B0604020202020204" charset="0"/>
              </a:rPr>
            </a:br>
            <a:r>
              <a:rPr lang="en-US" sz="1600" dirty="0"/>
              <a:t>Electronic Resources Coordinator</a:t>
            </a:r>
            <a:endParaRPr sz="1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F2C48C4-B8AF-48F6-A35B-C7DE2AD11A84}"/>
              </a:ext>
            </a:extLst>
          </p:cNvPr>
          <p:cNvSpPr txBox="1"/>
          <p:nvPr/>
        </p:nvSpPr>
        <p:spPr>
          <a:xfrm>
            <a:off x="1858289" y="3281451"/>
            <a:ext cx="5427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chemeClr val="bg1"/>
                </a:solidFill>
                <a:latin typeface="Montserrat" panose="020B0604020202020204" charset="0"/>
              </a:rPr>
              <a:t>Florida SouthWestern State College Library</a:t>
            </a:r>
            <a:endParaRPr lang="en-US" sz="1800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7BC8EE-6B62-4F21-88AE-58D9C435F1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8878" y="3201902"/>
            <a:ext cx="499411" cy="52842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5" name="Google Shape;1395;p43"/>
          <p:cNvSpPr txBox="1">
            <a:spLocks noGrp="1"/>
          </p:cNvSpPr>
          <p:nvPr>
            <p:ph type="body" idx="2"/>
          </p:nvPr>
        </p:nvSpPr>
        <p:spPr>
          <a:xfrm>
            <a:off x="187339" y="1859324"/>
            <a:ext cx="4597312" cy="2095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150000"/>
              </a:lnSpc>
            </a:pPr>
            <a:r>
              <a:rPr lang="en-US" dirty="0"/>
              <a:t>Established in 1962</a:t>
            </a:r>
          </a:p>
          <a:p>
            <a:pPr lvl="0">
              <a:lnSpc>
                <a:spcPct val="150000"/>
              </a:lnSpc>
            </a:pPr>
            <a:r>
              <a:rPr lang="en-US" dirty="0"/>
              <a:t>Student population:  16,672</a:t>
            </a:r>
          </a:p>
          <a:p>
            <a:pPr lvl="0">
              <a:lnSpc>
                <a:spcPct val="150000"/>
              </a:lnSpc>
            </a:pPr>
            <a:r>
              <a:rPr lang="en-US" dirty="0"/>
              <a:t>Serve a 5-county area in SW Florida</a:t>
            </a:r>
          </a:p>
          <a:p>
            <a:pPr lvl="0">
              <a:lnSpc>
                <a:spcPct val="150000"/>
              </a:lnSpc>
            </a:pPr>
            <a:r>
              <a:rPr lang="en-US" dirty="0"/>
              <a:t>Associate, Bachelor’s &amp; Certificate Programs</a:t>
            </a:r>
          </a:p>
          <a:p>
            <a:pPr lvl="0">
              <a:lnSpc>
                <a:spcPct val="150000"/>
              </a:lnSpc>
            </a:pPr>
            <a:r>
              <a:rPr lang="en-US" dirty="0"/>
              <a:t>70,207 degrees / certificates awarded</a:t>
            </a:r>
          </a:p>
        </p:txBody>
      </p:sp>
      <p:sp>
        <p:nvSpPr>
          <p:cNvPr id="1396" name="Google Shape;1396;p43"/>
          <p:cNvSpPr txBox="1">
            <a:spLocks noGrp="1"/>
          </p:cNvSpPr>
          <p:nvPr>
            <p:ph type="title"/>
          </p:nvPr>
        </p:nvSpPr>
        <p:spPr>
          <a:xfrm>
            <a:off x="1034400" y="144725"/>
            <a:ext cx="70752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Florida SouthWestern State College</a:t>
            </a: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1" name="Google Shape;1371;p42"/>
          <p:cNvSpPr txBox="1">
            <a:spLocks noGrp="1"/>
          </p:cNvSpPr>
          <p:nvPr>
            <p:ph type="title" idx="15"/>
          </p:nvPr>
        </p:nvSpPr>
        <p:spPr>
          <a:xfrm>
            <a:off x="1034400" y="144725"/>
            <a:ext cx="70752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Controlled Digital Lending (CDL)</a:t>
            </a:r>
            <a:endParaRPr dirty="0"/>
          </a:p>
        </p:txBody>
      </p:sp>
      <p:sp>
        <p:nvSpPr>
          <p:cNvPr id="1372" name="Google Shape;1372;p42"/>
          <p:cNvSpPr txBox="1">
            <a:spLocks noGrp="1"/>
          </p:cNvSpPr>
          <p:nvPr>
            <p:ph type="title"/>
          </p:nvPr>
        </p:nvSpPr>
        <p:spPr>
          <a:xfrm>
            <a:off x="774625" y="1338584"/>
            <a:ext cx="2370000" cy="650274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" dirty="0"/>
              <a:t>01</a:t>
            </a:r>
            <a:br>
              <a:rPr lang="en" dirty="0"/>
            </a:br>
            <a:endParaRPr dirty="0"/>
          </a:p>
        </p:txBody>
      </p:sp>
      <p:sp>
        <p:nvSpPr>
          <p:cNvPr id="1373" name="Google Shape;1373;p42"/>
          <p:cNvSpPr txBox="1">
            <a:spLocks noGrp="1"/>
          </p:cNvSpPr>
          <p:nvPr>
            <p:ph type="subTitle" idx="1"/>
          </p:nvPr>
        </p:nvSpPr>
        <p:spPr>
          <a:xfrm>
            <a:off x="636475" y="1749632"/>
            <a:ext cx="2196181" cy="80145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r"/>
            <a:r>
              <a:rPr lang="en-US" dirty="0"/>
              <a:t>Ensure titles are obtained lawfully</a:t>
            </a:r>
          </a:p>
        </p:txBody>
      </p:sp>
      <p:sp>
        <p:nvSpPr>
          <p:cNvPr id="1374" name="Google Shape;1374;p42"/>
          <p:cNvSpPr txBox="1">
            <a:spLocks noGrp="1"/>
          </p:cNvSpPr>
          <p:nvPr>
            <p:ph type="title" idx="2"/>
          </p:nvPr>
        </p:nvSpPr>
        <p:spPr>
          <a:xfrm>
            <a:off x="3387000" y="1392606"/>
            <a:ext cx="2241904" cy="34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" dirty="0"/>
              <a:t>02</a:t>
            </a:r>
            <a:endParaRPr dirty="0"/>
          </a:p>
        </p:txBody>
      </p:sp>
      <p:sp>
        <p:nvSpPr>
          <p:cNvPr id="1375" name="Google Shape;1375;p42"/>
          <p:cNvSpPr txBox="1">
            <a:spLocks noGrp="1"/>
          </p:cNvSpPr>
          <p:nvPr>
            <p:ph type="subTitle" idx="3"/>
          </p:nvPr>
        </p:nvSpPr>
        <p:spPr>
          <a:xfrm>
            <a:off x="3360723" y="1762228"/>
            <a:ext cx="2196181" cy="101333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r"/>
            <a:r>
              <a:rPr lang="en-US" dirty="0"/>
              <a:t>Only titles that are owned and not licensed</a:t>
            </a:r>
          </a:p>
        </p:txBody>
      </p:sp>
      <p:sp>
        <p:nvSpPr>
          <p:cNvPr id="1376" name="Google Shape;1376;p42"/>
          <p:cNvSpPr txBox="1">
            <a:spLocks noGrp="1"/>
          </p:cNvSpPr>
          <p:nvPr>
            <p:ph type="title" idx="4"/>
          </p:nvPr>
        </p:nvSpPr>
        <p:spPr>
          <a:xfrm>
            <a:off x="6255333" y="1424156"/>
            <a:ext cx="2370000" cy="34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" dirty="0"/>
              <a:t>03</a:t>
            </a:r>
          </a:p>
        </p:txBody>
      </p:sp>
      <p:sp>
        <p:nvSpPr>
          <p:cNvPr id="1377" name="Google Shape;1377;p42"/>
          <p:cNvSpPr txBox="1">
            <a:spLocks noGrp="1"/>
          </p:cNvSpPr>
          <p:nvPr>
            <p:ph type="subTitle" idx="5"/>
          </p:nvPr>
        </p:nvSpPr>
        <p:spPr>
          <a:xfrm>
            <a:off x="6084971" y="1826637"/>
            <a:ext cx="2196181" cy="80952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r"/>
            <a:r>
              <a:rPr lang="en-US" dirty="0"/>
              <a:t>Maintain an "owned to loaned ratio"</a:t>
            </a:r>
          </a:p>
        </p:txBody>
      </p:sp>
      <p:sp>
        <p:nvSpPr>
          <p:cNvPr id="1378" name="Google Shape;1378;p42"/>
          <p:cNvSpPr txBox="1">
            <a:spLocks noGrp="1"/>
          </p:cNvSpPr>
          <p:nvPr>
            <p:ph type="title" idx="6"/>
          </p:nvPr>
        </p:nvSpPr>
        <p:spPr>
          <a:xfrm>
            <a:off x="774625" y="3113318"/>
            <a:ext cx="2370000" cy="34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" dirty="0"/>
              <a:t>04</a:t>
            </a:r>
            <a:endParaRPr dirty="0"/>
          </a:p>
        </p:txBody>
      </p:sp>
      <p:sp>
        <p:nvSpPr>
          <p:cNvPr id="1379" name="Google Shape;1379;p42"/>
          <p:cNvSpPr txBox="1">
            <a:spLocks noGrp="1"/>
          </p:cNvSpPr>
          <p:nvPr>
            <p:ph type="subTitle" idx="7"/>
          </p:nvPr>
        </p:nvSpPr>
        <p:spPr>
          <a:xfrm>
            <a:off x="462656" y="3460718"/>
            <a:ext cx="2370000" cy="107234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r"/>
            <a:r>
              <a:rPr lang="en-US" dirty="0"/>
              <a:t>A digital version to one person at a time</a:t>
            </a:r>
          </a:p>
        </p:txBody>
      </p:sp>
      <p:sp>
        <p:nvSpPr>
          <p:cNvPr id="1380" name="Google Shape;1380;p42"/>
          <p:cNvSpPr txBox="1">
            <a:spLocks noGrp="1"/>
          </p:cNvSpPr>
          <p:nvPr>
            <p:ph type="title" idx="8"/>
          </p:nvPr>
        </p:nvSpPr>
        <p:spPr>
          <a:xfrm>
            <a:off x="3322951" y="3126071"/>
            <a:ext cx="2370000" cy="34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" dirty="0"/>
              <a:t>05</a:t>
            </a:r>
          </a:p>
        </p:txBody>
      </p:sp>
      <p:sp>
        <p:nvSpPr>
          <p:cNvPr id="1381" name="Google Shape;1381;p42"/>
          <p:cNvSpPr txBox="1">
            <a:spLocks noGrp="1"/>
          </p:cNvSpPr>
          <p:nvPr>
            <p:ph type="subTitle" idx="9"/>
          </p:nvPr>
        </p:nvSpPr>
        <p:spPr>
          <a:xfrm>
            <a:off x="3217405" y="3457411"/>
            <a:ext cx="2370000" cy="101333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r"/>
            <a:r>
              <a:rPr lang="en-US" dirty="0"/>
              <a:t>Limit loan period time</a:t>
            </a:r>
          </a:p>
        </p:txBody>
      </p:sp>
      <p:sp>
        <p:nvSpPr>
          <p:cNvPr id="1382" name="Google Shape;1382;p42"/>
          <p:cNvSpPr txBox="1">
            <a:spLocks noGrp="1"/>
          </p:cNvSpPr>
          <p:nvPr>
            <p:ph type="title" idx="13"/>
          </p:nvPr>
        </p:nvSpPr>
        <p:spPr>
          <a:xfrm>
            <a:off x="6272597" y="3134610"/>
            <a:ext cx="2370000" cy="34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" dirty="0"/>
              <a:t>06</a:t>
            </a:r>
          </a:p>
        </p:txBody>
      </p:sp>
      <p:sp>
        <p:nvSpPr>
          <p:cNvPr id="1383" name="Google Shape;1383;p42"/>
          <p:cNvSpPr txBox="1">
            <a:spLocks noGrp="1"/>
          </p:cNvSpPr>
          <p:nvPr>
            <p:ph type="subTitle" idx="14"/>
          </p:nvPr>
        </p:nvSpPr>
        <p:spPr>
          <a:xfrm>
            <a:off x="5765731" y="3460718"/>
            <a:ext cx="2496834" cy="107234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r"/>
            <a:r>
              <a:rPr lang="en-US" dirty="0"/>
              <a:t>Use digital rights management to be copyright compliant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1" name="Google Shape;1371;p42"/>
          <p:cNvSpPr txBox="1">
            <a:spLocks noGrp="1"/>
          </p:cNvSpPr>
          <p:nvPr>
            <p:ph type="title" idx="15"/>
          </p:nvPr>
        </p:nvSpPr>
        <p:spPr>
          <a:xfrm>
            <a:off x="1034400" y="144725"/>
            <a:ext cx="70752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Impact of CDL</a:t>
            </a:r>
            <a:endParaRPr dirty="0"/>
          </a:p>
        </p:txBody>
      </p:sp>
      <p:sp>
        <p:nvSpPr>
          <p:cNvPr id="1372" name="Google Shape;1372;p42"/>
          <p:cNvSpPr txBox="1">
            <a:spLocks noGrp="1"/>
          </p:cNvSpPr>
          <p:nvPr>
            <p:ph type="title"/>
          </p:nvPr>
        </p:nvSpPr>
        <p:spPr>
          <a:xfrm>
            <a:off x="2991936" y="1417286"/>
            <a:ext cx="685800" cy="556399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br>
              <a:rPr lang="en" dirty="0"/>
            </a:br>
            <a:br>
              <a:rPr lang="en" dirty="0"/>
            </a:br>
            <a:br>
              <a:rPr lang="en" dirty="0"/>
            </a:br>
            <a:br>
              <a:rPr lang="en" dirty="0"/>
            </a:br>
            <a:r>
              <a:rPr lang="en" dirty="0"/>
              <a:t>01</a:t>
            </a:r>
            <a:br>
              <a:rPr lang="en" dirty="0"/>
            </a:br>
            <a:endParaRPr dirty="0"/>
          </a:p>
        </p:txBody>
      </p:sp>
      <p:sp>
        <p:nvSpPr>
          <p:cNvPr id="1373" name="Google Shape;1373;p42"/>
          <p:cNvSpPr txBox="1">
            <a:spLocks noGrp="1"/>
          </p:cNvSpPr>
          <p:nvPr>
            <p:ph type="subTitle" idx="1"/>
          </p:nvPr>
        </p:nvSpPr>
        <p:spPr>
          <a:xfrm>
            <a:off x="2738295" y="1724577"/>
            <a:ext cx="1193082" cy="49821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24 / 7</a:t>
            </a:r>
          </a:p>
          <a:p>
            <a:pPr lvl="0"/>
            <a:r>
              <a:rPr lang="en-US" dirty="0"/>
              <a:t>access</a:t>
            </a:r>
          </a:p>
        </p:txBody>
      </p:sp>
      <p:sp>
        <p:nvSpPr>
          <p:cNvPr id="1374" name="Google Shape;1374;p42"/>
          <p:cNvSpPr txBox="1">
            <a:spLocks noGrp="1"/>
          </p:cNvSpPr>
          <p:nvPr>
            <p:ph type="title" idx="2"/>
          </p:nvPr>
        </p:nvSpPr>
        <p:spPr>
          <a:xfrm>
            <a:off x="4566476" y="1417286"/>
            <a:ext cx="2241904" cy="34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" dirty="0"/>
              <a:t>02</a:t>
            </a:r>
            <a:endParaRPr dirty="0"/>
          </a:p>
        </p:txBody>
      </p:sp>
      <p:sp>
        <p:nvSpPr>
          <p:cNvPr id="1375" name="Google Shape;1375;p42"/>
          <p:cNvSpPr txBox="1">
            <a:spLocks noGrp="1"/>
          </p:cNvSpPr>
          <p:nvPr>
            <p:ph type="subTitle" idx="3"/>
          </p:nvPr>
        </p:nvSpPr>
        <p:spPr>
          <a:xfrm>
            <a:off x="4441134" y="1724577"/>
            <a:ext cx="2492588" cy="49821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Enhanced functionality</a:t>
            </a:r>
          </a:p>
        </p:txBody>
      </p:sp>
      <p:sp>
        <p:nvSpPr>
          <p:cNvPr id="1376" name="Google Shape;1376;p42"/>
          <p:cNvSpPr txBox="1">
            <a:spLocks noGrp="1"/>
          </p:cNvSpPr>
          <p:nvPr>
            <p:ph type="title" idx="4"/>
          </p:nvPr>
        </p:nvSpPr>
        <p:spPr>
          <a:xfrm>
            <a:off x="2149836" y="2735383"/>
            <a:ext cx="2370000" cy="34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" dirty="0"/>
              <a:t>03</a:t>
            </a:r>
          </a:p>
        </p:txBody>
      </p:sp>
      <p:sp>
        <p:nvSpPr>
          <p:cNvPr id="1377" name="Google Shape;1377;p42"/>
          <p:cNvSpPr txBox="1">
            <a:spLocks noGrp="1"/>
          </p:cNvSpPr>
          <p:nvPr>
            <p:ph type="subTitle" idx="5"/>
          </p:nvPr>
        </p:nvSpPr>
        <p:spPr>
          <a:xfrm>
            <a:off x="1994032" y="3092730"/>
            <a:ext cx="2681608" cy="48980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Preservation purposes </a:t>
            </a:r>
          </a:p>
        </p:txBody>
      </p:sp>
      <p:sp>
        <p:nvSpPr>
          <p:cNvPr id="1378" name="Google Shape;1378;p42"/>
          <p:cNvSpPr txBox="1">
            <a:spLocks noGrp="1"/>
          </p:cNvSpPr>
          <p:nvPr>
            <p:ph type="title" idx="6"/>
          </p:nvPr>
        </p:nvSpPr>
        <p:spPr>
          <a:xfrm>
            <a:off x="4502428" y="2735383"/>
            <a:ext cx="2370000" cy="34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" dirty="0"/>
              <a:t>04</a:t>
            </a:r>
            <a:endParaRPr dirty="0"/>
          </a:p>
        </p:txBody>
      </p:sp>
      <p:sp>
        <p:nvSpPr>
          <p:cNvPr id="1379" name="Google Shape;1379;p42"/>
          <p:cNvSpPr txBox="1">
            <a:spLocks noGrp="1"/>
          </p:cNvSpPr>
          <p:nvPr>
            <p:ph type="subTitle" idx="7"/>
          </p:nvPr>
        </p:nvSpPr>
        <p:spPr>
          <a:xfrm>
            <a:off x="4563722" y="3082783"/>
            <a:ext cx="2586246" cy="75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dirty="0"/>
              <a:t>Reduces environmental</a:t>
            </a:r>
          </a:p>
          <a:p>
            <a:pPr lvl="0"/>
            <a:r>
              <a:rPr lang="en-US" dirty="0"/>
              <a:t>footprint</a:t>
            </a:r>
          </a:p>
        </p:txBody>
      </p:sp>
    </p:spTree>
    <p:extLst>
      <p:ext uri="{BB962C8B-B14F-4D97-AF65-F5344CB8AC3E}">
        <p14:creationId xmlns:p14="http://schemas.microsoft.com/office/powerpoint/2010/main" val="40784405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5" name="Google Shape;1475;p48"/>
          <p:cNvSpPr txBox="1">
            <a:spLocks noGrp="1"/>
          </p:cNvSpPr>
          <p:nvPr>
            <p:ph type="title"/>
          </p:nvPr>
        </p:nvSpPr>
        <p:spPr>
          <a:xfrm>
            <a:off x="1034400" y="144725"/>
            <a:ext cx="70752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Timeline</a:t>
            </a:r>
            <a:endParaRPr dirty="0"/>
          </a:p>
        </p:txBody>
      </p:sp>
      <p:grpSp>
        <p:nvGrpSpPr>
          <p:cNvPr id="1476" name="Google Shape;1476;p48"/>
          <p:cNvGrpSpPr/>
          <p:nvPr/>
        </p:nvGrpSpPr>
        <p:grpSpPr>
          <a:xfrm>
            <a:off x="1091696" y="2898362"/>
            <a:ext cx="6196994" cy="210343"/>
            <a:chOff x="1070501" y="3034487"/>
            <a:chExt cx="6196994" cy="210343"/>
          </a:xfrm>
        </p:grpSpPr>
        <p:sp>
          <p:nvSpPr>
            <p:cNvPr id="1477" name="Google Shape;1477;p48"/>
            <p:cNvSpPr/>
            <p:nvPr/>
          </p:nvSpPr>
          <p:spPr>
            <a:xfrm rot="10800000" flipH="1">
              <a:off x="3457625" y="3045849"/>
              <a:ext cx="196500" cy="1965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78" name="Google Shape;1478;p48"/>
            <p:cNvSpPr/>
            <p:nvPr/>
          </p:nvSpPr>
          <p:spPr>
            <a:xfrm rot="10800000" flipH="1">
              <a:off x="4266050" y="3034487"/>
              <a:ext cx="196500" cy="1965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79" name="Google Shape;1479;p48"/>
            <p:cNvSpPr/>
            <p:nvPr/>
          </p:nvSpPr>
          <p:spPr>
            <a:xfrm rot="10800000" flipH="1">
              <a:off x="1831275" y="3046341"/>
              <a:ext cx="196500" cy="196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80" name="Google Shape;1480;p48"/>
            <p:cNvSpPr/>
            <p:nvPr/>
          </p:nvSpPr>
          <p:spPr>
            <a:xfrm rot="10800000" flipH="1">
              <a:off x="2126753" y="3044347"/>
              <a:ext cx="196500" cy="1965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81" name="Google Shape;1481;p48"/>
            <p:cNvSpPr/>
            <p:nvPr/>
          </p:nvSpPr>
          <p:spPr>
            <a:xfrm rot="10800000" flipH="1">
              <a:off x="5455912" y="3044347"/>
              <a:ext cx="196500" cy="1965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82" name="Google Shape;1482;p48"/>
            <p:cNvSpPr/>
            <p:nvPr/>
          </p:nvSpPr>
          <p:spPr>
            <a:xfrm rot="10800000" flipH="1">
              <a:off x="5017309" y="3048330"/>
              <a:ext cx="196500" cy="196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83" name="Google Shape;1483;p48"/>
            <p:cNvSpPr/>
            <p:nvPr/>
          </p:nvSpPr>
          <p:spPr>
            <a:xfrm rot="10800000" flipH="1">
              <a:off x="4665916" y="3044346"/>
              <a:ext cx="196499" cy="19650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84" name="Google Shape;1484;p48"/>
            <p:cNvSpPr/>
            <p:nvPr/>
          </p:nvSpPr>
          <p:spPr>
            <a:xfrm rot="10800000" flipH="1">
              <a:off x="5901599" y="3034487"/>
              <a:ext cx="196500" cy="1965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85" name="Google Shape;1485;p48"/>
            <p:cNvSpPr/>
            <p:nvPr/>
          </p:nvSpPr>
          <p:spPr>
            <a:xfrm rot="10800000" flipH="1">
              <a:off x="6358783" y="3034487"/>
              <a:ext cx="196500" cy="196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86" name="Google Shape;1486;p48"/>
            <p:cNvSpPr/>
            <p:nvPr/>
          </p:nvSpPr>
          <p:spPr>
            <a:xfrm rot="10800000" flipH="1">
              <a:off x="7070995" y="3034487"/>
              <a:ext cx="196500" cy="1965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87" name="Google Shape;1487;p48"/>
            <p:cNvSpPr/>
            <p:nvPr/>
          </p:nvSpPr>
          <p:spPr>
            <a:xfrm rot="10800000" flipH="1">
              <a:off x="2788860" y="3044347"/>
              <a:ext cx="196500" cy="1965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88" name="Google Shape;1488;p48"/>
            <p:cNvSpPr/>
            <p:nvPr/>
          </p:nvSpPr>
          <p:spPr>
            <a:xfrm rot="10800000" flipH="1">
              <a:off x="1070501" y="3045850"/>
              <a:ext cx="196500" cy="196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89" name="Google Shape;1489;p48"/>
            <p:cNvSpPr/>
            <p:nvPr/>
          </p:nvSpPr>
          <p:spPr>
            <a:xfrm rot="10800000" flipH="1">
              <a:off x="2470220" y="3044347"/>
              <a:ext cx="196500" cy="1965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90" name="Google Shape;1490;p48"/>
            <p:cNvSpPr/>
            <p:nvPr/>
          </p:nvSpPr>
          <p:spPr>
            <a:xfrm rot="10800000" flipH="1">
              <a:off x="1454484" y="3044347"/>
              <a:ext cx="225853" cy="1866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492" name="Google Shape;1492;p48"/>
          <p:cNvSpPr txBox="1">
            <a:spLocks noGrp="1"/>
          </p:cNvSpPr>
          <p:nvPr>
            <p:ph type="subTitle" idx="4294967295"/>
          </p:nvPr>
        </p:nvSpPr>
        <p:spPr>
          <a:xfrm>
            <a:off x="3423098" y="1263870"/>
            <a:ext cx="2044200" cy="74949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lvl="0" indent="0">
              <a:buNone/>
            </a:pPr>
            <a:r>
              <a:rPr lang="en-US" sz="1400" b="1" dirty="0"/>
              <a:t>February 2021 </a:t>
            </a:r>
            <a:r>
              <a:rPr lang="en-US" sz="1400" dirty="0"/>
              <a:t>Scanning initiated with test run</a:t>
            </a:r>
          </a:p>
        </p:txBody>
      </p:sp>
      <p:sp>
        <p:nvSpPr>
          <p:cNvPr id="1494" name="Google Shape;1494;p48"/>
          <p:cNvSpPr txBox="1">
            <a:spLocks noGrp="1"/>
          </p:cNvSpPr>
          <p:nvPr>
            <p:ph type="subTitle" idx="4294967295"/>
          </p:nvPr>
        </p:nvSpPr>
        <p:spPr>
          <a:xfrm>
            <a:off x="2484357" y="3665863"/>
            <a:ext cx="1899397" cy="103672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lvl="0" indent="0">
              <a:buNone/>
            </a:pPr>
            <a:r>
              <a:rPr lang="en-US" sz="1400" b="1" dirty="0"/>
              <a:t>January 2021</a:t>
            </a:r>
          </a:p>
          <a:p>
            <a:pPr marL="114300" lvl="0" indent="0">
              <a:buNone/>
            </a:pPr>
            <a:r>
              <a:rPr lang="en-US" sz="1400" dirty="0"/>
              <a:t>BookEye5 scanning station installed</a:t>
            </a:r>
          </a:p>
        </p:txBody>
      </p:sp>
      <p:sp>
        <p:nvSpPr>
          <p:cNvPr id="1496" name="Google Shape;1496;p48"/>
          <p:cNvSpPr txBox="1">
            <a:spLocks noGrp="1"/>
          </p:cNvSpPr>
          <p:nvPr>
            <p:ph type="subTitle" idx="4294967295"/>
          </p:nvPr>
        </p:nvSpPr>
        <p:spPr>
          <a:xfrm>
            <a:off x="1056669" y="1245731"/>
            <a:ext cx="2044200" cy="103672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lvl="0" indent="0">
              <a:buNone/>
            </a:pPr>
            <a:r>
              <a:rPr lang="en-US" sz="1400" b="1" dirty="0"/>
              <a:t>August 2020 </a:t>
            </a:r>
            <a:r>
              <a:rPr lang="en-US" sz="1400" dirty="0"/>
              <a:t>Library re-opened No access to reserve titles</a:t>
            </a:r>
          </a:p>
        </p:txBody>
      </p:sp>
      <p:sp>
        <p:nvSpPr>
          <p:cNvPr id="1498" name="Google Shape;1498;p48"/>
          <p:cNvSpPr txBox="1">
            <a:spLocks noGrp="1"/>
          </p:cNvSpPr>
          <p:nvPr>
            <p:ph type="subTitle" idx="4294967295"/>
          </p:nvPr>
        </p:nvSpPr>
        <p:spPr>
          <a:xfrm>
            <a:off x="300248" y="3674427"/>
            <a:ext cx="2044200" cy="73124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None/>
            </a:pPr>
            <a:r>
              <a:rPr lang="en-US" sz="1400" b="1" dirty="0"/>
              <a:t>March – July 2020 </a:t>
            </a:r>
            <a:r>
              <a:rPr lang="en-US" sz="1400" dirty="0"/>
              <a:t>Library closed</a:t>
            </a:r>
            <a:endParaRPr sz="1400" dirty="0"/>
          </a:p>
        </p:txBody>
      </p:sp>
      <p:sp>
        <p:nvSpPr>
          <p:cNvPr id="37" name="Google Shape;1479;p48">
            <a:extLst>
              <a:ext uri="{FF2B5EF4-FFF2-40B4-BE49-F238E27FC236}">
                <a16:creationId xmlns:a16="http://schemas.microsoft.com/office/drawing/2014/main" id="{33CE1DED-9020-4405-9601-47D9C7730451}"/>
              </a:ext>
            </a:extLst>
          </p:cNvPr>
          <p:cNvSpPr/>
          <p:nvPr/>
        </p:nvSpPr>
        <p:spPr>
          <a:xfrm rot="10800000" flipH="1">
            <a:off x="3105952" y="2911718"/>
            <a:ext cx="196500" cy="196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3" name="Google Shape;1485;p48">
            <a:extLst>
              <a:ext uri="{FF2B5EF4-FFF2-40B4-BE49-F238E27FC236}">
                <a16:creationId xmlns:a16="http://schemas.microsoft.com/office/drawing/2014/main" id="{7A1C54C9-55BB-40C1-82B9-360BC989DA6F}"/>
              </a:ext>
            </a:extLst>
          </p:cNvPr>
          <p:cNvSpPr/>
          <p:nvPr/>
        </p:nvSpPr>
        <p:spPr>
          <a:xfrm rot="10800000" flipH="1">
            <a:off x="3887524" y="2908222"/>
            <a:ext cx="196500" cy="196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6" name="Google Shape;1485;p48">
            <a:extLst>
              <a:ext uri="{FF2B5EF4-FFF2-40B4-BE49-F238E27FC236}">
                <a16:creationId xmlns:a16="http://schemas.microsoft.com/office/drawing/2014/main" id="{6AE4BC88-4ADB-4728-87CF-233AC81312B8}"/>
              </a:ext>
            </a:extLst>
          </p:cNvPr>
          <p:cNvSpPr/>
          <p:nvPr/>
        </p:nvSpPr>
        <p:spPr>
          <a:xfrm rot="10800000" flipH="1">
            <a:off x="7823877" y="2908222"/>
            <a:ext cx="196500" cy="196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4" name="Google Shape;1494;p48">
            <a:extLst>
              <a:ext uri="{FF2B5EF4-FFF2-40B4-BE49-F238E27FC236}">
                <a16:creationId xmlns:a16="http://schemas.microsoft.com/office/drawing/2014/main" id="{55B07EF9-8C8A-48E2-B526-7D29BBCFC7B9}"/>
              </a:ext>
            </a:extLst>
          </p:cNvPr>
          <p:cNvSpPr txBox="1">
            <a:spLocks/>
          </p:cNvSpPr>
          <p:nvPr/>
        </p:nvSpPr>
        <p:spPr>
          <a:xfrm>
            <a:off x="4404118" y="3656003"/>
            <a:ext cx="2044200" cy="8351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Char char="●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114300" indent="0">
              <a:buNone/>
            </a:pPr>
            <a:r>
              <a:rPr lang="en-US" sz="1400" b="1" dirty="0"/>
              <a:t>March – July 2021 </a:t>
            </a:r>
            <a:r>
              <a:rPr lang="en-US" sz="1400" dirty="0"/>
              <a:t>50 titles uploaded to eReserves</a:t>
            </a:r>
          </a:p>
        </p:txBody>
      </p:sp>
      <p:sp>
        <p:nvSpPr>
          <p:cNvPr id="58" name="Google Shape;1494;p48">
            <a:extLst>
              <a:ext uri="{FF2B5EF4-FFF2-40B4-BE49-F238E27FC236}">
                <a16:creationId xmlns:a16="http://schemas.microsoft.com/office/drawing/2014/main" id="{6B8CDB29-B1B9-42DC-83B1-59E981F79644}"/>
              </a:ext>
            </a:extLst>
          </p:cNvPr>
          <p:cNvSpPr txBox="1">
            <a:spLocks/>
          </p:cNvSpPr>
          <p:nvPr/>
        </p:nvSpPr>
        <p:spPr>
          <a:xfrm>
            <a:off x="5865600" y="1263871"/>
            <a:ext cx="2244000" cy="835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Char char="●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114300" indent="0">
              <a:buNone/>
            </a:pPr>
            <a:r>
              <a:rPr lang="en-US" sz="1400" b="1" dirty="0"/>
              <a:t>August 2021 </a:t>
            </a:r>
            <a:r>
              <a:rPr lang="en-US" sz="1400" dirty="0"/>
              <a:t>eReserves</a:t>
            </a:r>
            <a:br>
              <a:rPr lang="en-US" sz="1400" dirty="0"/>
            </a:br>
            <a:r>
              <a:rPr lang="en-US" sz="1400" dirty="0"/>
              <a:t>delivered via MyDocs</a:t>
            </a:r>
          </a:p>
        </p:txBody>
      </p:sp>
      <p:sp>
        <p:nvSpPr>
          <p:cNvPr id="61" name="Google Shape;1486;p48">
            <a:extLst>
              <a:ext uri="{FF2B5EF4-FFF2-40B4-BE49-F238E27FC236}">
                <a16:creationId xmlns:a16="http://schemas.microsoft.com/office/drawing/2014/main" id="{A1CE8AA9-D4E9-4974-8CD8-C18F327BB7E3}"/>
              </a:ext>
            </a:extLst>
          </p:cNvPr>
          <p:cNvSpPr/>
          <p:nvPr/>
        </p:nvSpPr>
        <p:spPr>
          <a:xfrm rot="10800000" flipH="1">
            <a:off x="6736084" y="2898362"/>
            <a:ext cx="196500" cy="196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2" name="Google Shape;1486;p48">
            <a:extLst>
              <a:ext uri="{FF2B5EF4-FFF2-40B4-BE49-F238E27FC236}">
                <a16:creationId xmlns:a16="http://schemas.microsoft.com/office/drawing/2014/main" id="{D21B5955-EBF0-461A-AA8C-3D277C3BF1EB}"/>
              </a:ext>
            </a:extLst>
          </p:cNvPr>
          <p:cNvSpPr/>
          <p:nvPr/>
        </p:nvSpPr>
        <p:spPr>
          <a:xfrm rot="10800000" flipH="1">
            <a:off x="7447087" y="2908222"/>
            <a:ext cx="196500" cy="196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7" name="Google Shape;1494;p48">
            <a:extLst>
              <a:ext uri="{FF2B5EF4-FFF2-40B4-BE49-F238E27FC236}">
                <a16:creationId xmlns:a16="http://schemas.microsoft.com/office/drawing/2014/main" id="{3598D5AA-4A6B-4A6A-B203-80D61E1A00DD}"/>
              </a:ext>
            </a:extLst>
          </p:cNvPr>
          <p:cNvSpPr txBox="1">
            <a:spLocks/>
          </p:cNvSpPr>
          <p:nvPr/>
        </p:nvSpPr>
        <p:spPr>
          <a:xfrm>
            <a:off x="6900027" y="3625444"/>
            <a:ext cx="2044200" cy="9539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Char char="●"/>
              <a:defRPr sz="1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114300" indent="0">
              <a:buNone/>
            </a:pPr>
            <a:r>
              <a:rPr lang="en-US" sz="1400" b="1" dirty="0"/>
              <a:t>March 2022</a:t>
            </a:r>
          </a:p>
          <a:p>
            <a:pPr marL="114300" indent="0">
              <a:buNone/>
            </a:pPr>
            <a:r>
              <a:rPr lang="en-US" sz="1400" dirty="0"/>
              <a:t>100 eReserve titles milestone attained</a:t>
            </a: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89D03DB8-9B45-4BEF-A4D7-B6F2B2AC6853}"/>
              </a:ext>
            </a:extLst>
          </p:cNvPr>
          <p:cNvSpPr/>
          <p:nvPr/>
        </p:nvSpPr>
        <p:spPr>
          <a:xfrm flipH="1">
            <a:off x="3848585" y="2064328"/>
            <a:ext cx="274375" cy="708689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Arrow: Down 55">
            <a:extLst>
              <a:ext uri="{FF2B5EF4-FFF2-40B4-BE49-F238E27FC236}">
                <a16:creationId xmlns:a16="http://schemas.microsoft.com/office/drawing/2014/main" id="{4B8FF60E-3677-445F-92F2-8246783266B2}"/>
              </a:ext>
            </a:extLst>
          </p:cNvPr>
          <p:cNvSpPr/>
          <p:nvPr/>
        </p:nvSpPr>
        <p:spPr>
          <a:xfrm flipH="1">
            <a:off x="1831570" y="2280414"/>
            <a:ext cx="274375" cy="52597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Arrow: Down 64">
            <a:extLst>
              <a:ext uri="{FF2B5EF4-FFF2-40B4-BE49-F238E27FC236}">
                <a16:creationId xmlns:a16="http://schemas.microsoft.com/office/drawing/2014/main" id="{8B02F4AC-404F-4BFF-89CE-EE1FB08CB20F}"/>
              </a:ext>
            </a:extLst>
          </p:cNvPr>
          <p:cNvSpPr/>
          <p:nvPr/>
        </p:nvSpPr>
        <p:spPr>
          <a:xfrm flipH="1">
            <a:off x="6341040" y="2075934"/>
            <a:ext cx="274375" cy="708689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Arrow: Down 67">
            <a:extLst>
              <a:ext uri="{FF2B5EF4-FFF2-40B4-BE49-F238E27FC236}">
                <a16:creationId xmlns:a16="http://schemas.microsoft.com/office/drawing/2014/main" id="{B3157E2B-8ABB-41B4-ABA0-14788713CBDC}"/>
              </a:ext>
            </a:extLst>
          </p:cNvPr>
          <p:cNvSpPr/>
          <p:nvPr/>
        </p:nvSpPr>
        <p:spPr>
          <a:xfrm rot="10800000" flipH="1">
            <a:off x="1052758" y="3194522"/>
            <a:ext cx="274375" cy="520009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Arrow: Down 68">
            <a:extLst>
              <a:ext uri="{FF2B5EF4-FFF2-40B4-BE49-F238E27FC236}">
                <a16:creationId xmlns:a16="http://schemas.microsoft.com/office/drawing/2014/main" id="{71DB89D6-CFF2-48CC-8B71-E1A46F76F163}"/>
              </a:ext>
            </a:extLst>
          </p:cNvPr>
          <p:cNvSpPr/>
          <p:nvPr/>
        </p:nvSpPr>
        <p:spPr>
          <a:xfrm rot="10800000" flipH="1">
            <a:off x="3054477" y="3181019"/>
            <a:ext cx="274375" cy="520009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Arrow: Down 69">
            <a:extLst>
              <a:ext uri="{FF2B5EF4-FFF2-40B4-BE49-F238E27FC236}">
                <a16:creationId xmlns:a16="http://schemas.microsoft.com/office/drawing/2014/main" id="{FE249444-4AF7-4F4C-8B84-A63581E633EC}"/>
              </a:ext>
            </a:extLst>
          </p:cNvPr>
          <p:cNvSpPr/>
          <p:nvPr/>
        </p:nvSpPr>
        <p:spPr>
          <a:xfrm rot="10800000" flipH="1">
            <a:off x="4977252" y="3176316"/>
            <a:ext cx="274375" cy="520009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Arrow: Down 70">
            <a:extLst>
              <a:ext uri="{FF2B5EF4-FFF2-40B4-BE49-F238E27FC236}">
                <a16:creationId xmlns:a16="http://schemas.microsoft.com/office/drawing/2014/main" id="{4F60E7A4-CC05-4901-B921-2D594E26355E}"/>
              </a:ext>
            </a:extLst>
          </p:cNvPr>
          <p:cNvSpPr/>
          <p:nvPr/>
        </p:nvSpPr>
        <p:spPr>
          <a:xfrm rot="10800000" flipH="1">
            <a:off x="7789029" y="3159484"/>
            <a:ext cx="274375" cy="520009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Google Shape;957;p33"/>
          <p:cNvSpPr txBox="1">
            <a:spLocks noGrp="1"/>
          </p:cNvSpPr>
          <p:nvPr>
            <p:ph type="title"/>
          </p:nvPr>
        </p:nvSpPr>
        <p:spPr>
          <a:xfrm>
            <a:off x="1034400" y="144725"/>
            <a:ext cx="70752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The Scanning Process</a:t>
            </a:r>
            <a:endParaRPr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110734F-3F4A-4C79-9BD6-83DF50A9EF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4177" y="1361439"/>
            <a:ext cx="4282230" cy="30427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" name="Google Shape;910;p32"/>
          <p:cNvSpPr txBox="1">
            <a:spLocks noGrp="1"/>
          </p:cNvSpPr>
          <p:nvPr>
            <p:ph type="title" idx="6"/>
          </p:nvPr>
        </p:nvSpPr>
        <p:spPr>
          <a:xfrm>
            <a:off x="1034400" y="144725"/>
            <a:ext cx="70752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hlinkClick r:id="rId3"/>
              </a:rPr>
              <a:t>eReserves Title List</a:t>
            </a:r>
            <a:endParaRPr dirty="0"/>
          </a:p>
        </p:txBody>
      </p:sp>
      <p:cxnSp>
        <p:nvCxnSpPr>
          <p:cNvPr id="911" name="Google Shape;911;p32"/>
          <p:cNvCxnSpPr/>
          <p:nvPr/>
        </p:nvCxnSpPr>
        <p:spPr>
          <a:xfrm>
            <a:off x="4226700" y="273363"/>
            <a:ext cx="690600" cy="0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12" name="Google Shape;912;p32"/>
          <p:cNvCxnSpPr/>
          <p:nvPr/>
        </p:nvCxnSpPr>
        <p:spPr>
          <a:xfrm>
            <a:off x="4226700" y="1021513"/>
            <a:ext cx="690600" cy="0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930" name="Google Shape;930;p32"/>
          <p:cNvGrpSpPr/>
          <p:nvPr/>
        </p:nvGrpSpPr>
        <p:grpSpPr>
          <a:xfrm>
            <a:off x="6963334" y="2311900"/>
            <a:ext cx="442093" cy="519683"/>
            <a:chOff x="-27691025" y="3175300"/>
            <a:chExt cx="251275" cy="295375"/>
          </a:xfrm>
        </p:grpSpPr>
        <p:sp>
          <p:nvSpPr>
            <p:cNvPr id="931" name="Google Shape;931;p32"/>
            <p:cNvSpPr/>
            <p:nvPr/>
          </p:nvSpPr>
          <p:spPr>
            <a:xfrm>
              <a:off x="-27492550" y="3298150"/>
              <a:ext cx="18125" cy="18150"/>
            </a:xfrm>
            <a:custGeom>
              <a:avLst/>
              <a:gdLst/>
              <a:ahLst/>
              <a:cxnLst/>
              <a:rect l="l" t="t" r="r" b="b"/>
              <a:pathLst>
                <a:path w="725" h="726" extrusionOk="0">
                  <a:moveTo>
                    <a:pt x="378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68"/>
                    <a:pt x="158" y="726"/>
                    <a:pt x="378" y="726"/>
                  </a:cubicBezTo>
                  <a:cubicBezTo>
                    <a:pt x="599" y="663"/>
                    <a:pt x="725" y="505"/>
                    <a:pt x="725" y="347"/>
                  </a:cubicBezTo>
                  <a:cubicBezTo>
                    <a:pt x="725" y="158"/>
                    <a:pt x="567" y="1"/>
                    <a:pt x="37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32" name="Google Shape;932;p32"/>
            <p:cNvSpPr/>
            <p:nvPr/>
          </p:nvSpPr>
          <p:spPr>
            <a:xfrm>
              <a:off x="-27613050" y="3175300"/>
              <a:ext cx="60650" cy="105550"/>
            </a:xfrm>
            <a:custGeom>
              <a:avLst/>
              <a:gdLst/>
              <a:ahLst/>
              <a:cxnLst/>
              <a:rect l="l" t="t" r="r" b="b"/>
              <a:pathLst>
                <a:path w="2426" h="4222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lnTo>
                    <a:pt x="0" y="1733"/>
                  </a:lnTo>
                  <a:cubicBezTo>
                    <a:pt x="32" y="1922"/>
                    <a:pt x="158" y="2080"/>
                    <a:pt x="347" y="2080"/>
                  </a:cubicBezTo>
                  <a:cubicBezTo>
                    <a:pt x="536" y="2080"/>
                    <a:pt x="693" y="1922"/>
                    <a:pt x="693" y="1733"/>
                  </a:cubicBezTo>
                  <a:lnTo>
                    <a:pt x="693" y="1386"/>
                  </a:lnTo>
                  <a:lnTo>
                    <a:pt x="1040" y="1386"/>
                  </a:lnTo>
                  <a:cubicBezTo>
                    <a:pt x="1260" y="1386"/>
                    <a:pt x="1418" y="1544"/>
                    <a:pt x="1418" y="1733"/>
                  </a:cubicBezTo>
                  <a:lnTo>
                    <a:pt x="1418" y="2899"/>
                  </a:lnTo>
                  <a:cubicBezTo>
                    <a:pt x="1197" y="3025"/>
                    <a:pt x="1040" y="3277"/>
                    <a:pt x="1040" y="3497"/>
                  </a:cubicBezTo>
                  <a:lnTo>
                    <a:pt x="1040" y="4222"/>
                  </a:lnTo>
                  <a:lnTo>
                    <a:pt x="2426" y="4222"/>
                  </a:lnTo>
                  <a:lnTo>
                    <a:pt x="2426" y="3497"/>
                  </a:lnTo>
                  <a:cubicBezTo>
                    <a:pt x="2426" y="3214"/>
                    <a:pt x="2268" y="3025"/>
                    <a:pt x="2079" y="2899"/>
                  </a:cubicBezTo>
                  <a:lnTo>
                    <a:pt x="2079" y="1733"/>
                  </a:lnTo>
                  <a:cubicBezTo>
                    <a:pt x="2079" y="1134"/>
                    <a:pt x="1607" y="693"/>
                    <a:pt x="1040" y="693"/>
                  </a:cubicBezTo>
                  <a:lnTo>
                    <a:pt x="693" y="693"/>
                  </a:lnTo>
                  <a:lnTo>
                    <a:pt x="693" y="347"/>
                  </a:lnTo>
                  <a:cubicBezTo>
                    <a:pt x="693" y="158"/>
                    <a:pt x="536" y="0"/>
                    <a:pt x="3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33" name="Google Shape;933;p32"/>
            <p:cNvSpPr/>
            <p:nvPr/>
          </p:nvSpPr>
          <p:spPr>
            <a:xfrm>
              <a:off x="-27691025" y="3175300"/>
              <a:ext cx="60650" cy="105550"/>
            </a:xfrm>
            <a:custGeom>
              <a:avLst/>
              <a:gdLst/>
              <a:ahLst/>
              <a:cxnLst/>
              <a:rect l="l" t="t" r="r" b="b"/>
              <a:pathLst>
                <a:path w="2426" h="4222" extrusionOk="0">
                  <a:moveTo>
                    <a:pt x="2079" y="0"/>
                  </a:moveTo>
                  <a:cubicBezTo>
                    <a:pt x="1890" y="0"/>
                    <a:pt x="1733" y="158"/>
                    <a:pt x="1733" y="347"/>
                  </a:cubicBezTo>
                  <a:lnTo>
                    <a:pt x="1733" y="693"/>
                  </a:lnTo>
                  <a:lnTo>
                    <a:pt x="1386" y="693"/>
                  </a:lnTo>
                  <a:cubicBezTo>
                    <a:pt x="788" y="693"/>
                    <a:pt x="347" y="1166"/>
                    <a:pt x="347" y="1733"/>
                  </a:cubicBezTo>
                  <a:lnTo>
                    <a:pt x="347" y="2899"/>
                  </a:lnTo>
                  <a:cubicBezTo>
                    <a:pt x="158" y="3025"/>
                    <a:pt x="0" y="3277"/>
                    <a:pt x="0" y="3497"/>
                  </a:cubicBezTo>
                  <a:lnTo>
                    <a:pt x="0" y="4222"/>
                  </a:lnTo>
                  <a:lnTo>
                    <a:pt x="1386" y="4222"/>
                  </a:lnTo>
                  <a:lnTo>
                    <a:pt x="1386" y="3497"/>
                  </a:lnTo>
                  <a:cubicBezTo>
                    <a:pt x="1386" y="3214"/>
                    <a:pt x="1229" y="3025"/>
                    <a:pt x="1008" y="2899"/>
                  </a:cubicBezTo>
                  <a:lnTo>
                    <a:pt x="1008" y="1733"/>
                  </a:lnTo>
                  <a:cubicBezTo>
                    <a:pt x="1008" y="1544"/>
                    <a:pt x="1166" y="1386"/>
                    <a:pt x="1386" y="1386"/>
                  </a:cubicBezTo>
                  <a:lnTo>
                    <a:pt x="1733" y="1386"/>
                  </a:lnTo>
                  <a:lnTo>
                    <a:pt x="1733" y="1733"/>
                  </a:lnTo>
                  <a:cubicBezTo>
                    <a:pt x="1733" y="1922"/>
                    <a:pt x="1890" y="2080"/>
                    <a:pt x="2079" y="2080"/>
                  </a:cubicBezTo>
                  <a:cubicBezTo>
                    <a:pt x="2268" y="2080"/>
                    <a:pt x="2426" y="1922"/>
                    <a:pt x="2426" y="1733"/>
                  </a:cubicBezTo>
                  <a:lnTo>
                    <a:pt x="2426" y="347"/>
                  </a:lnTo>
                  <a:cubicBezTo>
                    <a:pt x="2426" y="158"/>
                    <a:pt x="2268" y="0"/>
                    <a:pt x="207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34" name="Google Shape;934;p32"/>
            <p:cNvSpPr/>
            <p:nvPr/>
          </p:nvSpPr>
          <p:spPr>
            <a:xfrm>
              <a:off x="-27691025" y="3263500"/>
              <a:ext cx="251275" cy="207175"/>
            </a:xfrm>
            <a:custGeom>
              <a:avLst/>
              <a:gdLst/>
              <a:ahLst/>
              <a:cxnLst/>
              <a:rect l="l" t="t" r="r" b="b"/>
              <a:pathLst>
                <a:path w="10051" h="8287" extrusionOk="0">
                  <a:moveTo>
                    <a:pt x="8317" y="725"/>
                  </a:moveTo>
                  <a:cubicBezTo>
                    <a:pt x="8885" y="725"/>
                    <a:pt x="9326" y="1198"/>
                    <a:pt x="9326" y="1733"/>
                  </a:cubicBezTo>
                  <a:cubicBezTo>
                    <a:pt x="9326" y="2332"/>
                    <a:pt x="8853" y="2773"/>
                    <a:pt x="8317" y="2773"/>
                  </a:cubicBezTo>
                  <a:cubicBezTo>
                    <a:pt x="7750" y="2773"/>
                    <a:pt x="7278" y="2301"/>
                    <a:pt x="7278" y="1733"/>
                  </a:cubicBezTo>
                  <a:cubicBezTo>
                    <a:pt x="7278" y="1166"/>
                    <a:pt x="7750" y="725"/>
                    <a:pt x="8317" y="725"/>
                  </a:cubicBezTo>
                  <a:close/>
                  <a:moveTo>
                    <a:pt x="8317" y="1"/>
                  </a:moveTo>
                  <a:cubicBezTo>
                    <a:pt x="7372" y="1"/>
                    <a:pt x="6585" y="788"/>
                    <a:pt x="6585" y="1733"/>
                  </a:cubicBezTo>
                  <a:cubicBezTo>
                    <a:pt x="6585" y="2584"/>
                    <a:pt x="7152" y="3277"/>
                    <a:pt x="7939" y="3435"/>
                  </a:cubicBezTo>
                  <a:lnTo>
                    <a:pt x="7939" y="5199"/>
                  </a:lnTo>
                  <a:cubicBezTo>
                    <a:pt x="7939" y="6554"/>
                    <a:pt x="6837" y="7656"/>
                    <a:pt x="5513" y="7656"/>
                  </a:cubicBezTo>
                  <a:cubicBezTo>
                    <a:pt x="4190" y="7656"/>
                    <a:pt x="3088" y="6554"/>
                    <a:pt x="3088" y="5199"/>
                  </a:cubicBezTo>
                  <a:lnTo>
                    <a:pt x="3088" y="4506"/>
                  </a:lnTo>
                  <a:lnTo>
                    <a:pt x="3088" y="4443"/>
                  </a:lnTo>
                  <a:cubicBezTo>
                    <a:pt x="4316" y="4317"/>
                    <a:pt x="5324" y="3309"/>
                    <a:pt x="5482" y="2049"/>
                  </a:cubicBezTo>
                  <a:cubicBezTo>
                    <a:pt x="5513" y="1797"/>
                    <a:pt x="5513" y="1891"/>
                    <a:pt x="5513" y="1355"/>
                  </a:cubicBezTo>
                  <a:lnTo>
                    <a:pt x="4127" y="1355"/>
                  </a:lnTo>
                  <a:cubicBezTo>
                    <a:pt x="4127" y="1607"/>
                    <a:pt x="4127" y="1765"/>
                    <a:pt x="4096" y="2049"/>
                  </a:cubicBezTo>
                  <a:cubicBezTo>
                    <a:pt x="3938" y="2710"/>
                    <a:pt x="3340" y="3088"/>
                    <a:pt x="2741" y="3088"/>
                  </a:cubicBezTo>
                  <a:cubicBezTo>
                    <a:pt x="2174" y="3088"/>
                    <a:pt x="1575" y="2773"/>
                    <a:pt x="1418" y="2049"/>
                  </a:cubicBezTo>
                  <a:cubicBezTo>
                    <a:pt x="1386" y="1828"/>
                    <a:pt x="1386" y="1607"/>
                    <a:pt x="1386" y="1355"/>
                  </a:cubicBezTo>
                  <a:lnTo>
                    <a:pt x="0" y="1355"/>
                  </a:lnTo>
                  <a:cubicBezTo>
                    <a:pt x="0" y="1670"/>
                    <a:pt x="0" y="1733"/>
                    <a:pt x="32" y="2049"/>
                  </a:cubicBezTo>
                  <a:cubicBezTo>
                    <a:pt x="221" y="3277"/>
                    <a:pt x="1166" y="4317"/>
                    <a:pt x="2426" y="4474"/>
                  </a:cubicBezTo>
                  <a:lnTo>
                    <a:pt x="2426" y="5168"/>
                  </a:lnTo>
                  <a:cubicBezTo>
                    <a:pt x="2426" y="5672"/>
                    <a:pt x="2552" y="6144"/>
                    <a:pt x="2804" y="6585"/>
                  </a:cubicBezTo>
                  <a:cubicBezTo>
                    <a:pt x="3308" y="7625"/>
                    <a:pt x="4379" y="8286"/>
                    <a:pt x="5545" y="8286"/>
                  </a:cubicBezTo>
                  <a:cubicBezTo>
                    <a:pt x="7278" y="8286"/>
                    <a:pt x="8664" y="6869"/>
                    <a:pt x="8664" y="5168"/>
                  </a:cubicBezTo>
                  <a:lnTo>
                    <a:pt x="8664" y="3435"/>
                  </a:lnTo>
                  <a:cubicBezTo>
                    <a:pt x="9452" y="3277"/>
                    <a:pt x="10050" y="2584"/>
                    <a:pt x="10050" y="1733"/>
                  </a:cubicBezTo>
                  <a:cubicBezTo>
                    <a:pt x="10050" y="788"/>
                    <a:pt x="9263" y="1"/>
                    <a:pt x="83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7DFFD246-DB51-4FC0-9A84-22AA3B3BE46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980"/>
          <a:stretch/>
        </p:blipFill>
        <p:spPr>
          <a:xfrm>
            <a:off x="1335168" y="1142602"/>
            <a:ext cx="6473664" cy="385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6032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6" name="Google Shape;1426;p45"/>
          <p:cNvSpPr txBox="1">
            <a:spLocks noGrp="1"/>
          </p:cNvSpPr>
          <p:nvPr>
            <p:ph type="title" idx="4"/>
          </p:nvPr>
        </p:nvSpPr>
        <p:spPr>
          <a:xfrm>
            <a:off x="1034400" y="144725"/>
            <a:ext cx="70752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 MyDocs</a:t>
            </a:r>
            <a:endParaRPr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D743ECC-6AF6-4CA2-80A0-16662BD5D9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200" y="1272663"/>
            <a:ext cx="4461163" cy="328643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AF0611F-9405-4E5F-B5E1-0D67886597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6007" y="1272664"/>
            <a:ext cx="4149793" cy="328643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Geometric Clinical Case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004D79"/>
      </a:accent1>
      <a:accent2>
        <a:srgbClr val="4499D4"/>
      </a:accent2>
      <a:accent3>
        <a:srgbClr val="FFFFFF"/>
      </a:accent3>
      <a:accent4>
        <a:srgbClr val="000000"/>
      </a:accent4>
      <a:accent5>
        <a:srgbClr val="79BDF0"/>
      </a:accent5>
      <a:accent6>
        <a:srgbClr val="497FB1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2157</TotalTime>
  <Words>480</Words>
  <Application>Microsoft Office PowerPoint</Application>
  <PresentationFormat>On-screen Show (16:9)</PresentationFormat>
  <Paragraphs>154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Montserrat</vt:lpstr>
      <vt:lpstr>Times New Roman</vt:lpstr>
      <vt:lpstr>Montserrat ExtraBold</vt:lpstr>
      <vt:lpstr>Arial</vt:lpstr>
      <vt:lpstr>Calibri</vt:lpstr>
      <vt:lpstr>Geometric Clinical Case</vt:lpstr>
      <vt:lpstr>eReserves and Controlled Digital Lending:  An Evolution</vt:lpstr>
      <vt:lpstr>eReserves Team</vt:lpstr>
      <vt:lpstr>Florida SouthWestern State College</vt:lpstr>
      <vt:lpstr>Controlled Digital Lending (CDL)</vt:lpstr>
      <vt:lpstr>Impact of CDL</vt:lpstr>
      <vt:lpstr>Timeline</vt:lpstr>
      <vt:lpstr>The Scanning Process</vt:lpstr>
      <vt:lpstr>eReserves Title List</vt:lpstr>
      <vt:lpstr> MyDocs</vt:lpstr>
      <vt:lpstr>Reserves vs eReserves</vt:lpstr>
      <vt:lpstr>Top 10 eReserve Titles</vt:lpstr>
      <vt:lpstr>eReserves Request Form</vt:lpstr>
      <vt:lpstr>Engagement</vt:lpstr>
      <vt:lpstr>Q&amp;A</vt:lpstr>
      <vt:lpstr>References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GEOMETRIC CLINICAL CASE</dc:title>
  <dc:creator>Circulation Desk Computer</dc:creator>
  <cp:lastModifiedBy>Peter Van Leeuwen</cp:lastModifiedBy>
  <cp:revision>164</cp:revision>
  <dcterms:modified xsi:type="dcterms:W3CDTF">2022-03-21T17:23:16Z</dcterms:modified>
</cp:coreProperties>
</file>