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Lst>
  <p:notesMasterIdLst>
    <p:notesMasterId r:id="rId39"/>
  </p:notesMasterIdLst>
  <p:sldIdLst>
    <p:sldId id="278" r:id="rId2"/>
    <p:sldId id="294" r:id="rId3"/>
    <p:sldId id="313" r:id="rId4"/>
    <p:sldId id="304" r:id="rId5"/>
    <p:sldId id="305" r:id="rId6"/>
    <p:sldId id="306" r:id="rId7"/>
    <p:sldId id="307" r:id="rId8"/>
    <p:sldId id="310" r:id="rId9"/>
    <p:sldId id="295" r:id="rId10"/>
    <p:sldId id="296" r:id="rId11"/>
    <p:sldId id="297" r:id="rId12"/>
    <p:sldId id="298" r:id="rId13"/>
    <p:sldId id="299" r:id="rId14"/>
    <p:sldId id="300" r:id="rId15"/>
    <p:sldId id="301" r:id="rId16"/>
    <p:sldId id="311" r:id="rId17"/>
    <p:sldId id="302" r:id="rId18"/>
    <p:sldId id="303" r:id="rId19"/>
    <p:sldId id="312" r:id="rId20"/>
    <p:sldId id="314" r:id="rId21"/>
    <p:sldId id="315" r:id="rId22"/>
    <p:sldId id="317" r:id="rId23"/>
    <p:sldId id="324" r:id="rId24"/>
    <p:sldId id="325" r:id="rId25"/>
    <p:sldId id="318" r:id="rId26"/>
    <p:sldId id="326" r:id="rId27"/>
    <p:sldId id="327" r:id="rId28"/>
    <p:sldId id="319" r:id="rId29"/>
    <p:sldId id="323" r:id="rId30"/>
    <p:sldId id="328" r:id="rId31"/>
    <p:sldId id="320" r:id="rId32"/>
    <p:sldId id="321" r:id="rId33"/>
    <p:sldId id="329" r:id="rId34"/>
    <p:sldId id="322" r:id="rId35"/>
    <p:sldId id="308" r:id="rId36"/>
    <p:sldId id="309" r:id="rId37"/>
    <p:sldId id="293" r:id="rId38"/>
  </p:sldIdLst>
  <p:sldSz cx="12192000" cy="6858000"/>
  <p:notesSz cx="13716000" cy="2438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userDrawn="1">
          <p15:clr>
            <a:srgbClr val="A4A3A4"/>
          </p15:clr>
        </p15:guide>
        <p15:guide id="2" pos="456" userDrawn="1">
          <p15:clr>
            <a:srgbClr val="A4A3A4"/>
          </p15:clr>
        </p15:guide>
        <p15:guide id="3" orient="horz" pos="2616" userDrawn="1">
          <p15:clr>
            <a:srgbClr val="A4A3A4"/>
          </p15:clr>
        </p15:guide>
        <p15:guide id="4" orient="horz" pos="3264" userDrawn="1">
          <p15:clr>
            <a:srgbClr val="A4A3A4"/>
          </p15:clr>
        </p15:guide>
        <p15:guide id="5" pos="6912" userDrawn="1">
          <p15:clr>
            <a:srgbClr val="A4A3A4"/>
          </p15:clr>
        </p15:guide>
        <p15:guide id="6" orient="horz" pos="2136" userDrawn="1">
          <p15:clr>
            <a:srgbClr val="A4A3A4"/>
          </p15:clr>
        </p15:guide>
        <p15:guide id="7" orient="horz" pos="4008" userDrawn="1">
          <p15:clr>
            <a:srgbClr val="A4A3A4"/>
          </p15:clr>
        </p15:guide>
        <p15:guide id="8" orient="horz" pos="1152" userDrawn="1">
          <p15:clr>
            <a:srgbClr val="A4A3A4"/>
          </p15:clr>
        </p15:guide>
        <p15:guide id="9" orient="horz" pos="2352" userDrawn="1">
          <p15:clr>
            <a:srgbClr val="A4A3A4"/>
          </p15:clr>
        </p15:guide>
        <p15:guide id="10" orient="horz" pos="1512" userDrawn="1">
          <p15:clr>
            <a:srgbClr val="A4A3A4"/>
          </p15:clr>
        </p15:guide>
        <p15:guide id="11" pos="7680" userDrawn="1">
          <p15:clr>
            <a:srgbClr val="A4A3A4"/>
          </p15:clr>
        </p15:guide>
        <p15:guide id="12" pos="6696" userDrawn="1">
          <p15:clr>
            <a:srgbClr val="A4A3A4"/>
          </p15:clr>
        </p15:guide>
        <p15:guide id="13" pos="1008" userDrawn="1">
          <p15:clr>
            <a:srgbClr val="A4A3A4"/>
          </p15:clr>
        </p15:guide>
        <p15:guide id="14" pos="1584" userDrawn="1">
          <p15:clr>
            <a:srgbClr val="A4A3A4"/>
          </p15:clr>
        </p15:guide>
        <p15:guide id="15" pos="2136" userDrawn="1">
          <p15:clr>
            <a:srgbClr val="A4A3A4"/>
          </p15:clr>
        </p15:guide>
        <p15:guide id="16" pos="2760" userDrawn="1">
          <p15:clr>
            <a:srgbClr val="A4A3A4"/>
          </p15:clr>
        </p15:guide>
        <p15:guide id="17" pos="3288" userDrawn="1">
          <p15:clr>
            <a:srgbClr val="A4A3A4"/>
          </p15:clr>
        </p15:guide>
        <p15:guide id="18" pos="4032" userDrawn="1">
          <p15:clr>
            <a:srgbClr val="A4A3A4"/>
          </p15:clr>
        </p15:guide>
        <p15:guide id="19" pos="4392" userDrawn="1">
          <p15:clr>
            <a:srgbClr val="A4A3A4"/>
          </p15:clr>
        </p15:guide>
        <p15:guide id="20" pos="4944" userDrawn="1">
          <p15:clr>
            <a:srgbClr val="A4A3A4"/>
          </p15:clr>
        </p15:guide>
        <p15:guide id="21" pos="5544" userDrawn="1">
          <p15:clr>
            <a:srgbClr val="A4A3A4"/>
          </p15:clr>
        </p15:guide>
        <p15:guide id="22" pos="6072" userDrawn="1">
          <p15:clr>
            <a:srgbClr val="A4A3A4"/>
          </p15:clr>
        </p15:guide>
        <p15:guide id="23" orient="horz" pos="2448" userDrawn="1">
          <p15:clr>
            <a:srgbClr val="A4A3A4"/>
          </p15:clr>
        </p15:guide>
        <p15:guide id="24" orient="horz" pos="960" userDrawn="1">
          <p15:clr>
            <a:srgbClr val="A4A3A4"/>
          </p15:clr>
        </p15:guide>
        <p15:guide id="25" pos="5256" userDrawn="1">
          <p15:clr>
            <a:srgbClr val="A4A3A4"/>
          </p15:clr>
        </p15:guide>
        <p15:guide id="26" pos="726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C8F"/>
    <a:srgbClr val="FDFBF6"/>
    <a:srgbClr val="AAC4E9"/>
    <a:srgbClr val="F5CDCE"/>
    <a:srgbClr val="DF8C8C"/>
    <a:srgbClr val="D4D593"/>
    <a:srgbClr val="E6F0FE"/>
    <a:srgbClr val="CDBE8A"/>
    <a:srgbClr val="FFEFEF"/>
    <a:srgbClr val="FCFB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E98A6B-55AF-479C-9883-DED1C761F806}" v="2" dt="2023-02-22T14:19:43.758"/>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8" autoAdjust="0"/>
    <p:restoredTop sz="94609" autoAdjust="0"/>
  </p:normalViewPr>
  <p:slideViewPr>
    <p:cSldViewPr snapToGrid="0" snapToObjects="1">
      <p:cViewPr varScale="1">
        <p:scale>
          <a:sx n="84" d="100"/>
          <a:sy n="84" d="100"/>
        </p:scale>
        <p:origin x="490" y="82"/>
      </p:cViewPr>
      <p:guideLst>
        <p:guide/>
        <p:guide pos="456"/>
        <p:guide orient="horz" pos="2616"/>
        <p:guide orient="horz" pos="3264"/>
        <p:guide pos="6912"/>
        <p:guide orient="horz" pos="2136"/>
        <p:guide orient="horz" pos="4008"/>
        <p:guide orient="horz" pos="1152"/>
        <p:guide orient="horz" pos="2352"/>
        <p:guide orient="horz" pos="1512"/>
        <p:guide pos="7680"/>
        <p:guide pos="6696"/>
        <p:guide pos="1008"/>
        <p:guide pos="1584"/>
        <p:guide pos="2136"/>
        <p:guide pos="2760"/>
        <p:guide pos="3288"/>
        <p:guide pos="4032"/>
        <p:guide pos="4392"/>
        <p:guide pos="4944"/>
        <p:guide pos="5544"/>
        <p:guide pos="6072"/>
        <p:guide orient="horz" pos="2448"/>
        <p:guide orient="horz" pos="960"/>
        <p:guide pos="5256"/>
        <p:guide pos="726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8/10/relationships/authors" Target="authors.xml"/><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NAH M WILSON FRAITES" userId="S::dinah.wilson@upr.edu::a75ca190-642f-4116-8326-770206cd2d8f" providerId="AD" clId="Web-{62E98A6B-55AF-479C-9883-DED1C761F806}"/>
    <pc:docChg chg="modSld">
      <pc:chgData name="DINAH M WILSON FRAITES" userId="S::dinah.wilson@upr.edu::a75ca190-642f-4116-8326-770206cd2d8f" providerId="AD" clId="Web-{62E98A6B-55AF-479C-9883-DED1C761F806}" dt="2023-02-22T14:19:43.758" v="1" actId="20577"/>
      <pc:docMkLst>
        <pc:docMk/>
      </pc:docMkLst>
      <pc:sldChg chg="modSp">
        <pc:chgData name="DINAH M WILSON FRAITES" userId="S::dinah.wilson@upr.edu::a75ca190-642f-4116-8326-770206cd2d8f" providerId="AD" clId="Web-{62E98A6B-55AF-479C-9883-DED1C761F806}" dt="2023-02-22T14:19:43.758" v="1" actId="20577"/>
        <pc:sldMkLst>
          <pc:docMk/>
          <pc:sldMk cId="4093467113" sldId="318"/>
        </pc:sldMkLst>
        <pc:spChg chg="mod">
          <ac:chgData name="DINAH M WILSON FRAITES" userId="S::dinah.wilson@upr.edu::a75ca190-642f-4116-8326-770206cd2d8f" providerId="AD" clId="Web-{62E98A6B-55AF-479C-9883-DED1C761F806}" dt="2023-02-22T14:19:43.758" v="1" actId="20577"/>
          <ac:spMkLst>
            <pc:docMk/>
            <pc:sldMk cId="4093467113" sldId="318"/>
            <ac:spMk id="3" creationId="{03886C89-F612-1CBA-C470-5AB5B3992CB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866786"/>
      </p:ext>
    </p:extLst>
  </p:cSld>
  <p:clrMap bg1="lt1" tx1="dk1" bg2="lt2" tx2="dk2" accent1="accent1" accent2="accent2" accent3="accent3" accent4="accent4" accent5="accent5" accent6="accent6" hlink="hlink" folHlink="folHlink"/>
  <p:notesStyle>
    <a:lvl1pPr marL="0" algn="l" defTabSz="457200" rtl="0" eaLnBrk="1" latinLnBrk="0" hangingPunct="1">
      <a:defRPr sz="600" kern="1200">
        <a:solidFill>
          <a:schemeClr val="tx1"/>
        </a:solidFill>
        <a:latin typeface="+mn-lt"/>
        <a:ea typeface="+mn-ea"/>
        <a:cs typeface="+mn-cs"/>
      </a:defRPr>
    </a:lvl1pPr>
    <a:lvl2pPr marL="228600" algn="l" defTabSz="457200" rtl="0" eaLnBrk="1" latinLnBrk="0" hangingPunct="1">
      <a:defRPr sz="600" kern="1200">
        <a:solidFill>
          <a:schemeClr val="tx1"/>
        </a:solidFill>
        <a:latin typeface="+mn-lt"/>
        <a:ea typeface="+mn-ea"/>
        <a:cs typeface="+mn-cs"/>
      </a:defRPr>
    </a:lvl2pPr>
    <a:lvl3pPr marL="457200" algn="l" defTabSz="457200" rtl="0" eaLnBrk="1" latinLnBrk="0" hangingPunct="1">
      <a:defRPr sz="600" kern="1200">
        <a:solidFill>
          <a:schemeClr val="tx1"/>
        </a:solidFill>
        <a:latin typeface="+mn-lt"/>
        <a:ea typeface="+mn-ea"/>
        <a:cs typeface="+mn-cs"/>
      </a:defRPr>
    </a:lvl3pPr>
    <a:lvl4pPr marL="685800" algn="l" defTabSz="457200" rtl="0" eaLnBrk="1" latinLnBrk="0" hangingPunct="1">
      <a:defRPr sz="600" kern="1200">
        <a:solidFill>
          <a:schemeClr val="tx1"/>
        </a:solidFill>
        <a:latin typeface="+mn-lt"/>
        <a:ea typeface="+mn-ea"/>
        <a:cs typeface="+mn-cs"/>
      </a:defRPr>
    </a:lvl4pPr>
    <a:lvl5pPr marL="914400" algn="l" defTabSz="457200" rtl="0" eaLnBrk="1" latinLnBrk="0" hangingPunct="1">
      <a:defRPr sz="600" kern="1200">
        <a:solidFill>
          <a:schemeClr val="tx1"/>
        </a:solidFill>
        <a:latin typeface="+mn-lt"/>
        <a:ea typeface="+mn-ea"/>
        <a:cs typeface="+mn-cs"/>
      </a:defRPr>
    </a:lvl5pPr>
    <a:lvl6pPr marL="1143000" algn="l" defTabSz="457200" rtl="0" eaLnBrk="1" latinLnBrk="0" hangingPunct="1">
      <a:defRPr sz="600" kern="1200">
        <a:solidFill>
          <a:schemeClr val="tx1"/>
        </a:solidFill>
        <a:latin typeface="+mn-lt"/>
        <a:ea typeface="+mn-ea"/>
        <a:cs typeface="+mn-cs"/>
      </a:defRPr>
    </a:lvl6pPr>
    <a:lvl7pPr marL="1371600" algn="l" defTabSz="457200" rtl="0" eaLnBrk="1" latinLnBrk="0" hangingPunct="1">
      <a:defRPr sz="600" kern="1200">
        <a:solidFill>
          <a:schemeClr val="tx1"/>
        </a:solidFill>
        <a:latin typeface="+mn-lt"/>
        <a:ea typeface="+mn-ea"/>
        <a:cs typeface="+mn-cs"/>
      </a:defRPr>
    </a:lvl7pPr>
    <a:lvl8pPr marL="1600200" algn="l" defTabSz="457200" rtl="0" eaLnBrk="1" latinLnBrk="0" hangingPunct="1">
      <a:defRPr sz="600" kern="1200">
        <a:solidFill>
          <a:schemeClr val="tx1"/>
        </a:solidFill>
        <a:latin typeface="+mn-lt"/>
        <a:ea typeface="+mn-ea"/>
        <a:cs typeface="+mn-cs"/>
      </a:defRPr>
    </a:lvl8pPr>
    <a:lvl9pPr marL="1828800" algn="l" defTabSz="457200" rtl="0" eaLnBrk="1" latinLnBrk="0" hangingPunct="1">
      <a:defRPr sz="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5" name="Image 0" descr="preencoded.png">
            <a:extLst>
              <a:ext uri="{FF2B5EF4-FFF2-40B4-BE49-F238E27FC236}">
                <a16:creationId xmlns:a16="http://schemas.microsoft.com/office/drawing/2014/main" id="{BA5D5A72-CB6F-F8DE-E2C9-90459C8C3DC1}"/>
              </a:ext>
            </a:extLst>
          </p:cNvPr>
          <p:cNvSpPr/>
          <p:nvPr/>
        </p:nvSpPr>
        <p:spPr>
          <a:xfrm>
            <a:off x="0" y="0"/>
            <a:ext cx="5295900" cy="6877050"/>
          </a:xfrm>
          <a:custGeom>
            <a:avLst/>
            <a:gdLst>
              <a:gd name="connsiteX0" fmla="*/ 0 w 5295900"/>
              <a:gd name="connsiteY0" fmla="*/ 0 h 6877050"/>
              <a:gd name="connsiteX1" fmla="*/ 5295900 w 5295900"/>
              <a:gd name="connsiteY1" fmla="*/ 0 h 6877050"/>
              <a:gd name="connsiteX2" fmla="*/ 5295900 w 5295900"/>
              <a:gd name="connsiteY2" fmla="*/ 6877050 h 6877050"/>
              <a:gd name="connsiteX3" fmla="*/ 0 w 5295900"/>
              <a:gd name="connsiteY3" fmla="*/ 6877050 h 6877050"/>
            </a:gdLst>
            <a:ahLst/>
            <a:cxnLst>
              <a:cxn ang="0">
                <a:pos x="connsiteX0" y="connsiteY0"/>
              </a:cxn>
              <a:cxn ang="0">
                <a:pos x="connsiteX1" y="connsiteY1"/>
              </a:cxn>
              <a:cxn ang="0">
                <a:pos x="connsiteX2" y="connsiteY2"/>
              </a:cxn>
              <a:cxn ang="0">
                <a:pos x="connsiteX3" y="connsiteY3"/>
              </a:cxn>
            </a:cxnLst>
            <a:rect l="l" t="t" r="r" b="b"/>
            <a:pathLst>
              <a:path w="5295900" h="6877050">
                <a:moveTo>
                  <a:pt x="0" y="0"/>
                </a:moveTo>
                <a:lnTo>
                  <a:pt x="5295900" y="0"/>
                </a:lnTo>
                <a:lnTo>
                  <a:pt x="5295900" y="6877050"/>
                </a:lnTo>
                <a:lnTo>
                  <a:pt x="0" y="6877050"/>
                </a:lnTo>
                <a:close/>
              </a:path>
            </a:pathLst>
          </a:custGeom>
          <a:solidFill>
            <a:schemeClr val="accent3"/>
          </a:solidFill>
          <a:ln w="4763" cap="flat">
            <a:noFill/>
            <a:prstDash val="solid"/>
            <a:miter/>
          </a:ln>
        </p:spPr>
        <p:txBody>
          <a:bodyPr rtlCol="0" anchor="ctr">
            <a:noAutofit/>
          </a:bodyPr>
          <a:lstStyle/>
          <a:p>
            <a:endParaRPr lang="en-US" dirty="0"/>
          </a:p>
        </p:txBody>
      </p:sp>
      <p:sp>
        <p:nvSpPr>
          <p:cNvPr id="20" name="Freeform: Shape 19">
            <a:extLst>
              <a:ext uri="{FF2B5EF4-FFF2-40B4-BE49-F238E27FC236}">
                <a16:creationId xmlns:a16="http://schemas.microsoft.com/office/drawing/2014/main" id="{E66FD7FF-2869-7902-36B2-2B229AB9AB19}"/>
              </a:ext>
            </a:extLst>
          </p:cNvPr>
          <p:cNvSpPr/>
          <p:nvPr userDrawn="1"/>
        </p:nvSpPr>
        <p:spPr>
          <a:xfrm>
            <a:off x="1600201" y="1153228"/>
            <a:ext cx="9191625" cy="5704772"/>
          </a:xfrm>
          <a:custGeom>
            <a:avLst/>
            <a:gdLst>
              <a:gd name="connsiteX0" fmla="*/ 4595813 w 9191625"/>
              <a:gd name="connsiteY0" fmla="*/ 0 h 5704772"/>
              <a:gd name="connsiteX1" fmla="*/ 9191625 w 9191625"/>
              <a:gd name="connsiteY1" fmla="*/ 4592108 h 5704772"/>
              <a:gd name="connsiteX2" fmla="*/ 9191625 w 9191625"/>
              <a:gd name="connsiteY2" fmla="*/ 5704772 h 5704772"/>
              <a:gd name="connsiteX3" fmla="*/ 0 w 9191625"/>
              <a:gd name="connsiteY3" fmla="*/ 5704772 h 5704772"/>
              <a:gd name="connsiteX4" fmla="*/ 0 w 9191625"/>
              <a:gd name="connsiteY4" fmla="*/ 4592108 h 5704772"/>
              <a:gd name="connsiteX5" fmla="*/ 4595813 w 9191625"/>
              <a:gd name="connsiteY5" fmla="*/ 0 h 570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1625" h="5704772">
                <a:moveTo>
                  <a:pt x="4595813" y="0"/>
                </a:moveTo>
                <a:cubicBezTo>
                  <a:pt x="7133987" y="0"/>
                  <a:pt x="9191625" y="2055957"/>
                  <a:pt x="9191625" y="4592108"/>
                </a:cubicBezTo>
                <a:lnTo>
                  <a:pt x="9191625" y="5704772"/>
                </a:lnTo>
                <a:lnTo>
                  <a:pt x="0" y="5704772"/>
                </a:lnTo>
                <a:lnTo>
                  <a:pt x="0" y="4592108"/>
                </a:lnTo>
                <a:cubicBezTo>
                  <a:pt x="0" y="2055957"/>
                  <a:pt x="2057614" y="0"/>
                  <a:pt x="4595813" y="0"/>
                </a:cubicBezTo>
                <a:close/>
              </a:path>
            </a:pathLst>
          </a:custGeom>
          <a:solidFill>
            <a:schemeClr val="accent6"/>
          </a:solidFill>
          <a:ln w="47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B1457C88-4472-81CF-02AF-4421E0A3084B}"/>
              </a:ext>
            </a:extLst>
          </p:cNvPr>
          <p:cNvSpPr/>
          <p:nvPr userDrawn="1"/>
        </p:nvSpPr>
        <p:spPr>
          <a:xfrm>
            <a:off x="2795588" y="0"/>
            <a:ext cx="6803142" cy="5396474"/>
          </a:xfrm>
          <a:custGeom>
            <a:avLst/>
            <a:gdLst>
              <a:gd name="connsiteX0" fmla="*/ 0 w 6803142"/>
              <a:gd name="connsiteY0" fmla="*/ 0 h 5396474"/>
              <a:gd name="connsiteX1" fmla="*/ 6803142 w 6803142"/>
              <a:gd name="connsiteY1" fmla="*/ 0 h 5396474"/>
              <a:gd name="connsiteX2" fmla="*/ 6803142 w 6803142"/>
              <a:gd name="connsiteY2" fmla="*/ 1997094 h 5396474"/>
              <a:gd name="connsiteX3" fmla="*/ 3401576 w 6803142"/>
              <a:gd name="connsiteY3" fmla="*/ 5396474 h 5396474"/>
              <a:gd name="connsiteX4" fmla="*/ 0 w 6803142"/>
              <a:gd name="connsiteY4" fmla="*/ 1997094 h 5396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3142" h="5396474">
                <a:moveTo>
                  <a:pt x="0" y="0"/>
                </a:moveTo>
                <a:lnTo>
                  <a:pt x="6803142" y="0"/>
                </a:lnTo>
                <a:lnTo>
                  <a:pt x="6803142" y="1997094"/>
                </a:lnTo>
                <a:cubicBezTo>
                  <a:pt x="6803142" y="3874511"/>
                  <a:pt x="5280228" y="5396474"/>
                  <a:pt x="3401576" y="5396474"/>
                </a:cubicBezTo>
                <a:cubicBezTo>
                  <a:pt x="1522938" y="5396474"/>
                  <a:pt x="0" y="3874511"/>
                  <a:pt x="0" y="1997094"/>
                </a:cubicBezTo>
                <a:close/>
              </a:path>
            </a:pathLst>
          </a:custGeom>
          <a:solidFill>
            <a:schemeClr val="bg1">
              <a:alpha val="99000"/>
            </a:schemeClr>
          </a:solidFill>
          <a:ln w="47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ctrTitle"/>
          </p:nvPr>
        </p:nvSpPr>
        <p:spPr>
          <a:xfrm>
            <a:off x="3403092" y="1984248"/>
            <a:ext cx="5385816" cy="1225296"/>
          </a:xfrm>
        </p:spPr>
        <p:txBody>
          <a:bodyPr tIns="0" anchor="t">
            <a:noAutofit/>
          </a:bodyPr>
          <a:lstStyle>
            <a:lvl1pPr algn="ctr">
              <a:defRPr sz="4400"/>
            </a:lvl1pPr>
          </a:lstStyle>
          <a:p>
            <a:r>
              <a:rPr lang="en-US"/>
              <a:t>Click to edit Master title style</a:t>
            </a:r>
            <a:endParaRPr lang="en-US" dirty="0"/>
          </a:p>
        </p:txBody>
      </p:sp>
      <p:sp>
        <p:nvSpPr>
          <p:cNvPr id="3" name="Subtitle 2"/>
          <p:cNvSpPr>
            <a:spLocks noGrp="1"/>
          </p:cNvSpPr>
          <p:nvPr>
            <p:ph type="subTitle" idx="1"/>
          </p:nvPr>
        </p:nvSpPr>
        <p:spPr>
          <a:xfrm>
            <a:off x="4349496" y="3483864"/>
            <a:ext cx="3493008" cy="878908"/>
          </a:xfrm>
        </p:spPr>
        <p:txBody>
          <a:bodyPr lIns="0" tIns="0" rIns="0" bIns="0">
            <a:no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631799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950ED98-B5D1-206C-403F-FA954F9D2CFF}"/>
              </a:ext>
            </a:extLst>
          </p:cNvPr>
          <p:cNvSpPr/>
          <p:nvPr userDrawn="1"/>
        </p:nvSpPr>
        <p:spPr>
          <a:xfrm>
            <a:off x="685338" y="3796480"/>
            <a:ext cx="2011680" cy="151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E8643CE-01D9-3E5E-15F6-20689F775F15}"/>
              </a:ext>
            </a:extLst>
          </p:cNvPr>
          <p:cNvSpPr/>
          <p:nvPr userDrawn="1"/>
        </p:nvSpPr>
        <p:spPr>
          <a:xfrm>
            <a:off x="2900911" y="3796480"/>
            <a:ext cx="2011680" cy="151790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AF82DDD-EDEC-7D87-F43A-113C5E4A4FE7}"/>
              </a:ext>
            </a:extLst>
          </p:cNvPr>
          <p:cNvSpPr/>
          <p:nvPr userDrawn="1"/>
        </p:nvSpPr>
        <p:spPr>
          <a:xfrm>
            <a:off x="5116484" y="3796480"/>
            <a:ext cx="2011680" cy="151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47E492E-967F-54B7-55B1-08A5E1C3615B}"/>
              </a:ext>
            </a:extLst>
          </p:cNvPr>
          <p:cNvSpPr/>
          <p:nvPr userDrawn="1"/>
        </p:nvSpPr>
        <p:spPr>
          <a:xfrm>
            <a:off x="9547629" y="3796480"/>
            <a:ext cx="2011680" cy="151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C0053FE-E44A-CA97-F782-67FC633E722E}"/>
              </a:ext>
            </a:extLst>
          </p:cNvPr>
          <p:cNvSpPr/>
          <p:nvPr userDrawn="1"/>
        </p:nvSpPr>
        <p:spPr>
          <a:xfrm>
            <a:off x="7332057" y="3796480"/>
            <a:ext cx="2011680" cy="151790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445A0A-815D-3414-088B-C041E6742DBE}"/>
              </a:ext>
            </a:extLst>
          </p:cNvPr>
          <p:cNvSpPr>
            <a:spLocks noGrp="1"/>
          </p:cNvSpPr>
          <p:nvPr>
            <p:ph type="title"/>
          </p:nvPr>
        </p:nvSpPr>
        <p:spPr>
          <a:xfrm>
            <a:off x="758952" y="841248"/>
            <a:ext cx="10671048" cy="768096"/>
          </a:xfrm>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317B5E29-6335-83BC-FA01-FAE422D2658B}"/>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536476D1-B61A-E9FD-E266-768B405CC30B}"/>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46" name="Text Placeholder 2">
            <a:extLst>
              <a:ext uri="{FF2B5EF4-FFF2-40B4-BE49-F238E27FC236}">
                <a16:creationId xmlns:a16="http://schemas.microsoft.com/office/drawing/2014/main" id="{C025625F-8274-840F-6DD8-D36687CB8F7E}"/>
              </a:ext>
            </a:extLst>
          </p:cNvPr>
          <p:cNvSpPr>
            <a:spLocks noGrp="1"/>
          </p:cNvSpPr>
          <p:nvPr>
            <p:ph type="body" idx="1"/>
          </p:nvPr>
        </p:nvSpPr>
        <p:spPr>
          <a:xfrm>
            <a:off x="685338" y="2491684"/>
            <a:ext cx="2011680" cy="2825173"/>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4" name="Picture Placeholder 62">
            <a:extLst>
              <a:ext uri="{FF2B5EF4-FFF2-40B4-BE49-F238E27FC236}">
                <a16:creationId xmlns:a16="http://schemas.microsoft.com/office/drawing/2014/main" id="{2F18FBB7-2D21-7954-1324-C7D3BFE5C85D}"/>
              </a:ext>
            </a:extLst>
          </p:cNvPr>
          <p:cNvSpPr>
            <a:spLocks noGrp="1"/>
          </p:cNvSpPr>
          <p:nvPr>
            <p:ph type="pic" sz="quarter" idx="23"/>
          </p:nvPr>
        </p:nvSpPr>
        <p:spPr>
          <a:xfrm>
            <a:off x="1339134" y="2111058"/>
            <a:ext cx="704088" cy="7040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2" name="Text Placeholder 51">
            <a:extLst>
              <a:ext uri="{FF2B5EF4-FFF2-40B4-BE49-F238E27FC236}">
                <a16:creationId xmlns:a16="http://schemas.microsoft.com/office/drawing/2014/main" id="{2EF54C35-5F8E-4E0A-AB4D-97E38121910A}"/>
              </a:ext>
            </a:extLst>
          </p:cNvPr>
          <p:cNvSpPr>
            <a:spLocks noGrp="1"/>
          </p:cNvSpPr>
          <p:nvPr>
            <p:ph type="body" sz="quarter" idx="18"/>
          </p:nvPr>
        </p:nvSpPr>
        <p:spPr>
          <a:xfrm>
            <a:off x="731058"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47" name="Text Placeholder 4">
            <a:extLst>
              <a:ext uri="{FF2B5EF4-FFF2-40B4-BE49-F238E27FC236}">
                <a16:creationId xmlns:a16="http://schemas.microsoft.com/office/drawing/2014/main" id="{79F9AD31-B0C5-3563-C73A-8B6297FCFD1C}"/>
              </a:ext>
            </a:extLst>
          </p:cNvPr>
          <p:cNvSpPr>
            <a:spLocks noGrp="1"/>
          </p:cNvSpPr>
          <p:nvPr>
            <p:ph type="body" sz="quarter" idx="3"/>
          </p:nvPr>
        </p:nvSpPr>
        <p:spPr>
          <a:xfrm>
            <a:off x="2900910" y="2491684"/>
            <a:ext cx="2011680" cy="2825173"/>
          </a:xfrm>
          <a:noFill/>
          <a:ln w="12700">
            <a:solidFill>
              <a:schemeClr val="accent3"/>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8" name="Picture Placeholder 62">
            <a:extLst>
              <a:ext uri="{FF2B5EF4-FFF2-40B4-BE49-F238E27FC236}">
                <a16:creationId xmlns:a16="http://schemas.microsoft.com/office/drawing/2014/main" id="{05E8E8EF-4954-870B-04E5-82BC660A6738}"/>
              </a:ext>
            </a:extLst>
          </p:cNvPr>
          <p:cNvSpPr>
            <a:spLocks noGrp="1"/>
          </p:cNvSpPr>
          <p:nvPr>
            <p:ph type="pic" sz="quarter" idx="27"/>
          </p:nvPr>
        </p:nvSpPr>
        <p:spPr>
          <a:xfrm>
            <a:off x="3554707" y="2111058"/>
            <a:ext cx="704088" cy="704088"/>
          </a:xfrm>
          <a:prstGeom prst="ellipse">
            <a:avLst/>
          </a:prstGeom>
          <a:solidFill>
            <a:schemeClr val="accent3"/>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8" name="Text Placeholder 51">
            <a:extLst>
              <a:ext uri="{FF2B5EF4-FFF2-40B4-BE49-F238E27FC236}">
                <a16:creationId xmlns:a16="http://schemas.microsoft.com/office/drawing/2014/main" id="{75981CD1-EA26-D1CF-F19E-B58C16BA8A69}"/>
              </a:ext>
            </a:extLst>
          </p:cNvPr>
          <p:cNvSpPr>
            <a:spLocks noGrp="1"/>
          </p:cNvSpPr>
          <p:nvPr>
            <p:ph type="body" sz="quarter" idx="19"/>
          </p:nvPr>
        </p:nvSpPr>
        <p:spPr>
          <a:xfrm>
            <a:off x="2946630"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48" name="Text Placeholder 4">
            <a:extLst>
              <a:ext uri="{FF2B5EF4-FFF2-40B4-BE49-F238E27FC236}">
                <a16:creationId xmlns:a16="http://schemas.microsoft.com/office/drawing/2014/main" id="{3A09BBD1-5CBC-B0EF-71C0-054FCB989BC6}"/>
              </a:ext>
            </a:extLst>
          </p:cNvPr>
          <p:cNvSpPr>
            <a:spLocks noGrp="1"/>
          </p:cNvSpPr>
          <p:nvPr>
            <p:ph type="body" sz="quarter" idx="13"/>
          </p:nvPr>
        </p:nvSpPr>
        <p:spPr>
          <a:xfrm>
            <a:off x="5116484" y="2491684"/>
            <a:ext cx="2011680" cy="2825173"/>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7" name="Picture Placeholder 62">
            <a:extLst>
              <a:ext uri="{FF2B5EF4-FFF2-40B4-BE49-F238E27FC236}">
                <a16:creationId xmlns:a16="http://schemas.microsoft.com/office/drawing/2014/main" id="{4AD0C8C9-DB5A-6DC8-2729-A21F1A5CF174}"/>
              </a:ext>
            </a:extLst>
          </p:cNvPr>
          <p:cNvSpPr>
            <a:spLocks noGrp="1"/>
          </p:cNvSpPr>
          <p:nvPr>
            <p:ph type="pic" sz="quarter" idx="26"/>
          </p:nvPr>
        </p:nvSpPr>
        <p:spPr>
          <a:xfrm>
            <a:off x="5770280" y="2111058"/>
            <a:ext cx="704088" cy="7040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9" name="Text Placeholder 51">
            <a:extLst>
              <a:ext uri="{FF2B5EF4-FFF2-40B4-BE49-F238E27FC236}">
                <a16:creationId xmlns:a16="http://schemas.microsoft.com/office/drawing/2014/main" id="{F02DE2DC-F65C-32A5-5821-89FB2F53C325}"/>
              </a:ext>
            </a:extLst>
          </p:cNvPr>
          <p:cNvSpPr>
            <a:spLocks noGrp="1"/>
          </p:cNvSpPr>
          <p:nvPr>
            <p:ph type="body" sz="quarter" idx="20"/>
          </p:nvPr>
        </p:nvSpPr>
        <p:spPr>
          <a:xfrm>
            <a:off x="5162204"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49" name="Text Placeholder 4">
            <a:extLst>
              <a:ext uri="{FF2B5EF4-FFF2-40B4-BE49-F238E27FC236}">
                <a16:creationId xmlns:a16="http://schemas.microsoft.com/office/drawing/2014/main" id="{084A0326-A0B8-1723-B8BA-B015344F2DCE}"/>
              </a:ext>
            </a:extLst>
          </p:cNvPr>
          <p:cNvSpPr>
            <a:spLocks noGrp="1"/>
          </p:cNvSpPr>
          <p:nvPr>
            <p:ph type="body" sz="quarter" idx="15"/>
          </p:nvPr>
        </p:nvSpPr>
        <p:spPr>
          <a:xfrm>
            <a:off x="7332057" y="2491684"/>
            <a:ext cx="2011680" cy="2825173"/>
          </a:xfrm>
          <a:noFill/>
          <a:ln w="12700">
            <a:solidFill>
              <a:schemeClr val="accent3"/>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6" name="Picture Placeholder 62">
            <a:extLst>
              <a:ext uri="{FF2B5EF4-FFF2-40B4-BE49-F238E27FC236}">
                <a16:creationId xmlns:a16="http://schemas.microsoft.com/office/drawing/2014/main" id="{139354A0-F5DF-3AC5-5E8B-A41146C26F3C}"/>
              </a:ext>
            </a:extLst>
          </p:cNvPr>
          <p:cNvSpPr>
            <a:spLocks noGrp="1"/>
          </p:cNvSpPr>
          <p:nvPr>
            <p:ph type="pic" sz="quarter" idx="25"/>
          </p:nvPr>
        </p:nvSpPr>
        <p:spPr>
          <a:xfrm>
            <a:off x="7985853" y="2111058"/>
            <a:ext cx="704088" cy="704088"/>
          </a:xfrm>
          <a:prstGeom prst="ellipse">
            <a:avLst/>
          </a:prstGeom>
          <a:solidFill>
            <a:schemeClr val="accent3"/>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0" name="Text Placeholder 51">
            <a:extLst>
              <a:ext uri="{FF2B5EF4-FFF2-40B4-BE49-F238E27FC236}">
                <a16:creationId xmlns:a16="http://schemas.microsoft.com/office/drawing/2014/main" id="{E9730E82-F317-686A-8777-D81705BCC706}"/>
              </a:ext>
            </a:extLst>
          </p:cNvPr>
          <p:cNvSpPr>
            <a:spLocks noGrp="1"/>
          </p:cNvSpPr>
          <p:nvPr>
            <p:ph type="body" sz="quarter" idx="21"/>
          </p:nvPr>
        </p:nvSpPr>
        <p:spPr>
          <a:xfrm>
            <a:off x="7377777"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50" name="Text Placeholder 4">
            <a:extLst>
              <a:ext uri="{FF2B5EF4-FFF2-40B4-BE49-F238E27FC236}">
                <a16:creationId xmlns:a16="http://schemas.microsoft.com/office/drawing/2014/main" id="{0E3B57F3-1903-446F-D989-D6CA342D0861}"/>
              </a:ext>
            </a:extLst>
          </p:cNvPr>
          <p:cNvSpPr>
            <a:spLocks noGrp="1"/>
          </p:cNvSpPr>
          <p:nvPr>
            <p:ph type="body" sz="quarter" idx="17"/>
          </p:nvPr>
        </p:nvSpPr>
        <p:spPr>
          <a:xfrm>
            <a:off x="9547629" y="2491684"/>
            <a:ext cx="2011680" cy="2825173"/>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5" name="Picture Placeholder 62">
            <a:extLst>
              <a:ext uri="{FF2B5EF4-FFF2-40B4-BE49-F238E27FC236}">
                <a16:creationId xmlns:a16="http://schemas.microsoft.com/office/drawing/2014/main" id="{D5BF3A8A-72F1-392E-855B-5B36E244A7FD}"/>
              </a:ext>
            </a:extLst>
          </p:cNvPr>
          <p:cNvSpPr>
            <a:spLocks noGrp="1"/>
          </p:cNvSpPr>
          <p:nvPr>
            <p:ph type="pic" sz="quarter" idx="24"/>
          </p:nvPr>
        </p:nvSpPr>
        <p:spPr>
          <a:xfrm>
            <a:off x="10201425" y="2111058"/>
            <a:ext cx="704088" cy="7040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1" name="Text Placeholder 51">
            <a:extLst>
              <a:ext uri="{FF2B5EF4-FFF2-40B4-BE49-F238E27FC236}">
                <a16:creationId xmlns:a16="http://schemas.microsoft.com/office/drawing/2014/main" id="{2AED5DDC-3165-FA12-0310-E3545223E292}"/>
              </a:ext>
            </a:extLst>
          </p:cNvPr>
          <p:cNvSpPr>
            <a:spLocks noGrp="1"/>
          </p:cNvSpPr>
          <p:nvPr>
            <p:ph type="body" sz="quarter" idx="22"/>
          </p:nvPr>
        </p:nvSpPr>
        <p:spPr>
          <a:xfrm>
            <a:off x="9593349"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Tree>
    <p:extLst>
      <p:ext uri="{BB962C8B-B14F-4D97-AF65-F5344CB8AC3E}">
        <p14:creationId xmlns:p14="http://schemas.microsoft.com/office/powerpoint/2010/main" val="872516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E2DECB02-D9CE-E57A-0604-BFF41EC38AFA}"/>
              </a:ext>
            </a:extLst>
          </p:cNvPr>
          <p:cNvSpPr/>
          <p:nvPr userDrawn="1"/>
        </p:nvSpPr>
        <p:spPr>
          <a:xfrm>
            <a:off x="0" y="0"/>
            <a:ext cx="2838450" cy="2857958"/>
          </a:xfrm>
          <a:custGeom>
            <a:avLst/>
            <a:gdLst>
              <a:gd name="connsiteX0" fmla="*/ 1971005 w 2838450"/>
              <a:gd name="connsiteY0" fmla="*/ 0 h 2857958"/>
              <a:gd name="connsiteX1" fmla="*/ 2838450 w 2838450"/>
              <a:gd name="connsiteY1" fmla="*/ 0 h 2857958"/>
              <a:gd name="connsiteX2" fmla="*/ 2838450 w 2838450"/>
              <a:gd name="connsiteY2" fmla="*/ 7240 h 2857958"/>
              <a:gd name="connsiteX3" fmla="*/ 278890 w 2838450"/>
              <a:gd name="connsiteY3" fmla="*/ 2843883 h 2857958"/>
              <a:gd name="connsiteX4" fmla="*/ 0 w 2838450"/>
              <a:gd name="connsiteY4" fmla="*/ 2857958 h 2857958"/>
              <a:gd name="connsiteX5" fmla="*/ 0 w 2838450"/>
              <a:gd name="connsiteY5" fmla="*/ 1990580 h 2857958"/>
              <a:gd name="connsiteX6" fmla="*/ 190293 w 2838450"/>
              <a:gd name="connsiteY6" fmla="*/ 1980883 h 2857958"/>
              <a:gd name="connsiteX7" fmla="*/ 1960910 w 2838450"/>
              <a:gd name="connsiteY7" fmla="*/ 200390 h 285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8450" h="2857958">
                <a:moveTo>
                  <a:pt x="1971005" y="0"/>
                </a:moveTo>
                <a:lnTo>
                  <a:pt x="2838450" y="0"/>
                </a:lnTo>
                <a:lnTo>
                  <a:pt x="2838450" y="7240"/>
                </a:lnTo>
                <a:cubicBezTo>
                  <a:pt x="2838450" y="1484015"/>
                  <a:pt x="1716931" y="2697914"/>
                  <a:pt x="278890" y="2843883"/>
                </a:cubicBezTo>
                <a:lnTo>
                  <a:pt x="0" y="2857958"/>
                </a:lnTo>
                <a:lnTo>
                  <a:pt x="0" y="1990580"/>
                </a:lnTo>
                <a:lnTo>
                  <a:pt x="190293" y="1980883"/>
                </a:lnTo>
                <a:cubicBezTo>
                  <a:pt x="1124600" y="1885128"/>
                  <a:pt x="1866185" y="1135788"/>
                  <a:pt x="1960910" y="20039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lvl="0"/>
            <a:endParaRPr lang="en-US" dirty="0"/>
          </a:p>
        </p:txBody>
      </p:sp>
      <p:sp>
        <p:nvSpPr>
          <p:cNvPr id="26" name="Freeform: Shape 25">
            <a:extLst>
              <a:ext uri="{FF2B5EF4-FFF2-40B4-BE49-F238E27FC236}">
                <a16:creationId xmlns:a16="http://schemas.microsoft.com/office/drawing/2014/main" id="{68E760EA-7D83-1DF2-A8EE-4F218084E74F}"/>
              </a:ext>
            </a:extLst>
          </p:cNvPr>
          <p:cNvSpPr/>
          <p:nvPr userDrawn="1"/>
        </p:nvSpPr>
        <p:spPr>
          <a:xfrm>
            <a:off x="1" y="-1"/>
            <a:ext cx="1970627" cy="1990267"/>
          </a:xfrm>
          <a:custGeom>
            <a:avLst/>
            <a:gdLst>
              <a:gd name="connsiteX0" fmla="*/ 0 w 1970627"/>
              <a:gd name="connsiteY0" fmla="*/ 0 h 1990267"/>
              <a:gd name="connsiteX1" fmla="*/ 1970627 w 1970627"/>
              <a:gd name="connsiteY1" fmla="*/ 0 h 1990267"/>
              <a:gd name="connsiteX2" fmla="*/ 1960534 w 1970627"/>
              <a:gd name="connsiteY2" fmla="*/ 200357 h 1990267"/>
              <a:gd name="connsiteX3" fmla="*/ 190254 w 1970627"/>
              <a:gd name="connsiteY3" fmla="*/ 1980571 h 1990267"/>
              <a:gd name="connsiteX4" fmla="*/ 0 w 1970627"/>
              <a:gd name="connsiteY4" fmla="*/ 1990267 h 199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0627" h="1990267">
                <a:moveTo>
                  <a:pt x="0" y="0"/>
                </a:moveTo>
                <a:lnTo>
                  <a:pt x="1970627" y="0"/>
                </a:lnTo>
                <a:lnTo>
                  <a:pt x="1960534" y="200357"/>
                </a:lnTo>
                <a:cubicBezTo>
                  <a:pt x="1865827" y="1135608"/>
                  <a:pt x="1124383" y="1884831"/>
                  <a:pt x="190254" y="1980571"/>
                </a:cubicBezTo>
                <a:lnTo>
                  <a:pt x="0" y="1990267"/>
                </a:lnTo>
                <a:close/>
              </a:path>
            </a:pathLst>
          </a:custGeom>
          <a:solidFill>
            <a:srgbClr val="F5CDCE"/>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6" name="Freeform: Shape 15">
            <a:extLst>
              <a:ext uri="{FF2B5EF4-FFF2-40B4-BE49-F238E27FC236}">
                <a16:creationId xmlns:a16="http://schemas.microsoft.com/office/drawing/2014/main" id="{FF3F3353-78A1-F584-81A6-9513382DF18F}"/>
              </a:ext>
            </a:extLst>
          </p:cNvPr>
          <p:cNvSpPr/>
          <p:nvPr userDrawn="1"/>
        </p:nvSpPr>
        <p:spPr>
          <a:xfrm>
            <a:off x="1" y="1"/>
            <a:ext cx="1003449" cy="1013015"/>
          </a:xfrm>
          <a:custGeom>
            <a:avLst/>
            <a:gdLst>
              <a:gd name="connsiteX0" fmla="*/ 0 w 1003449"/>
              <a:gd name="connsiteY0" fmla="*/ 0 h 1013015"/>
              <a:gd name="connsiteX1" fmla="*/ 1003449 w 1003449"/>
              <a:gd name="connsiteY1" fmla="*/ 0 h 1013015"/>
              <a:gd name="connsiteX2" fmla="*/ 998306 w 1003449"/>
              <a:gd name="connsiteY2" fmla="*/ 100639 h 1013015"/>
              <a:gd name="connsiteX3" fmla="*/ 90663 w 1003449"/>
              <a:gd name="connsiteY3" fmla="*/ 1008380 h 1013015"/>
              <a:gd name="connsiteX4" fmla="*/ 0 w 1003449"/>
              <a:gd name="connsiteY4" fmla="*/ 1013015 h 1013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449" h="1013015">
                <a:moveTo>
                  <a:pt x="0" y="0"/>
                </a:moveTo>
                <a:lnTo>
                  <a:pt x="1003449" y="0"/>
                </a:lnTo>
                <a:lnTo>
                  <a:pt x="998306" y="100639"/>
                </a:lnTo>
                <a:cubicBezTo>
                  <a:pt x="949402" y="576784"/>
                  <a:pt x="566756" y="959471"/>
                  <a:pt x="90663" y="1008380"/>
                </a:cubicBezTo>
                <a:lnTo>
                  <a:pt x="0" y="1013015"/>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A65C6DDD-D2BB-0153-0F53-9F7C17BDFD2B}"/>
              </a:ext>
            </a:extLst>
          </p:cNvPr>
          <p:cNvSpPr>
            <a:spLocks noGrp="1"/>
          </p:cNvSpPr>
          <p:nvPr>
            <p:ph type="title"/>
          </p:nvPr>
        </p:nvSpPr>
        <p:spPr/>
        <p:txBody>
          <a:bodyPr/>
          <a:lstStyle>
            <a:lvl1pPr>
              <a:lnSpc>
                <a:spcPct val="100000"/>
              </a:lnSpc>
              <a:defRPr>
                <a:solidFill>
                  <a:schemeClr val="accent6"/>
                </a:solidFill>
              </a:defRPr>
            </a:lvl1pPr>
          </a:lstStyle>
          <a:p>
            <a:r>
              <a:rPr lang="en-US"/>
              <a:t>Click to edit Master title style</a:t>
            </a:r>
            <a:endParaRPr lang="en-US" dirty="0"/>
          </a:p>
        </p:txBody>
      </p:sp>
      <p:sp>
        <p:nvSpPr>
          <p:cNvPr id="5" name="Slide Number Placeholder 4">
            <a:extLst>
              <a:ext uri="{FF2B5EF4-FFF2-40B4-BE49-F238E27FC236}">
                <a16:creationId xmlns:a16="http://schemas.microsoft.com/office/drawing/2014/main" id="{471A846E-CBB1-9805-456D-0C0B890912B7}"/>
              </a:ext>
            </a:extLst>
          </p:cNvPr>
          <p:cNvSpPr>
            <a:spLocks noGrp="1"/>
          </p:cNvSpPr>
          <p:nvPr>
            <p:ph type="sldNum" sz="quarter" idx="12"/>
          </p:nvPr>
        </p:nvSpPr>
        <p:spPr/>
        <p:txBody>
          <a:bodyPr/>
          <a:lstStyle/>
          <a:p>
            <a:fld id="{48F63A3B-78C7-47BE-AE5E-E10140E04643}" type="slidenum">
              <a:rPr lang="en-US" smtClean="0"/>
              <a:pPr/>
              <a:t>‹#›</a:t>
            </a:fld>
            <a:endParaRPr lang="en-US" dirty="0"/>
          </a:p>
        </p:txBody>
      </p:sp>
      <p:sp>
        <p:nvSpPr>
          <p:cNvPr id="30" name="Image 2" descr="preencoded.png">
            <a:extLst>
              <a:ext uri="{FF2B5EF4-FFF2-40B4-BE49-F238E27FC236}">
                <a16:creationId xmlns:a16="http://schemas.microsoft.com/office/drawing/2014/main" id="{790E862E-398F-571C-EC2C-3D17164DE059}"/>
              </a:ext>
            </a:extLst>
          </p:cNvPr>
          <p:cNvSpPr/>
          <p:nvPr/>
        </p:nvSpPr>
        <p:spPr>
          <a:xfrm>
            <a:off x="1458332" y="590133"/>
            <a:ext cx="775021" cy="775021"/>
          </a:xfrm>
          <a:custGeom>
            <a:avLst/>
            <a:gdLst>
              <a:gd name="connsiteX0" fmla="*/ 387511 w 775021"/>
              <a:gd name="connsiteY0" fmla="*/ 775021 h 775021"/>
              <a:gd name="connsiteX1" fmla="*/ 775021 w 775021"/>
              <a:gd name="connsiteY1" fmla="*/ 387511 h 775021"/>
              <a:gd name="connsiteX2" fmla="*/ 387511 w 775021"/>
              <a:gd name="connsiteY2" fmla="*/ 0 h 775021"/>
              <a:gd name="connsiteX3" fmla="*/ 0 w 775021"/>
              <a:gd name="connsiteY3" fmla="*/ 387511 h 775021"/>
              <a:gd name="connsiteX4" fmla="*/ 387511 w 775021"/>
              <a:gd name="connsiteY4" fmla="*/ 775021 h 775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21" h="775021">
                <a:moveTo>
                  <a:pt x="387511" y="775021"/>
                </a:moveTo>
                <a:cubicBezTo>
                  <a:pt x="601527" y="775021"/>
                  <a:pt x="775021" y="601527"/>
                  <a:pt x="775021" y="387511"/>
                </a:cubicBezTo>
                <a:cubicBezTo>
                  <a:pt x="775021" y="173494"/>
                  <a:pt x="601527" y="0"/>
                  <a:pt x="387511" y="0"/>
                </a:cubicBezTo>
                <a:cubicBezTo>
                  <a:pt x="173494" y="0"/>
                  <a:pt x="0" y="173494"/>
                  <a:pt x="0" y="387511"/>
                </a:cubicBezTo>
                <a:cubicBezTo>
                  <a:pt x="0" y="601527"/>
                  <a:pt x="173494" y="775021"/>
                  <a:pt x="387511" y="775021"/>
                </a:cubicBezTo>
                <a:close/>
              </a:path>
            </a:pathLst>
          </a:custGeom>
          <a:solidFill>
            <a:schemeClr val="accent6"/>
          </a:solidFill>
          <a:ln w="3801" cap="flat">
            <a:noFill/>
            <a:prstDash val="solid"/>
            <a:miter/>
          </a:ln>
        </p:spPr>
        <p:txBody>
          <a:bodyPr rtlCol="0" anchor="ctr"/>
          <a:lstStyle/>
          <a:p>
            <a:endParaRPr lang="en-US" dirty="0"/>
          </a:p>
        </p:txBody>
      </p:sp>
      <p:sp>
        <p:nvSpPr>
          <p:cNvPr id="31" name="Text Placeholder 2">
            <a:extLst>
              <a:ext uri="{FF2B5EF4-FFF2-40B4-BE49-F238E27FC236}">
                <a16:creationId xmlns:a16="http://schemas.microsoft.com/office/drawing/2014/main" id="{AB1DF8DE-0EED-2627-4B5E-266C0BC276BE}"/>
              </a:ext>
            </a:extLst>
          </p:cNvPr>
          <p:cNvSpPr>
            <a:spLocks noGrp="1"/>
          </p:cNvSpPr>
          <p:nvPr>
            <p:ph type="body" idx="1" hasCustomPrompt="1"/>
          </p:nvPr>
        </p:nvSpPr>
        <p:spPr>
          <a:xfrm>
            <a:off x="685338" y="3017520"/>
            <a:ext cx="1993392" cy="557784"/>
          </a:xfrm>
          <a:solidFill>
            <a:schemeClr val="accent3"/>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2" name="Text Placeholder 4">
            <a:extLst>
              <a:ext uri="{FF2B5EF4-FFF2-40B4-BE49-F238E27FC236}">
                <a16:creationId xmlns:a16="http://schemas.microsoft.com/office/drawing/2014/main" id="{5AE99EEE-38C4-CB2D-EEA0-8A2EB6F129E4}"/>
              </a:ext>
            </a:extLst>
          </p:cNvPr>
          <p:cNvSpPr>
            <a:spLocks noGrp="1"/>
          </p:cNvSpPr>
          <p:nvPr>
            <p:ph type="body" sz="quarter" idx="3" hasCustomPrompt="1"/>
          </p:nvPr>
        </p:nvSpPr>
        <p:spPr>
          <a:xfrm>
            <a:off x="2900911" y="3017520"/>
            <a:ext cx="1993392" cy="557784"/>
          </a:xfrm>
          <a:solidFill>
            <a:schemeClr val="accent1"/>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3" name="Text Placeholder 4">
            <a:extLst>
              <a:ext uri="{FF2B5EF4-FFF2-40B4-BE49-F238E27FC236}">
                <a16:creationId xmlns:a16="http://schemas.microsoft.com/office/drawing/2014/main" id="{AA90F0AE-69F4-EBD3-AED1-81E98D34811D}"/>
              </a:ext>
            </a:extLst>
          </p:cNvPr>
          <p:cNvSpPr>
            <a:spLocks noGrp="1"/>
          </p:cNvSpPr>
          <p:nvPr>
            <p:ph type="body" sz="quarter" idx="13" hasCustomPrompt="1"/>
          </p:nvPr>
        </p:nvSpPr>
        <p:spPr>
          <a:xfrm>
            <a:off x="5116484" y="3017520"/>
            <a:ext cx="1993392" cy="557784"/>
          </a:xfrm>
          <a:solidFill>
            <a:schemeClr val="accent3"/>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4" name="Text Placeholder 4">
            <a:extLst>
              <a:ext uri="{FF2B5EF4-FFF2-40B4-BE49-F238E27FC236}">
                <a16:creationId xmlns:a16="http://schemas.microsoft.com/office/drawing/2014/main" id="{F9E49243-B04A-D7AF-B4C7-8E1AE776F811}"/>
              </a:ext>
            </a:extLst>
          </p:cNvPr>
          <p:cNvSpPr>
            <a:spLocks noGrp="1"/>
          </p:cNvSpPr>
          <p:nvPr>
            <p:ph type="body" sz="quarter" idx="15" hasCustomPrompt="1"/>
          </p:nvPr>
        </p:nvSpPr>
        <p:spPr>
          <a:xfrm>
            <a:off x="7332057" y="3017520"/>
            <a:ext cx="1993392" cy="557784"/>
          </a:xfrm>
          <a:solidFill>
            <a:schemeClr val="accent1"/>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5" name="Text Placeholder 4">
            <a:extLst>
              <a:ext uri="{FF2B5EF4-FFF2-40B4-BE49-F238E27FC236}">
                <a16:creationId xmlns:a16="http://schemas.microsoft.com/office/drawing/2014/main" id="{4780DCD4-46DE-8C31-9F39-FC6E45FC1EBE}"/>
              </a:ext>
            </a:extLst>
          </p:cNvPr>
          <p:cNvSpPr>
            <a:spLocks noGrp="1"/>
          </p:cNvSpPr>
          <p:nvPr>
            <p:ph type="body" sz="quarter" idx="17" hasCustomPrompt="1"/>
          </p:nvPr>
        </p:nvSpPr>
        <p:spPr>
          <a:xfrm>
            <a:off x="9547629" y="3017520"/>
            <a:ext cx="1993392" cy="557784"/>
          </a:xfrm>
          <a:solidFill>
            <a:schemeClr val="accent3"/>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6" name="Text Placeholder 51">
            <a:extLst>
              <a:ext uri="{FF2B5EF4-FFF2-40B4-BE49-F238E27FC236}">
                <a16:creationId xmlns:a16="http://schemas.microsoft.com/office/drawing/2014/main" id="{9FBDF935-4925-03EC-CBC9-1EBA90DF849B}"/>
              </a:ext>
            </a:extLst>
          </p:cNvPr>
          <p:cNvSpPr>
            <a:spLocks noGrp="1"/>
          </p:cNvSpPr>
          <p:nvPr>
            <p:ph type="body" sz="quarter" idx="18"/>
          </p:nvPr>
        </p:nvSpPr>
        <p:spPr>
          <a:xfrm>
            <a:off x="685338"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37" name="Text Placeholder 51">
            <a:extLst>
              <a:ext uri="{FF2B5EF4-FFF2-40B4-BE49-F238E27FC236}">
                <a16:creationId xmlns:a16="http://schemas.microsoft.com/office/drawing/2014/main" id="{9BB76AA7-442D-54A7-D075-C67F47438963}"/>
              </a:ext>
            </a:extLst>
          </p:cNvPr>
          <p:cNvSpPr>
            <a:spLocks noGrp="1"/>
          </p:cNvSpPr>
          <p:nvPr>
            <p:ph type="body" sz="quarter" idx="19"/>
          </p:nvPr>
        </p:nvSpPr>
        <p:spPr>
          <a:xfrm>
            <a:off x="2900911"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38" name="Text Placeholder 51">
            <a:extLst>
              <a:ext uri="{FF2B5EF4-FFF2-40B4-BE49-F238E27FC236}">
                <a16:creationId xmlns:a16="http://schemas.microsoft.com/office/drawing/2014/main" id="{9E419856-1586-F2D8-A1B4-F67FEE9839DF}"/>
              </a:ext>
            </a:extLst>
          </p:cNvPr>
          <p:cNvSpPr>
            <a:spLocks noGrp="1"/>
          </p:cNvSpPr>
          <p:nvPr>
            <p:ph type="body" sz="quarter" idx="20"/>
          </p:nvPr>
        </p:nvSpPr>
        <p:spPr>
          <a:xfrm>
            <a:off x="5116484"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39" name="Text Placeholder 51">
            <a:extLst>
              <a:ext uri="{FF2B5EF4-FFF2-40B4-BE49-F238E27FC236}">
                <a16:creationId xmlns:a16="http://schemas.microsoft.com/office/drawing/2014/main" id="{AED74DD2-EAE3-76BF-56B9-C04FCED1F2DB}"/>
              </a:ext>
            </a:extLst>
          </p:cNvPr>
          <p:cNvSpPr>
            <a:spLocks noGrp="1"/>
          </p:cNvSpPr>
          <p:nvPr>
            <p:ph type="body" sz="quarter" idx="21"/>
          </p:nvPr>
        </p:nvSpPr>
        <p:spPr>
          <a:xfrm>
            <a:off x="7332057"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40" name="Text Placeholder 51">
            <a:extLst>
              <a:ext uri="{FF2B5EF4-FFF2-40B4-BE49-F238E27FC236}">
                <a16:creationId xmlns:a16="http://schemas.microsoft.com/office/drawing/2014/main" id="{0A39AD48-2F98-C0C9-DE08-CED7EBF816B2}"/>
              </a:ext>
            </a:extLst>
          </p:cNvPr>
          <p:cNvSpPr>
            <a:spLocks noGrp="1"/>
          </p:cNvSpPr>
          <p:nvPr>
            <p:ph type="body" sz="quarter" idx="22"/>
          </p:nvPr>
        </p:nvSpPr>
        <p:spPr>
          <a:xfrm>
            <a:off x="9547629"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cxnSp>
        <p:nvCxnSpPr>
          <p:cNvPr id="42" name="Straight Connector 41">
            <a:extLst>
              <a:ext uri="{FF2B5EF4-FFF2-40B4-BE49-F238E27FC236}">
                <a16:creationId xmlns:a16="http://schemas.microsoft.com/office/drawing/2014/main" id="{E6BE61D7-B0A3-902B-4F58-727982880EF5}"/>
              </a:ext>
            </a:extLst>
          </p:cNvPr>
          <p:cNvCxnSpPr>
            <a:cxnSpLocks/>
          </p:cNvCxnSpPr>
          <p:nvPr userDrawn="1"/>
        </p:nvCxnSpPr>
        <p:spPr>
          <a:xfrm>
            <a:off x="739398" y="4187681"/>
            <a:ext cx="10812360" cy="0"/>
          </a:xfrm>
          <a:prstGeom prst="line">
            <a:avLst/>
          </a:prstGeom>
          <a:ln w="127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33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26B5661-F583-FA44-8353-161B862E69B1}"/>
              </a:ext>
            </a:extLst>
          </p:cNvPr>
          <p:cNvSpPr>
            <a:spLocks noGrp="1"/>
          </p:cNvSpPr>
          <p:nvPr>
            <p:ph type="title"/>
          </p:nvPr>
        </p:nvSpPr>
        <p:spPr>
          <a:xfrm>
            <a:off x="3986784" y="1243584"/>
            <a:ext cx="8165592" cy="768096"/>
          </a:xfrm>
        </p:spPr>
        <p:txBody>
          <a:bodyPr>
            <a:noAutofit/>
          </a:bodyPr>
          <a:lstStyle>
            <a:lvl1pPr algn="l">
              <a:lnSpc>
                <a:spcPct val="100000"/>
              </a:lnSpc>
              <a:defRPr/>
            </a:lvl1pPr>
          </a:lstStyle>
          <a:p>
            <a:r>
              <a:rPr lang="en-US"/>
              <a:t>Click to edit Master title style</a:t>
            </a:r>
            <a:endParaRPr lang="en-US" dirty="0"/>
          </a:p>
        </p:txBody>
      </p:sp>
      <p:sp>
        <p:nvSpPr>
          <p:cNvPr id="11" name="Image 0" descr="preencoded.png">
            <a:extLst>
              <a:ext uri="{FF2B5EF4-FFF2-40B4-BE49-F238E27FC236}">
                <a16:creationId xmlns:a16="http://schemas.microsoft.com/office/drawing/2014/main" id="{CD2D664E-6702-6607-A37E-2E996144917C}"/>
              </a:ext>
            </a:extLst>
          </p:cNvPr>
          <p:cNvSpPr/>
          <p:nvPr userDrawn="1"/>
        </p:nvSpPr>
        <p:spPr>
          <a:xfrm>
            <a:off x="-5568" y="-2784"/>
            <a:ext cx="3443288" cy="6891337"/>
          </a:xfrm>
          <a:custGeom>
            <a:avLst/>
            <a:gdLst>
              <a:gd name="connsiteX0" fmla="*/ 3443288 w 3443288"/>
              <a:gd name="connsiteY0" fmla="*/ 0 h 6891337"/>
              <a:gd name="connsiteX1" fmla="*/ 0 w 3443288"/>
              <a:gd name="connsiteY1" fmla="*/ 0 h 6891337"/>
              <a:gd name="connsiteX2" fmla="*/ 0 w 3443288"/>
              <a:gd name="connsiteY2" fmla="*/ 6891338 h 6891337"/>
              <a:gd name="connsiteX3" fmla="*/ 3443288 w 3443288"/>
              <a:gd name="connsiteY3" fmla="*/ 6891338 h 6891337"/>
              <a:gd name="connsiteX4" fmla="*/ 3443288 w 3443288"/>
              <a:gd name="connsiteY4" fmla="*/ 0 h 6891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6891337">
                <a:moveTo>
                  <a:pt x="3443288" y="0"/>
                </a:moveTo>
                <a:lnTo>
                  <a:pt x="0" y="0"/>
                </a:lnTo>
                <a:lnTo>
                  <a:pt x="0" y="6891338"/>
                </a:lnTo>
                <a:lnTo>
                  <a:pt x="3443288" y="6891338"/>
                </a:lnTo>
                <a:lnTo>
                  <a:pt x="3443288" y="0"/>
                </a:lnTo>
                <a:close/>
              </a:path>
            </a:pathLst>
          </a:custGeom>
          <a:solidFill>
            <a:schemeClr val="accent3"/>
          </a:solidFill>
          <a:ln w="4756" cap="flat">
            <a:noFill/>
            <a:prstDash val="solid"/>
            <a:miter/>
          </a:ln>
        </p:spPr>
        <p:txBody>
          <a:bodyPr rtlCol="0" anchor="ctr">
            <a:noAutofit/>
          </a:bodyPr>
          <a:lstStyle/>
          <a:p>
            <a:endParaRPr lang="en-US" dirty="0"/>
          </a:p>
        </p:txBody>
      </p:sp>
      <p:pic>
        <p:nvPicPr>
          <p:cNvPr id="13" name="Image 1" descr="preencoded.png">
            <a:extLst>
              <a:ext uri="{FF2B5EF4-FFF2-40B4-BE49-F238E27FC236}">
                <a16:creationId xmlns:a16="http://schemas.microsoft.com/office/drawing/2014/main" id="{951C5737-DF7E-D671-AC74-9E488335BCA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703311" y="-2784"/>
            <a:ext cx="1734410" cy="5167313"/>
          </a:xfrm>
          <a:prstGeom prst="rect">
            <a:avLst/>
          </a:prstGeom>
        </p:spPr>
      </p:pic>
      <p:sp>
        <p:nvSpPr>
          <p:cNvPr id="39" name="Freeform: Shape 38">
            <a:extLst>
              <a:ext uri="{FF2B5EF4-FFF2-40B4-BE49-F238E27FC236}">
                <a16:creationId xmlns:a16="http://schemas.microsoft.com/office/drawing/2014/main" id="{F232A1E1-DD38-15EA-6CA1-A84950EC43F0}"/>
              </a:ext>
            </a:extLst>
          </p:cNvPr>
          <p:cNvSpPr/>
          <p:nvPr/>
        </p:nvSpPr>
        <p:spPr>
          <a:xfrm>
            <a:off x="1721621" y="-2784"/>
            <a:ext cx="1716115" cy="1720853"/>
          </a:xfrm>
          <a:custGeom>
            <a:avLst/>
            <a:gdLst>
              <a:gd name="connsiteX0" fmla="*/ 93358 w 1716115"/>
              <a:gd name="connsiteY0" fmla="*/ 0 h 1720853"/>
              <a:gd name="connsiteX1" fmla="*/ 110348 w 1716115"/>
              <a:gd name="connsiteY1" fmla="*/ 0 h 1720853"/>
              <a:gd name="connsiteX2" fmla="*/ 1716029 w 1716115"/>
              <a:gd name="connsiteY2" fmla="*/ 1610112 h 1720853"/>
              <a:gd name="connsiteX3" fmla="*/ 1716029 w 1716115"/>
              <a:gd name="connsiteY3" fmla="*/ 1627151 h 1720853"/>
              <a:gd name="connsiteX4" fmla="*/ 1716115 w 1716115"/>
              <a:gd name="connsiteY4" fmla="*/ 1627237 h 1720853"/>
              <a:gd name="connsiteX5" fmla="*/ 93358 w 1716115"/>
              <a:gd name="connsiteY5" fmla="*/ 0 h 1720853"/>
              <a:gd name="connsiteX6" fmla="*/ 0 w 1716115"/>
              <a:gd name="connsiteY6" fmla="*/ 0 h 1720853"/>
              <a:gd name="connsiteX7" fmla="*/ 16989 w 1716115"/>
              <a:gd name="connsiteY7" fmla="*/ 0 h 1720853"/>
              <a:gd name="connsiteX8" fmla="*/ 1716114 w 1716115"/>
              <a:gd name="connsiteY8" fmla="*/ 1703814 h 1720853"/>
              <a:gd name="connsiteX9" fmla="*/ 1716114 w 1716115"/>
              <a:gd name="connsiteY9" fmla="*/ 1720853 h 1720853"/>
              <a:gd name="connsiteX10" fmla="*/ 0 w 1716115"/>
              <a:gd name="connsiteY10" fmla="*/ 0 h 1720853"/>
              <a:gd name="connsiteX11" fmla="*/ 186798 w 1716115"/>
              <a:gd name="connsiteY11" fmla="*/ 0 h 1720853"/>
              <a:gd name="connsiteX12" fmla="*/ 203788 w 1716115"/>
              <a:gd name="connsiteY12" fmla="*/ 0 h 1720853"/>
              <a:gd name="connsiteX13" fmla="*/ 1716109 w 1716115"/>
              <a:gd name="connsiteY13" fmla="*/ 1516501 h 1720853"/>
              <a:gd name="connsiteX14" fmla="*/ 1716109 w 1716115"/>
              <a:gd name="connsiteY14" fmla="*/ 1533535 h 1720853"/>
              <a:gd name="connsiteX15" fmla="*/ 186798 w 1716115"/>
              <a:gd name="connsiteY15" fmla="*/ 0 h 1720853"/>
              <a:gd name="connsiteX16" fmla="*/ 280155 w 1716115"/>
              <a:gd name="connsiteY16" fmla="*/ 0 h 1720853"/>
              <a:gd name="connsiteX17" fmla="*/ 297145 w 1716115"/>
              <a:gd name="connsiteY17" fmla="*/ 0 h 1720853"/>
              <a:gd name="connsiteX18" fmla="*/ 1716114 w 1716115"/>
              <a:gd name="connsiteY18" fmla="*/ 1422885 h 1720853"/>
              <a:gd name="connsiteX19" fmla="*/ 1716114 w 1716115"/>
              <a:gd name="connsiteY19" fmla="*/ 1439924 h 1720853"/>
              <a:gd name="connsiteX20" fmla="*/ 280155 w 1716115"/>
              <a:gd name="connsiteY20" fmla="*/ 0 h 1720853"/>
              <a:gd name="connsiteX21" fmla="*/ 373512 w 1716115"/>
              <a:gd name="connsiteY21" fmla="*/ 0 h 1720853"/>
              <a:gd name="connsiteX22" fmla="*/ 390502 w 1716115"/>
              <a:gd name="connsiteY22" fmla="*/ 0 h 1720853"/>
              <a:gd name="connsiteX23" fmla="*/ 1716029 w 1716115"/>
              <a:gd name="connsiteY23" fmla="*/ 1329184 h 1720853"/>
              <a:gd name="connsiteX24" fmla="*/ 1716029 w 1716115"/>
              <a:gd name="connsiteY24" fmla="*/ 1346223 h 1720853"/>
              <a:gd name="connsiteX25" fmla="*/ 1716114 w 1716115"/>
              <a:gd name="connsiteY25" fmla="*/ 1346308 h 1720853"/>
              <a:gd name="connsiteX26" fmla="*/ 373512 w 1716115"/>
              <a:gd name="connsiteY26" fmla="*/ 0 h 1720853"/>
              <a:gd name="connsiteX27" fmla="*/ 466953 w 1716115"/>
              <a:gd name="connsiteY27" fmla="*/ 0 h 1720853"/>
              <a:gd name="connsiteX28" fmla="*/ 483944 w 1716115"/>
              <a:gd name="connsiteY28" fmla="*/ 0 h 1720853"/>
              <a:gd name="connsiteX29" fmla="*/ 1716110 w 1716115"/>
              <a:gd name="connsiteY29" fmla="*/ 1235573 h 1720853"/>
              <a:gd name="connsiteX30" fmla="*/ 1716110 w 1716115"/>
              <a:gd name="connsiteY30" fmla="*/ 1252607 h 1720853"/>
              <a:gd name="connsiteX31" fmla="*/ 466953 w 1716115"/>
              <a:gd name="connsiteY31" fmla="*/ 0 h 1720853"/>
              <a:gd name="connsiteX32" fmla="*/ 560310 w 1716115"/>
              <a:gd name="connsiteY32" fmla="*/ 0 h 1720853"/>
              <a:gd name="connsiteX33" fmla="*/ 577297 w 1716115"/>
              <a:gd name="connsiteY33" fmla="*/ 0 h 1720853"/>
              <a:gd name="connsiteX34" fmla="*/ 1716109 w 1716115"/>
              <a:gd name="connsiteY34" fmla="*/ 1141957 h 1720853"/>
              <a:gd name="connsiteX35" fmla="*/ 1716109 w 1716115"/>
              <a:gd name="connsiteY35" fmla="*/ 1158991 h 1720853"/>
              <a:gd name="connsiteX36" fmla="*/ 560310 w 1716115"/>
              <a:gd name="connsiteY36" fmla="*/ 0 h 1720853"/>
              <a:gd name="connsiteX37" fmla="*/ 653668 w 1716115"/>
              <a:gd name="connsiteY37" fmla="*/ 0 h 1720853"/>
              <a:gd name="connsiteX38" fmla="*/ 670655 w 1716115"/>
              <a:gd name="connsiteY38" fmla="*/ 0 h 1720853"/>
              <a:gd name="connsiteX39" fmla="*/ 1716029 w 1716115"/>
              <a:gd name="connsiteY39" fmla="*/ 1048255 h 1720853"/>
              <a:gd name="connsiteX40" fmla="*/ 1716029 w 1716115"/>
              <a:gd name="connsiteY40" fmla="*/ 1065294 h 1720853"/>
              <a:gd name="connsiteX41" fmla="*/ 1716114 w 1716115"/>
              <a:gd name="connsiteY41" fmla="*/ 1065380 h 1720853"/>
              <a:gd name="connsiteX42" fmla="*/ 653668 w 1716115"/>
              <a:gd name="connsiteY42" fmla="*/ 0 h 1720853"/>
              <a:gd name="connsiteX43" fmla="*/ 747112 w 1716115"/>
              <a:gd name="connsiteY43" fmla="*/ 0 h 1720853"/>
              <a:gd name="connsiteX44" fmla="*/ 764104 w 1716115"/>
              <a:gd name="connsiteY44" fmla="*/ 0 h 1720853"/>
              <a:gd name="connsiteX45" fmla="*/ 1716115 w 1716115"/>
              <a:gd name="connsiteY45" fmla="*/ 954644 h 1720853"/>
              <a:gd name="connsiteX46" fmla="*/ 1716115 w 1716115"/>
              <a:gd name="connsiteY46" fmla="*/ 971678 h 1720853"/>
              <a:gd name="connsiteX47" fmla="*/ 747112 w 1716115"/>
              <a:gd name="connsiteY47" fmla="*/ 0 h 1720853"/>
              <a:gd name="connsiteX48" fmla="*/ 840465 w 1716115"/>
              <a:gd name="connsiteY48" fmla="*/ 0 h 1720853"/>
              <a:gd name="connsiteX49" fmla="*/ 857452 w 1716115"/>
              <a:gd name="connsiteY49" fmla="*/ 0 h 1720853"/>
              <a:gd name="connsiteX50" fmla="*/ 1716109 w 1716115"/>
              <a:gd name="connsiteY50" fmla="*/ 861028 h 1720853"/>
              <a:gd name="connsiteX51" fmla="*/ 1716109 w 1716115"/>
              <a:gd name="connsiteY51" fmla="*/ 878062 h 1720853"/>
              <a:gd name="connsiteX52" fmla="*/ 840465 w 1716115"/>
              <a:gd name="connsiteY52" fmla="*/ 0 h 1720853"/>
              <a:gd name="connsiteX53" fmla="*/ 933823 w 1716115"/>
              <a:gd name="connsiteY53" fmla="*/ 0 h 1720853"/>
              <a:gd name="connsiteX54" fmla="*/ 950810 w 1716115"/>
              <a:gd name="connsiteY54" fmla="*/ 0 h 1720853"/>
              <a:gd name="connsiteX55" fmla="*/ 1716114 w 1716115"/>
              <a:gd name="connsiteY55" fmla="*/ 767327 h 1720853"/>
              <a:gd name="connsiteX56" fmla="*/ 1716114 w 1716115"/>
              <a:gd name="connsiteY56" fmla="*/ 784366 h 1720853"/>
              <a:gd name="connsiteX57" fmla="*/ 1716114 w 1716115"/>
              <a:gd name="connsiteY57" fmla="*/ 784451 h 1720853"/>
              <a:gd name="connsiteX58" fmla="*/ 933823 w 1716115"/>
              <a:gd name="connsiteY58" fmla="*/ 0 h 1720853"/>
              <a:gd name="connsiteX59" fmla="*/ 1027262 w 1716115"/>
              <a:gd name="connsiteY59" fmla="*/ 0 h 1720853"/>
              <a:gd name="connsiteX60" fmla="*/ 1044254 w 1716115"/>
              <a:gd name="connsiteY60" fmla="*/ 0 h 1720853"/>
              <a:gd name="connsiteX61" fmla="*/ 1716110 w 1716115"/>
              <a:gd name="connsiteY61" fmla="*/ 673716 h 1720853"/>
              <a:gd name="connsiteX62" fmla="*/ 1716110 w 1716115"/>
              <a:gd name="connsiteY62" fmla="*/ 690750 h 1720853"/>
              <a:gd name="connsiteX63" fmla="*/ 1027262 w 1716115"/>
              <a:gd name="connsiteY63" fmla="*/ 0 h 1720853"/>
              <a:gd name="connsiteX64" fmla="*/ 1120625 w 1716115"/>
              <a:gd name="connsiteY64" fmla="*/ 0 h 1720853"/>
              <a:gd name="connsiteX65" fmla="*/ 1137612 w 1716115"/>
              <a:gd name="connsiteY65" fmla="*/ 0 h 1720853"/>
              <a:gd name="connsiteX66" fmla="*/ 1716115 w 1716115"/>
              <a:gd name="connsiteY66" fmla="*/ 580100 h 1720853"/>
              <a:gd name="connsiteX67" fmla="*/ 1716115 w 1716115"/>
              <a:gd name="connsiteY67" fmla="*/ 597134 h 1720853"/>
              <a:gd name="connsiteX68" fmla="*/ 1120625 w 1716115"/>
              <a:gd name="connsiteY68" fmla="*/ 0 h 1720853"/>
              <a:gd name="connsiteX69" fmla="*/ 1213978 w 1716115"/>
              <a:gd name="connsiteY69" fmla="*/ 0 h 1720853"/>
              <a:gd name="connsiteX70" fmla="*/ 1230965 w 1716115"/>
              <a:gd name="connsiteY70" fmla="*/ 0 h 1720853"/>
              <a:gd name="connsiteX71" fmla="*/ 1716109 w 1716115"/>
              <a:gd name="connsiteY71" fmla="*/ 486398 h 1720853"/>
              <a:gd name="connsiteX72" fmla="*/ 1716109 w 1716115"/>
              <a:gd name="connsiteY72" fmla="*/ 503437 h 1720853"/>
              <a:gd name="connsiteX73" fmla="*/ 1716109 w 1716115"/>
              <a:gd name="connsiteY73" fmla="*/ 503523 h 1720853"/>
              <a:gd name="connsiteX74" fmla="*/ 1213978 w 1716115"/>
              <a:gd name="connsiteY74" fmla="*/ 0 h 1720853"/>
              <a:gd name="connsiteX75" fmla="*/ 1307422 w 1716115"/>
              <a:gd name="connsiteY75" fmla="*/ 0 h 1720853"/>
              <a:gd name="connsiteX76" fmla="*/ 1324414 w 1716115"/>
              <a:gd name="connsiteY76" fmla="*/ 0 h 1720853"/>
              <a:gd name="connsiteX77" fmla="*/ 1716115 w 1716115"/>
              <a:gd name="connsiteY77" fmla="*/ 392784 h 1720853"/>
              <a:gd name="connsiteX78" fmla="*/ 1716115 w 1716115"/>
              <a:gd name="connsiteY78" fmla="*/ 409821 h 1720853"/>
              <a:gd name="connsiteX79" fmla="*/ 1307422 w 1716115"/>
              <a:gd name="connsiteY79" fmla="*/ 0 h 1720853"/>
              <a:gd name="connsiteX80" fmla="*/ 1400775 w 1716115"/>
              <a:gd name="connsiteY80" fmla="*/ 0 h 1720853"/>
              <a:gd name="connsiteX81" fmla="*/ 1417762 w 1716115"/>
              <a:gd name="connsiteY81" fmla="*/ 0 h 1720853"/>
              <a:gd name="connsiteX82" fmla="*/ 1716109 w 1716115"/>
              <a:gd name="connsiteY82" fmla="*/ 299170 h 1720853"/>
              <a:gd name="connsiteX83" fmla="*/ 1716109 w 1716115"/>
              <a:gd name="connsiteY83" fmla="*/ 316207 h 1720853"/>
              <a:gd name="connsiteX84" fmla="*/ 1400775 w 1716115"/>
              <a:gd name="connsiteY84" fmla="*/ 0 h 1720853"/>
              <a:gd name="connsiteX85" fmla="*/ 1494133 w 1716115"/>
              <a:gd name="connsiteY85" fmla="*/ 0 h 1720853"/>
              <a:gd name="connsiteX86" fmla="*/ 1511120 w 1716115"/>
              <a:gd name="connsiteY86" fmla="*/ 0 h 1720853"/>
              <a:gd name="connsiteX87" fmla="*/ 1716109 w 1716115"/>
              <a:gd name="connsiteY87" fmla="*/ 205556 h 1720853"/>
              <a:gd name="connsiteX88" fmla="*/ 1716109 w 1716115"/>
              <a:gd name="connsiteY88" fmla="*/ 222592 h 1720853"/>
              <a:gd name="connsiteX89" fmla="*/ 1494133 w 1716115"/>
              <a:gd name="connsiteY89" fmla="*/ 0 h 172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16115" h="1720853">
                <a:moveTo>
                  <a:pt x="93358" y="0"/>
                </a:moveTo>
                <a:lnTo>
                  <a:pt x="110348" y="0"/>
                </a:lnTo>
                <a:cubicBezTo>
                  <a:pt x="110348" y="887874"/>
                  <a:pt x="830686" y="1610112"/>
                  <a:pt x="1716029" y="1610112"/>
                </a:cubicBezTo>
                <a:lnTo>
                  <a:pt x="1716029" y="1627151"/>
                </a:lnTo>
                <a:lnTo>
                  <a:pt x="1716115" y="1627237"/>
                </a:lnTo>
                <a:cubicBezTo>
                  <a:pt x="821334" y="1627237"/>
                  <a:pt x="93358" y="897252"/>
                  <a:pt x="93358" y="0"/>
                </a:cubicBezTo>
                <a:close/>
                <a:moveTo>
                  <a:pt x="0" y="0"/>
                </a:moveTo>
                <a:lnTo>
                  <a:pt x="16989" y="0"/>
                </a:lnTo>
                <a:cubicBezTo>
                  <a:pt x="16989" y="939499"/>
                  <a:pt x="779202" y="1703814"/>
                  <a:pt x="1716114" y="1703814"/>
                </a:cubicBezTo>
                <a:lnTo>
                  <a:pt x="1716114" y="1720853"/>
                </a:lnTo>
                <a:cubicBezTo>
                  <a:pt x="769850" y="1720853"/>
                  <a:pt x="0" y="948877"/>
                  <a:pt x="0" y="0"/>
                </a:cubicBezTo>
                <a:close/>
                <a:moveTo>
                  <a:pt x="186798" y="0"/>
                </a:moveTo>
                <a:lnTo>
                  <a:pt x="203788" y="0"/>
                </a:lnTo>
                <a:cubicBezTo>
                  <a:pt x="203788" y="836248"/>
                  <a:pt x="882254" y="1516501"/>
                  <a:pt x="1716109" y="1516501"/>
                </a:cubicBezTo>
                <a:lnTo>
                  <a:pt x="1716109" y="1533535"/>
                </a:lnTo>
                <a:cubicBezTo>
                  <a:pt x="872812" y="1533535"/>
                  <a:pt x="186798" y="845626"/>
                  <a:pt x="186798" y="0"/>
                </a:cubicBezTo>
                <a:close/>
                <a:moveTo>
                  <a:pt x="280155" y="0"/>
                </a:moveTo>
                <a:lnTo>
                  <a:pt x="297145" y="0"/>
                </a:lnTo>
                <a:cubicBezTo>
                  <a:pt x="297145" y="784537"/>
                  <a:pt x="933652" y="1422885"/>
                  <a:pt x="1716114" y="1422885"/>
                </a:cubicBezTo>
                <a:lnTo>
                  <a:pt x="1716114" y="1439924"/>
                </a:lnTo>
                <a:cubicBezTo>
                  <a:pt x="924300" y="1439924"/>
                  <a:pt x="280155" y="794001"/>
                  <a:pt x="280155" y="0"/>
                </a:cubicBezTo>
                <a:close/>
                <a:moveTo>
                  <a:pt x="373512" y="0"/>
                </a:moveTo>
                <a:lnTo>
                  <a:pt x="390502" y="0"/>
                </a:lnTo>
                <a:cubicBezTo>
                  <a:pt x="390502" y="732911"/>
                  <a:pt x="985135" y="1329184"/>
                  <a:pt x="1716029" y="1329184"/>
                </a:cubicBezTo>
                <a:lnTo>
                  <a:pt x="1716029" y="1346223"/>
                </a:lnTo>
                <a:lnTo>
                  <a:pt x="1716114" y="1346308"/>
                </a:lnTo>
                <a:cubicBezTo>
                  <a:pt x="975783" y="1346308"/>
                  <a:pt x="373512" y="742375"/>
                  <a:pt x="373512" y="0"/>
                </a:cubicBezTo>
                <a:close/>
                <a:moveTo>
                  <a:pt x="466953" y="0"/>
                </a:moveTo>
                <a:lnTo>
                  <a:pt x="483944" y="0"/>
                </a:lnTo>
                <a:cubicBezTo>
                  <a:pt x="483944" y="681286"/>
                  <a:pt x="1036704" y="1235573"/>
                  <a:pt x="1716110" y="1235573"/>
                </a:cubicBezTo>
                <a:lnTo>
                  <a:pt x="1716110" y="1252607"/>
                </a:lnTo>
                <a:cubicBezTo>
                  <a:pt x="1027347" y="1252607"/>
                  <a:pt x="466953" y="690664"/>
                  <a:pt x="466953" y="0"/>
                </a:cubicBezTo>
                <a:close/>
                <a:moveTo>
                  <a:pt x="560310" y="0"/>
                </a:moveTo>
                <a:lnTo>
                  <a:pt x="577297" y="0"/>
                </a:lnTo>
                <a:cubicBezTo>
                  <a:pt x="577297" y="629660"/>
                  <a:pt x="1088188" y="1141957"/>
                  <a:pt x="1716109" y="1141957"/>
                </a:cubicBezTo>
                <a:lnTo>
                  <a:pt x="1716109" y="1158991"/>
                </a:lnTo>
                <a:cubicBezTo>
                  <a:pt x="1078835" y="1158991"/>
                  <a:pt x="560310" y="639038"/>
                  <a:pt x="560310" y="0"/>
                </a:cubicBezTo>
                <a:close/>
                <a:moveTo>
                  <a:pt x="653668" y="0"/>
                </a:moveTo>
                <a:lnTo>
                  <a:pt x="670655" y="0"/>
                </a:lnTo>
                <a:cubicBezTo>
                  <a:pt x="670655" y="578035"/>
                  <a:pt x="1139586" y="1048255"/>
                  <a:pt x="1716029" y="1048255"/>
                </a:cubicBezTo>
                <a:lnTo>
                  <a:pt x="1716029" y="1065294"/>
                </a:lnTo>
                <a:lnTo>
                  <a:pt x="1716114" y="1065380"/>
                </a:lnTo>
                <a:cubicBezTo>
                  <a:pt x="1130319" y="1065380"/>
                  <a:pt x="653668" y="587499"/>
                  <a:pt x="653668" y="0"/>
                </a:cubicBezTo>
                <a:close/>
                <a:moveTo>
                  <a:pt x="747112" y="0"/>
                </a:moveTo>
                <a:lnTo>
                  <a:pt x="764104" y="0"/>
                </a:lnTo>
                <a:cubicBezTo>
                  <a:pt x="764104" y="526409"/>
                  <a:pt x="1191155" y="954644"/>
                  <a:pt x="1716115" y="954644"/>
                </a:cubicBezTo>
                <a:lnTo>
                  <a:pt x="1716115" y="971678"/>
                </a:lnTo>
                <a:cubicBezTo>
                  <a:pt x="1181802" y="971678"/>
                  <a:pt x="747112" y="535787"/>
                  <a:pt x="747112" y="0"/>
                </a:cubicBezTo>
                <a:close/>
                <a:moveTo>
                  <a:pt x="840465" y="0"/>
                </a:moveTo>
                <a:lnTo>
                  <a:pt x="857452" y="0"/>
                </a:lnTo>
                <a:cubicBezTo>
                  <a:pt x="857452" y="474783"/>
                  <a:pt x="1242638" y="861028"/>
                  <a:pt x="1716109" y="861028"/>
                </a:cubicBezTo>
                <a:lnTo>
                  <a:pt x="1716109" y="878062"/>
                </a:lnTo>
                <a:cubicBezTo>
                  <a:pt x="1233281" y="878062"/>
                  <a:pt x="840465" y="484162"/>
                  <a:pt x="840465" y="0"/>
                </a:cubicBezTo>
                <a:close/>
                <a:moveTo>
                  <a:pt x="933823" y="0"/>
                </a:moveTo>
                <a:lnTo>
                  <a:pt x="950810" y="0"/>
                </a:lnTo>
                <a:cubicBezTo>
                  <a:pt x="950810" y="423157"/>
                  <a:pt x="1294121" y="767327"/>
                  <a:pt x="1716114" y="767327"/>
                </a:cubicBezTo>
                <a:lnTo>
                  <a:pt x="1716114" y="784366"/>
                </a:lnTo>
                <a:lnTo>
                  <a:pt x="1716114" y="784451"/>
                </a:lnTo>
                <a:cubicBezTo>
                  <a:pt x="1284769" y="784451"/>
                  <a:pt x="933823" y="432536"/>
                  <a:pt x="933823" y="0"/>
                </a:cubicBezTo>
                <a:close/>
                <a:moveTo>
                  <a:pt x="1027262" y="0"/>
                </a:moveTo>
                <a:lnTo>
                  <a:pt x="1044254" y="0"/>
                </a:lnTo>
                <a:cubicBezTo>
                  <a:pt x="1044254" y="371532"/>
                  <a:pt x="1345685" y="673716"/>
                  <a:pt x="1716110" y="673716"/>
                </a:cubicBezTo>
                <a:lnTo>
                  <a:pt x="1716110" y="690750"/>
                </a:lnTo>
                <a:cubicBezTo>
                  <a:pt x="1336248" y="690750"/>
                  <a:pt x="1027262" y="380824"/>
                  <a:pt x="1027262" y="0"/>
                </a:cubicBezTo>
                <a:close/>
                <a:moveTo>
                  <a:pt x="1120625" y="0"/>
                </a:moveTo>
                <a:lnTo>
                  <a:pt x="1137612" y="0"/>
                </a:lnTo>
                <a:cubicBezTo>
                  <a:pt x="1137612" y="319820"/>
                  <a:pt x="1397088" y="580100"/>
                  <a:pt x="1716115" y="580100"/>
                </a:cubicBezTo>
                <a:lnTo>
                  <a:pt x="1716115" y="597134"/>
                </a:lnTo>
                <a:cubicBezTo>
                  <a:pt x="1387736" y="597134"/>
                  <a:pt x="1120625" y="329285"/>
                  <a:pt x="1120625" y="0"/>
                </a:cubicBezTo>
                <a:close/>
                <a:moveTo>
                  <a:pt x="1213978" y="0"/>
                </a:moveTo>
                <a:lnTo>
                  <a:pt x="1230965" y="0"/>
                </a:lnTo>
                <a:cubicBezTo>
                  <a:pt x="1230965" y="268195"/>
                  <a:pt x="1448571" y="486398"/>
                  <a:pt x="1716109" y="486398"/>
                </a:cubicBezTo>
                <a:lnTo>
                  <a:pt x="1716109" y="503437"/>
                </a:lnTo>
                <a:lnTo>
                  <a:pt x="1716109" y="503523"/>
                </a:lnTo>
                <a:cubicBezTo>
                  <a:pt x="1439214" y="503523"/>
                  <a:pt x="1213978" y="277659"/>
                  <a:pt x="1213978" y="0"/>
                </a:cubicBezTo>
                <a:close/>
                <a:moveTo>
                  <a:pt x="1307422" y="0"/>
                </a:moveTo>
                <a:lnTo>
                  <a:pt x="1324414" y="0"/>
                </a:lnTo>
                <a:cubicBezTo>
                  <a:pt x="1324414" y="216569"/>
                  <a:pt x="1500141" y="392784"/>
                  <a:pt x="1716115" y="392784"/>
                </a:cubicBezTo>
                <a:lnTo>
                  <a:pt x="1716115" y="409821"/>
                </a:lnTo>
                <a:cubicBezTo>
                  <a:pt x="1490703" y="409821"/>
                  <a:pt x="1307422" y="225948"/>
                  <a:pt x="1307422" y="0"/>
                </a:cubicBezTo>
                <a:close/>
                <a:moveTo>
                  <a:pt x="1400775" y="0"/>
                </a:moveTo>
                <a:lnTo>
                  <a:pt x="1417762" y="0"/>
                </a:lnTo>
                <a:cubicBezTo>
                  <a:pt x="1417762" y="164944"/>
                  <a:pt x="1551619" y="299170"/>
                  <a:pt x="1716109" y="299170"/>
                </a:cubicBezTo>
                <a:lnTo>
                  <a:pt x="1716109" y="316207"/>
                </a:lnTo>
                <a:cubicBezTo>
                  <a:pt x="1542266" y="316207"/>
                  <a:pt x="1400775" y="174322"/>
                  <a:pt x="1400775" y="0"/>
                </a:cubicBezTo>
                <a:close/>
                <a:moveTo>
                  <a:pt x="1494133" y="0"/>
                </a:moveTo>
                <a:lnTo>
                  <a:pt x="1511120" y="0"/>
                </a:lnTo>
                <a:cubicBezTo>
                  <a:pt x="1511120" y="113318"/>
                  <a:pt x="1603017" y="205556"/>
                  <a:pt x="1716109" y="205556"/>
                </a:cubicBezTo>
                <a:lnTo>
                  <a:pt x="1716109" y="222592"/>
                </a:lnTo>
                <a:cubicBezTo>
                  <a:pt x="1593750" y="222592"/>
                  <a:pt x="1494133" y="122783"/>
                  <a:pt x="1494133" y="0"/>
                </a:cubicBezTo>
                <a:close/>
              </a:path>
            </a:pathLst>
          </a:custGeom>
          <a:solidFill>
            <a:schemeClr val="bg1">
              <a:alpha val="99000"/>
            </a:schemeClr>
          </a:solidFill>
          <a:ln w="4723" cap="flat">
            <a:noFill/>
            <a:prstDash val="solid"/>
            <a:miter/>
          </a:ln>
        </p:spPr>
        <p:txBody>
          <a:bodyPr rtlCol="0" anchor="ctr"/>
          <a:lstStyle/>
          <a:p>
            <a:endParaRPr lang="en-US" dirty="0"/>
          </a:p>
        </p:txBody>
      </p:sp>
      <p:sp>
        <p:nvSpPr>
          <p:cNvPr id="17" name="Image 5" descr="preencoded.png">
            <a:extLst>
              <a:ext uri="{FF2B5EF4-FFF2-40B4-BE49-F238E27FC236}">
                <a16:creationId xmlns:a16="http://schemas.microsoft.com/office/drawing/2014/main" id="{B9036D42-A06F-E6EE-BB91-8BAF045198BE}"/>
              </a:ext>
            </a:extLst>
          </p:cNvPr>
          <p:cNvSpPr/>
          <p:nvPr userDrawn="1"/>
        </p:nvSpPr>
        <p:spPr>
          <a:xfrm>
            <a:off x="-5568" y="3440504"/>
            <a:ext cx="3443288" cy="3448050"/>
          </a:xfrm>
          <a:custGeom>
            <a:avLst/>
            <a:gdLst>
              <a:gd name="connsiteX0" fmla="*/ 1721644 w 3443288"/>
              <a:gd name="connsiteY0" fmla="*/ 3448051 h 3448050"/>
              <a:gd name="connsiteX1" fmla="*/ 3443288 w 3443288"/>
              <a:gd name="connsiteY1" fmla="*/ 1724025 h 3448050"/>
              <a:gd name="connsiteX2" fmla="*/ 1721644 w 3443288"/>
              <a:gd name="connsiteY2" fmla="*/ 0 h 3448050"/>
              <a:gd name="connsiteX3" fmla="*/ 0 w 3443288"/>
              <a:gd name="connsiteY3" fmla="*/ 1724025 h 3448050"/>
              <a:gd name="connsiteX4" fmla="*/ 1721644 w 3443288"/>
              <a:gd name="connsiteY4" fmla="*/ 3448051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3448050">
                <a:moveTo>
                  <a:pt x="1721644" y="3448051"/>
                </a:moveTo>
                <a:cubicBezTo>
                  <a:pt x="2672482" y="3448051"/>
                  <a:pt x="3443288" y="2676178"/>
                  <a:pt x="3443288" y="1724025"/>
                </a:cubicBezTo>
                <a:cubicBezTo>
                  <a:pt x="3443288" y="771873"/>
                  <a:pt x="2672482" y="0"/>
                  <a:pt x="1721644" y="0"/>
                </a:cubicBezTo>
                <a:cubicBezTo>
                  <a:pt x="770806" y="0"/>
                  <a:pt x="0" y="771873"/>
                  <a:pt x="0" y="1724025"/>
                </a:cubicBezTo>
                <a:cubicBezTo>
                  <a:pt x="0" y="2676178"/>
                  <a:pt x="770806" y="3448051"/>
                  <a:pt x="1721644" y="3448051"/>
                </a:cubicBezTo>
                <a:close/>
              </a:path>
            </a:pathLst>
          </a:custGeom>
          <a:solidFill>
            <a:schemeClr val="accent6"/>
          </a:solidFill>
          <a:ln w="4756" cap="flat">
            <a:noFill/>
            <a:prstDash val="solid"/>
            <a:miter/>
          </a:ln>
        </p:spPr>
        <p:txBody>
          <a:bodyPr rtlCol="0" anchor="ctr">
            <a:noAutofit/>
          </a:bodyPr>
          <a:lstStyle/>
          <a:p>
            <a:endParaRPr lang="en-US" dirty="0"/>
          </a:p>
        </p:txBody>
      </p:sp>
      <p:pic>
        <p:nvPicPr>
          <p:cNvPr id="19" name="Image 6" descr="preencoded.png">
            <a:extLst>
              <a:ext uri="{FF2B5EF4-FFF2-40B4-BE49-F238E27FC236}">
                <a16:creationId xmlns:a16="http://schemas.microsoft.com/office/drawing/2014/main" id="{86E0540C-3355-A50D-AC61-047B54B70C64}"/>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718457" y="3440504"/>
            <a:ext cx="1719263" cy="1724025"/>
          </a:xfrm>
          <a:prstGeom prst="rect">
            <a:avLst/>
          </a:prstGeom>
        </p:spPr>
      </p:pic>
      <p:sp>
        <p:nvSpPr>
          <p:cNvPr id="3" name="Text Placeholder 2"/>
          <p:cNvSpPr>
            <a:spLocks noGrp="1"/>
          </p:cNvSpPr>
          <p:nvPr>
            <p:ph type="body" idx="1"/>
          </p:nvPr>
        </p:nvSpPr>
        <p:spPr>
          <a:xfrm>
            <a:off x="3977640" y="2330704"/>
            <a:ext cx="3822192" cy="411480"/>
          </a:xfrm>
        </p:spPr>
        <p:txBody>
          <a:bodyPr anchor="t">
            <a:noAutofit/>
          </a:bodyPr>
          <a:lstStyle>
            <a:lvl1pPr marL="0" indent="0">
              <a:spcBef>
                <a:spcPts val="0"/>
              </a:spcBef>
              <a:buNone/>
              <a:defRPr sz="1800" b="1" cap="all" baseline="0">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685032" y="2877312"/>
            <a:ext cx="3741928" cy="3684588"/>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8046720" y="2330704"/>
            <a:ext cx="3822192" cy="411480"/>
          </a:xfrm>
        </p:spPr>
        <p:txBody>
          <a:bodyPr anchor="t">
            <a:noAutofit/>
          </a:bodyPr>
          <a:lstStyle>
            <a:lvl1pPr marL="0" indent="0">
              <a:spcBef>
                <a:spcPts val="0"/>
              </a:spcBef>
              <a:buNone/>
              <a:defRPr sz="1800" b="1" cap="all" baseline="0">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754112" y="2877312"/>
            <a:ext cx="3741928" cy="3684588"/>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71031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45A0A-815D-3414-088B-C041E6742DBE}"/>
              </a:ext>
            </a:extLst>
          </p:cNvPr>
          <p:cNvSpPr>
            <a:spLocks noGrp="1"/>
          </p:cNvSpPr>
          <p:nvPr>
            <p:ph type="title"/>
          </p:nvPr>
        </p:nvSpPr>
        <p:spPr>
          <a:xfrm>
            <a:off x="758952" y="1234440"/>
            <a:ext cx="10671048" cy="768096"/>
          </a:xfrm>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317B5E29-6335-83BC-FA01-FAE422D2658B}"/>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536476D1-B61A-E9FD-E266-768B405CC30B}"/>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46" name="Text Placeholder 2">
            <a:extLst>
              <a:ext uri="{FF2B5EF4-FFF2-40B4-BE49-F238E27FC236}">
                <a16:creationId xmlns:a16="http://schemas.microsoft.com/office/drawing/2014/main" id="{C025625F-8274-840F-6DD8-D36687CB8F7E}"/>
              </a:ext>
            </a:extLst>
          </p:cNvPr>
          <p:cNvSpPr>
            <a:spLocks noGrp="1"/>
          </p:cNvSpPr>
          <p:nvPr>
            <p:ph type="body" idx="1"/>
          </p:nvPr>
        </p:nvSpPr>
        <p:spPr>
          <a:xfrm>
            <a:off x="713232" y="2743200"/>
            <a:ext cx="3328416" cy="3557016"/>
          </a:xfrm>
          <a:noFill/>
          <a:ln w="12700">
            <a:solidFill>
              <a:schemeClr val="accent3"/>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4" name="Picture Placeholder 62">
            <a:extLst>
              <a:ext uri="{FF2B5EF4-FFF2-40B4-BE49-F238E27FC236}">
                <a16:creationId xmlns:a16="http://schemas.microsoft.com/office/drawing/2014/main" id="{2F18FBB7-2D21-7954-1324-C7D3BFE5C85D}"/>
              </a:ext>
            </a:extLst>
          </p:cNvPr>
          <p:cNvSpPr>
            <a:spLocks noGrp="1" noChangeAspect="1"/>
          </p:cNvSpPr>
          <p:nvPr>
            <p:ph type="pic" sz="quarter" idx="23"/>
          </p:nvPr>
        </p:nvSpPr>
        <p:spPr>
          <a:xfrm>
            <a:off x="1911096" y="2258568"/>
            <a:ext cx="932688" cy="932688"/>
          </a:xfrm>
          <a:prstGeom prst="ellipse">
            <a:avLst/>
          </a:prstGeom>
          <a:solidFill>
            <a:schemeClr val="accent3"/>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2" name="Text Placeholder 51">
            <a:extLst>
              <a:ext uri="{FF2B5EF4-FFF2-40B4-BE49-F238E27FC236}">
                <a16:creationId xmlns:a16="http://schemas.microsoft.com/office/drawing/2014/main" id="{2EF54C35-5F8E-4E0A-AB4D-97E38121910A}"/>
              </a:ext>
            </a:extLst>
          </p:cNvPr>
          <p:cNvSpPr>
            <a:spLocks noGrp="1"/>
          </p:cNvSpPr>
          <p:nvPr>
            <p:ph type="body" sz="quarter" idx="18"/>
          </p:nvPr>
        </p:nvSpPr>
        <p:spPr>
          <a:xfrm>
            <a:off x="992124" y="3950208"/>
            <a:ext cx="2770632" cy="2206752"/>
          </a:xfrm>
          <a:noFill/>
        </p:spPr>
        <p:txBody>
          <a:bodyPr lIns="91440" rIns="91440" anchor="t">
            <a:noAutofit/>
          </a:bodyPr>
          <a:lstStyle>
            <a:lvl1pPr marL="347472" indent="-347472" algn="l">
              <a:spcBef>
                <a:spcPts val="360"/>
              </a:spcBef>
              <a:buFont typeface="Arial" panose="020B0604020202020204" pitchFamily="34" charset="0"/>
              <a:buChar char="•"/>
              <a:defRPr sz="1500"/>
            </a:lvl1pPr>
          </a:lstStyle>
          <a:p>
            <a:pPr lvl="0"/>
            <a:r>
              <a:rPr lang="en-US"/>
              <a:t>Click to edit Master text styles</a:t>
            </a:r>
          </a:p>
        </p:txBody>
      </p:sp>
      <p:sp>
        <p:nvSpPr>
          <p:cNvPr id="49" name="Text Placeholder 4">
            <a:extLst>
              <a:ext uri="{FF2B5EF4-FFF2-40B4-BE49-F238E27FC236}">
                <a16:creationId xmlns:a16="http://schemas.microsoft.com/office/drawing/2014/main" id="{084A0326-A0B8-1723-B8BA-B015344F2DCE}"/>
              </a:ext>
            </a:extLst>
          </p:cNvPr>
          <p:cNvSpPr>
            <a:spLocks noGrp="1"/>
          </p:cNvSpPr>
          <p:nvPr>
            <p:ph type="body" sz="quarter" idx="15"/>
          </p:nvPr>
        </p:nvSpPr>
        <p:spPr>
          <a:xfrm>
            <a:off x="4443984" y="2743200"/>
            <a:ext cx="3328416" cy="3557016"/>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6" name="Picture Placeholder 62">
            <a:extLst>
              <a:ext uri="{FF2B5EF4-FFF2-40B4-BE49-F238E27FC236}">
                <a16:creationId xmlns:a16="http://schemas.microsoft.com/office/drawing/2014/main" id="{139354A0-F5DF-3AC5-5E8B-A41146C26F3C}"/>
              </a:ext>
            </a:extLst>
          </p:cNvPr>
          <p:cNvSpPr>
            <a:spLocks noGrp="1" noChangeAspect="1"/>
          </p:cNvSpPr>
          <p:nvPr>
            <p:ph type="pic" sz="quarter" idx="25"/>
          </p:nvPr>
        </p:nvSpPr>
        <p:spPr>
          <a:xfrm>
            <a:off x="5641848" y="2258568"/>
            <a:ext cx="932688" cy="9326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0" name="Text Placeholder 51">
            <a:extLst>
              <a:ext uri="{FF2B5EF4-FFF2-40B4-BE49-F238E27FC236}">
                <a16:creationId xmlns:a16="http://schemas.microsoft.com/office/drawing/2014/main" id="{E9730E82-F317-686A-8777-D81705BCC706}"/>
              </a:ext>
            </a:extLst>
          </p:cNvPr>
          <p:cNvSpPr>
            <a:spLocks noGrp="1"/>
          </p:cNvSpPr>
          <p:nvPr>
            <p:ph type="body" sz="quarter" idx="21"/>
          </p:nvPr>
        </p:nvSpPr>
        <p:spPr>
          <a:xfrm>
            <a:off x="4722876" y="3950208"/>
            <a:ext cx="2770632" cy="2206752"/>
          </a:xfrm>
          <a:noFill/>
        </p:spPr>
        <p:txBody>
          <a:bodyPr lIns="91440" rIns="91440" anchor="t">
            <a:noAutofit/>
          </a:bodyPr>
          <a:lstStyle>
            <a:lvl1pPr marL="347472" indent="-347472" algn="l">
              <a:spcBef>
                <a:spcPts val="360"/>
              </a:spcBef>
              <a:buFont typeface="Arial" panose="020B0604020202020204" pitchFamily="34" charset="0"/>
              <a:buChar char="•"/>
              <a:defRPr sz="1500"/>
            </a:lvl1pPr>
          </a:lstStyle>
          <a:p>
            <a:pPr lvl="0"/>
            <a:r>
              <a:rPr lang="en-US"/>
              <a:t>Click to edit Master text styles</a:t>
            </a:r>
          </a:p>
        </p:txBody>
      </p:sp>
      <p:sp>
        <p:nvSpPr>
          <p:cNvPr id="50" name="Text Placeholder 4">
            <a:extLst>
              <a:ext uri="{FF2B5EF4-FFF2-40B4-BE49-F238E27FC236}">
                <a16:creationId xmlns:a16="http://schemas.microsoft.com/office/drawing/2014/main" id="{0E3B57F3-1903-446F-D989-D6CA342D0861}"/>
              </a:ext>
            </a:extLst>
          </p:cNvPr>
          <p:cNvSpPr>
            <a:spLocks noGrp="1"/>
          </p:cNvSpPr>
          <p:nvPr>
            <p:ph type="body" sz="quarter" idx="17"/>
          </p:nvPr>
        </p:nvSpPr>
        <p:spPr>
          <a:xfrm>
            <a:off x="8092440" y="2743200"/>
            <a:ext cx="3328416" cy="3557016"/>
          </a:xfrm>
          <a:noFill/>
          <a:ln w="12700">
            <a:solidFill>
              <a:schemeClr val="accent4"/>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5" name="Picture Placeholder 62">
            <a:extLst>
              <a:ext uri="{FF2B5EF4-FFF2-40B4-BE49-F238E27FC236}">
                <a16:creationId xmlns:a16="http://schemas.microsoft.com/office/drawing/2014/main" id="{D5BF3A8A-72F1-392E-855B-5B36E244A7FD}"/>
              </a:ext>
            </a:extLst>
          </p:cNvPr>
          <p:cNvSpPr>
            <a:spLocks noGrp="1" noChangeAspect="1"/>
          </p:cNvSpPr>
          <p:nvPr>
            <p:ph type="pic" sz="quarter" idx="24"/>
          </p:nvPr>
        </p:nvSpPr>
        <p:spPr>
          <a:xfrm>
            <a:off x="9290304" y="2258568"/>
            <a:ext cx="932688" cy="932688"/>
          </a:xfrm>
          <a:prstGeom prst="ellipse">
            <a:avLst/>
          </a:prstGeom>
          <a:solidFill>
            <a:schemeClr val="accent4"/>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1" name="Text Placeholder 51">
            <a:extLst>
              <a:ext uri="{FF2B5EF4-FFF2-40B4-BE49-F238E27FC236}">
                <a16:creationId xmlns:a16="http://schemas.microsoft.com/office/drawing/2014/main" id="{2AED5DDC-3165-FA12-0310-E3545223E292}"/>
              </a:ext>
            </a:extLst>
          </p:cNvPr>
          <p:cNvSpPr>
            <a:spLocks noGrp="1"/>
          </p:cNvSpPr>
          <p:nvPr>
            <p:ph type="body" sz="quarter" idx="22"/>
          </p:nvPr>
        </p:nvSpPr>
        <p:spPr>
          <a:xfrm>
            <a:off x="8371332" y="3950208"/>
            <a:ext cx="2770632" cy="2206752"/>
          </a:xfrm>
          <a:noFill/>
        </p:spPr>
        <p:txBody>
          <a:bodyPr lIns="91440" rIns="91440" anchor="t">
            <a:noAutofit/>
          </a:bodyPr>
          <a:lstStyle>
            <a:lvl1pPr marL="347472" indent="-347472" algn="l">
              <a:spcBef>
                <a:spcPts val="360"/>
              </a:spcBef>
              <a:buFont typeface="Arial" panose="020B0604020202020204" pitchFamily="34" charset="0"/>
              <a:buChar char="•"/>
              <a:defRPr sz="1500"/>
            </a:lvl1pPr>
          </a:lstStyle>
          <a:p>
            <a:pPr lvl="0"/>
            <a:r>
              <a:rPr lang="en-US"/>
              <a:t>Click to edit Master text styles</a:t>
            </a:r>
          </a:p>
        </p:txBody>
      </p:sp>
    </p:spTree>
    <p:extLst>
      <p:ext uri="{BB962C8B-B14F-4D97-AF65-F5344CB8AC3E}">
        <p14:creationId xmlns:p14="http://schemas.microsoft.com/office/powerpoint/2010/main" val="1268954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Summary">
    <p:spTree>
      <p:nvGrpSpPr>
        <p:cNvPr id="1" name=""/>
        <p:cNvGrpSpPr/>
        <p:nvPr/>
      </p:nvGrpSpPr>
      <p:grpSpPr>
        <a:xfrm>
          <a:off x="0" y="0"/>
          <a:ext cx="0" cy="0"/>
          <a:chOff x="0" y="0"/>
          <a:chExt cx="0" cy="0"/>
        </a:xfrm>
      </p:grpSpPr>
      <p:sp>
        <p:nvSpPr>
          <p:cNvPr id="24" name="Image 2" descr="preencoded.png">
            <a:extLst>
              <a:ext uri="{FF2B5EF4-FFF2-40B4-BE49-F238E27FC236}">
                <a16:creationId xmlns:a16="http://schemas.microsoft.com/office/drawing/2014/main" id="{ABC388A2-FFC7-1A87-02FB-C97B50161FD3}"/>
              </a:ext>
            </a:extLst>
          </p:cNvPr>
          <p:cNvSpPr/>
          <p:nvPr/>
        </p:nvSpPr>
        <p:spPr>
          <a:xfrm>
            <a:off x="8758238" y="-14287"/>
            <a:ext cx="3433763" cy="3452812"/>
          </a:xfrm>
          <a:custGeom>
            <a:avLst/>
            <a:gdLst>
              <a:gd name="connsiteX0" fmla="*/ 3433763 w 3433763"/>
              <a:gd name="connsiteY0" fmla="*/ 0 h 3452812"/>
              <a:gd name="connsiteX1" fmla="*/ 3433763 w 3433763"/>
              <a:gd name="connsiteY1" fmla="*/ 3452813 h 3452812"/>
              <a:gd name="connsiteX2" fmla="*/ 0 w 3433763"/>
              <a:gd name="connsiteY2" fmla="*/ 3452813 h 3452812"/>
              <a:gd name="connsiteX3" fmla="*/ 3433763 w 3433763"/>
              <a:gd name="connsiteY3" fmla="*/ 0 h 3452812"/>
            </a:gdLst>
            <a:ahLst/>
            <a:cxnLst>
              <a:cxn ang="0">
                <a:pos x="connsiteX0" y="connsiteY0"/>
              </a:cxn>
              <a:cxn ang="0">
                <a:pos x="connsiteX1" y="connsiteY1"/>
              </a:cxn>
              <a:cxn ang="0">
                <a:pos x="connsiteX2" y="connsiteY2"/>
              </a:cxn>
              <a:cxn ang="0">
                <a:pos x="connsiteX3" y="connsiteY3"/>
              </a:cxn>
            </a:cxnLst>
            <a:rect l="l" t="t" r="r" b="b"/>
            <a:pathLst>
              <a:path w="3433763" h="3452812">
                <a:moveTo>
                  <a:pt x="3433763" y="0"/>
                </a:moveTo>
                <a:lnTo>
                  <a:pt x="3433763" y="3452813"/>
                </a:lnTo>
                <a:lnTo>
                  <a:pt x="0" y="3452813"/>
                </a:lnTo>
                <a:cubicBezTo>
                  <a:pt x="0" y="1545912"/>
                  <a:pt x="1537383" y="0"/>
                  <a:pt x="3433763" y="0"/>
                </a:cubicBezTo>
                <a:close/>
              </a:path>
            </a:pathLst>
          </a:custGeom>
          <a:solidFill>
            <a:schemeClr val="accent1"/>
          </a:solidFill>
          <a:ln w="4756" cap="flat">
            <a:noFill/>
            <a:prstDash val="solid"/>
            <a:miter/>
          </a:ln>
        </p:spPr>
        <p:txBody>
          <a:bodyPr rtlCol="0" anchor="ctr"/>
          <a:lstStyle/>
          <a:p>
            <a:endParaRPr lang="en-US" dirty="0"/>
          </a:p>
        </p:txBody>
      </p:sp>
      <p:sp>
        <p:nvSpPr>
          <p:cNvPr id="25" name="Image 3" descr="preencoded.png">
            <a:extLst>
              <a:ext uri="{FF2B5EF4-FFF2-40B4-BE49-F238E27FC236}">
                <a16:creationId xmlns:a16="http://schemas.microsoft.com/office/drawing/2014/main" id="{D64C4994-B525-F4C0-B74F-D5E8296DFC43}"/>
              </a:ext>
            </a:extLst>
          </p:cNvPr>
          <p:cNvSpPr/>
          <p:nvPr/>
        </p:nvSpPr>
        <p:spPr>
          <a:xfrm>
            <a:off x="8758238" y="3438525"/>
            <a:ext cx="3433763" cy="3433762"/>
          </a:xfrm>
          <a:custGeom>
            <a:avLst/>
            <a:gdLst>
              <a:gd name="connsiteX0" fmla="*/ 0 w 3433763"/>
              <a:gd name="connsiteY0" fmla="*/ 0 h 3433762"/>
              <a:gd name="connsiteX1" fmla="*/ 3433763 w 3433763"/>
              <a:gd name="connsiteY1" fmla="*/ 0 h 3433762"/>
              <a:gd name="connsiteX2" fmla="*/ 3433763 w 3433763"/>
              <a:gd name="connsiteY2" fmla="*/ 3433763 h 3433762"/>
              <a:gd name="connsiteX3" fmla="*/ 0 w 3433763"/>
              <a:gd name="connsiteY3" fmla="*/ 0 h 3433762"/>
            </a:gdLst>
            <a:ahLst/>
            <a:cxnLst>
              <a:cxn ang="0">
                <a:pos x="connsiteX0" y="connsiteY0"/>
              </a:cxn>
              <a:cxn ang="0">
                <a:pos x="connsiteX1" y="connsiteY1"/>
              </a:cxn>
              <a:cxn ang="0">
                <a:pos x="connsiteX2" y="connsiteY2"/>
              </a:cxn>
              <a:cxn ang="0">
                <a:pos x="connsiteX3" y="connsiteY3"/>
              </a:cxn>
            </a:cxnLst>
            <a:rect l="l" t="t" r="r" b="b"/>
            <a:pathLst>
              <a:path w="3433763" h="3433762">
                <a:moveTo>
                  <a:pt x="0" y="0"/>
                </a:moveTo>
                <a:lnTo>
                  <a:pt x="3433763" y="0"/>
                </a:lnTo>
                <a:lnTo>
                  <a:pt x="3433763" y="3433763"/>
                </a:lnTo>
                <a:cubicBezTo>
                  <a:pt x="1537383" y="3433763"/>
                  <a:pt x="0" y="1896380"/>
                  <a:pt x="0" y="0"/>
                </a:cubicBezTo>
                <a:close/>
              </a:path>
            </a:pathLst>
          </a:custGeom>
          <a:solidFill>
            <a:schemeClr val="accent2"/>
          </a:solidFill>
          <a:ln w="4756" cap="flat">
            <a:noFill/>
            <a:prstDash val="solid"/>
            <a:miter/>
          </a:ln>
        </p:spPr>
        <p:txBody>
          <a:bodyPr rtlCol="0" anchor="ctr"/>
          <a:lstStyle/>
          <a:p>
            <a:endParaRPr lang="en-US" dirty="0"/>
          </a:p>
        </p:txBody>
      </p:sp>
      <p:sp>
        <p:nvSpPr>
          <p:cNvPr id="26" name="Image 4" descr="preencoded.png">
            <a:extLst>
              <a:ext uri="{FF2B5EF4-FFF2-40B4-BE49-F238E27FC236}">
                <a16:creationId xmlns:a16="http://schemas.microsoft.com/office/drawing/2014/main" id="{9019DA73-2516-F3D2-ECDB-620C90483DB3}"/>
              </a:ext>
            </a:extLst>
          </p:cNvPr>
          <p:cNvSpPr/>
          <p:nvPr/>
        </p:nvSpPr>
        <p:spPr>
          <a:xfrm flipV="1">
            <a:off x="9991725" y="1247775"/>
            <a:ext cx="2200275" cy="2181225"/>
          </a:xfrm>
          <a:custGeom>
            <a:avLst/>
            <a:gdLst>
              <a:gd name="connsiteX0" fmla="*/ 0 w 2200275"/>
              <a:gd name="connsiteY0" fmla="*/ 0 h 2181225"/>
              <a:gd name="connsiteX1" fmla="*/ 2200275 w 2200275"/>
              <a:gd name="connsiteY1" fmla="*/ 2181225 h 2181225"/>
              <a:gd name="connsiteX2" fmla="*/ 2200275 w 2200275"/>
              <a:gd name="connsiteY2" fmla="*/ 0 h 2181225"/>
              <a:gd name="connsiteX3" fmla="*/ 0 w 2200275"/>
              <a:gd name="connsiteY3" fmla="*/ 0 h 2181225"/>
            </a:gdLst>
            <a:ahLst/>
            <a:cxnLst>
              <a:cxn ang="0">
                <a:pos x="connsiteX0" y="connsiteY0"/>
              </a:cxn>
              <a:cxn ang="0">
                <a:pos x="connsiteX1" y="connsiteY1"/>
              </a:cxn>
              <a:cxn ang="0">
                <a:pos x="connsiteX2" y="connsiteY2"/>
              </a:cxn>
              <a:cxn ang="0">
                <a:pos x="connsiteX3" y="connsiteY3"/>
              </a:cxn>
            </a:cxnLst>
            <a:rect l="l" t="t" r="r" b="b"/>
            <a:pathLst>
              <a:path w="2200275" h="2181225">
                <a:moveTo>
                  <a:pt x="0" y="0"/>
                </a:moveTo>
                <a:cubicBezTo>
                  <a:pt x="0" y="1204689"/>
                  <a:pt x="985061" y="2181225"/>
                  <a:pt x="2200275" y="2181225"/>
                </a:cubicBezTo>
                <a:lnTo>
                  <a:pt x="2200275" y="0"/>
                </a:lnTo>
                <a:lnTo>
                  <a:pt x="0" y="0"/>
                </a:lnTo>
                <a:close/>
              </a:path>
            </a:pathLst>
          </a:custGeom>
          <a:solidFill>
            <a:schemeClr val="accent4"/>
          </a:solidFill>
          <a:ln w="4763" cap="flat">
            <a:noFill/>
            <a:prstDash val="solid"/>
            <a:miter/>
          </a:ln>
        </p:spPr>
        <p:txBody>
          <a:bodyPr rtlCol="0" anchor="ctr"/>
          <a:lstStyle/>
          <a:p>
            <a:endParaRPr lang="en-US" dirty="0"/>
          </a:p>
        </p:txBody>
      </p:sp>
      <p:sp>
        <p:nvSpPr>
          <p:cNvPr id="53" name="Image 7" descr="preencoded.png">
            <a:extLst>
              <a:ext uri="{FF2B5EF4-FFF2-40B4-BE49-F238E27FC236}">
                <a16:creationId xmlns:a16="http://schemas.microsoft.com/office/drawing/2014/main" id="{FEA70E9F-C506-413C-11EF-5915A2296643}"/>
              </a:ext>
            </a:extLst>
          </p:cNvPr>
          <p:cNvSpPr/>
          <p:nvPr/>
        </p:nvSpPr>
        <p:spPr>
          <a:xfrm flipV="1">
            <a:off x="-20086" y="4580051"/>
            <a:ext cx="2277948" cy="2277948"/>
          </a:xfrm>
          <a:custGeom>
            <a:avLst/>
            <a:gdLst>
              <a:gd name="connsiteX0" fmla="*/ 0 w 2277948"/>
              <a:gd name="connsiteY0" fmla="*/ 2277948 h 2277948"/>
              <a:gd name="connsiteX1" fmla="*/ 2277948 w 2277948"/>
              <a:gd name="connsiteY1" fmla="*/ 0 h 2277948"/>
              <a:gd name="connsiteX2" fmla="*/ 0 w 2277948"/>
              <a:gd name="connsiteY2" fmla="*/ 0 h 2277948"/>
              <a:gd name="connsiteX3" fmla="*/ 0 w 2277948"/>
              <a:gd name="connsiteY3" fmla="*/ 2277948 h 2277948"/>
            </a:gdLst>
            <a:ahLst/>
            <a:cxnLst>
              <a:cxn ang="0">
                <a:pos x="connsiteX0" y="connsiteY0"/>
              </a:cxn>
              <a:cxn ang="0">
                <a:pos x="connsiteX1" y="connsiteY1"/>
              </a:cxn>
              <a:cxn ang="0">
                <a:pos x="connsiteX2" y="connsiteY2"/>
              </a:cxn>
              <a:cxn ang="0">
                <a:pos x="connsiteX3" y="connsiteY3"/>
              </a:cxn>
            </a:cxnLst>
            <a:rect l="l" t="t" r="r" b="b"/>
            <a:pathLst>
              <a:path w="2277948" h="2277948">
                <a:moveTo>
                  <a:pt x="0" y="2277948"/>
                </a:moveTo>
                <a:cubicBezTo>
                  <a:pt x="1258034" y="2277948"/>
                  <a:pt x="2277948" y="1258034"/>
                  <a:pt x="2277948" y="0"/>
                </a:cubicBezTo>
                <a:lnTo>
                  <a:pt x="0" y="0"/>
                </a:lnTo>
                <a:lnTo>
                  <a:pt x="0" y="2277948"/>
                </a:lnTo>
                <a:close/>
              </a:path>
            </a:pathLst>
          </a:custGeom>
          <a:solidFill>
            <a:schemeClr val="accent4"/>
          </a:solidFill>
          <a:ln w="5083" cap="flat">
            <a:noFill/>
            <a:prstDash val="solid"/>
            <a:miter/>
          </a:ln>
        </p:spPr>
        <p:txBody>
          <a:bodyPr rtlCol="0" anchor="ctr"/>
          <a:lstStyle/>
          <a:p>
            <a:endParaRPr lang="en-US" dirty="0"/>
          </a:p>
        </p:txBody>
      </p:sp>
      <p:pic>
        <p:nvPicPr>
          <p:cNvPr id="21" name="Image 2" descr="preencoded.png">
            <a:extLst>
              <a:ext uri="{FF2B5EF4-FFF2-40B4-BE49-F238E27FC236}">
                <a16:creationId xmlns:a16="http://schemas.microsoft.com/office/drawing/2014/main" id="{A8B7F1F1-806C-8D65-7340-220A0C4653C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991886" y="3441269"/>
            <a:ext cx="2200114" cy="2200114"/>
          </a:xfrm>
          <a:prstGeom prst="rect">
            <a:avLst/>
          </a:prstGeom>
        </p:spPr>
      </p:pic>
      <p:sp>
        <p:nvSpPr>
          <p:cNvPr id="54" name="Image 2" descr="preencoded.png">
            <a:extLst>
              <a:ext uri="{FF2B5EF4-FFF2-40B4-BE49-F238E27FC236}">
                <a16:creationId xmlns:a16="http://schemas.microsoft.com/office/drawing/2014/main" id="{F19C81EC-0322-58A2-C455-6E2C84D1E6E8}"/>
              </a:ext>
            </a:extLst>
          </p:cNvPr>
          <p:cNvSpPr/>
          <p:nvPr/>
        </p:nvSpPr>
        <p:spPr>
          <a:xfrm>
            <a:off x="1707959" y="5667616"/>
            <a:ext cx="775021" cy="775021"/>
          </a:xfrm>
          <a:custGeom>
            <a:avLst/>
            <a:gdLst>
              <a:gd name="connsiteX0" fmla="*/ 387511 w 775021"/>
              <a:gd name="connsiteY0" fmla="*/ 775021 h 775021"/>
              <a:gd name="connsiteX1" fmla="*/ 775021 w 775021"/>
              <a:gd name="connsiteY1" fmla="*/ 387511 h 775021"/>
              <a:gd name="connsiteX2" fmla="*/ 387511 w 775021"/>
              <a:gd name="connsiteY2" fmla="*/ 0 h 775021"/>
              <a:gd name="connsiteX3" fmla="*/ 0 w 775021"/>
              <a:gd name="connsiteY3" fmla="*/ 387511 h 775021"/>
              <a:gd name="connsiteX4" fmla="*/ 387511 w 775021"/>
              <a:gd name="connsiteY4" fmla="*/ 775021 h 775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21" h="775021">
                <a:moveTo>
                  <a:pt x="387511" y="775021"/>
                </a:moveTo>
                <a:cubicBezTo>
                  <a:pt x="601527" y="775021"/>
                  <a:pt x="775021" y="601527"/>
                  <a:pt x="775021" y="387511"/>
                </a:cubicBezTo>
                <a:cubicBezTo>
                  <a:pt x="775021" y="173494"/>
                  <a:pt x="601527" y="0"/>
                  <a:pt x="387511" y="0"/>
                </a:cubicBezTo>
                <a:cubicBezTo>
                  <a:pt x="173494" y="0"/>
                  <a:pt x="0" y="173494"/>
                  <a:pt x="0" y="387511"/>
                </a:cubicBezTo>
                <a:cubicBezTo>
                  <a:pt x="0" y="601527"/>
                  <a:pt x="173494" y="775021"/>
                  <a:pt x="387511" y="775021"/>
                </a:cubicBezTo>
                <a:close/>
              </a:path>
            </a:pathLst>
          </a:custGeom>
          <a:solidFill>
            <a:schemeClr val="accent6"/>
          </a:solidFill>
          <a:ln w="3801" cap="flat">
            <a:noFill/>
            <a:prstDash val="solid"/>
            <a:miter/>
          </a:ln>
        </p:spPr>
        <p:txBody>
          <a:bodyPr rtlCol="0" anchor="ctr"/>
          <a:lstStyle/>
          <a:p>
            <a:endParaRPr lang="en-US" dirty="0"/>
          </a:p>
        </p:txBody>
      </p:sp>
      <p:sp>
        <p:nvSpPr>
          <p:cNvPr id="2" name="Title 1"/>
          <p:cNvSpPr>
            <a:spLocks noGrp="1"/>
          </p:cNvSpPr>
          <p:nvPr>
            <p:ph type="title"/>
          </p:nvPr>
        </p:nvSpPr>
        <p:spPr>
          <a:xfrm>
            <a:off x="1508760" y="1883664"/>
            <a:ext cx="6766560" cy="768096"/>
          </a:xfrm>
        </p:spPr>
        <p:txBody>
          <a:bodyPr>
            <a:noAutofit/>
          </a:bodyPr>
          <a:lstStyle>
            <a:lvl1pPr algn="l">
              <a:lnSpc>
                <a:spcPct val="100000"/>
              </a:lnSpc>
              <a:defRPr b="1"/>
            </a:lvl1pPr>
          </a:lstStyle>
          <a:p>
            <a:r>
              <a:rPr lang="en-US"/>
              <a:t>Click to edit Master title style</a:t>
            </a:r>
            <a:endParaRPr lang="en-US" dirty="0"/>
          </a:p>
        </p:txBody>
      </p:sp>
      <p:sp>
        <p:nvSpPr>
          <p:cNvPr id="3" name="Content Placeholder 2"/>
          <p:cNvSpPr>
            <a:spLocks noGrp="1"/>
          </p:cNvSpPr>
          <p:nvPr>
            <p:ph idx="1"/>
          </p:nvPr>
        </p:nvSpPr>
        <p:spPr>
          <a:xfrm>
            <a:off x="1508760" y="2837688"/>
            <a:ext cx="5879592" cy="2700528"/>
          </a:xfrm>
        </p:spPr>
        <p:txBody>
          <a:bodyPr>
            <a:noAutofit/>
          </a:bodyPr>
          <a:lstStyle>
            <a:lvl1pPr marL="0" indent="0">
              <a:buNone/>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noAutofit/>
          </a:bodyPr>
          <a:lstStyle/>
          <a:p>
            <a:fld id="{48F63A3B-78C7-47BE-AE5E-E10140E04643}" type="slidenum">
              <a:rPr lang="en-US" dirty="0"/>
              <a:t>‹#›</a:t>
            </a:fld>
            <a:endParaRPr lang="en-US" dirty="0"/>
          </a:p>
        </p:txBody>
      </p:sp>
      <p:sp>
        <p:nvSpPr>
          <p:cNvPr id="4" name="Footer Placeholder 3">
            <a:extLst>
              <a:ext uri="{FF2B5EF4-FFF2-40B4-BE49-F238E27FC236}">
                <a16:creationId xmlns:a16="http://schemas.microsoft.com/office/drawing/2014/main" id="{E1F9FD95-086F-282B-820C-8CDAD4A6EEB6}"/>
              </a:ext>
            </a:extLst>
          </p:cNvPr>
          <p:cNvSpPr>
            <a:spLocks noGrp="1"/>
          </p:cNvSpPr>
          <p:nvPr>
            <p:ph type="ftr" sz="quarter" idx="13"/>
          </p:nvPr>
        </p:nvSpPr>
        <p:spPr/>
        <p:txBody>
          <a:bodyPr/>
          <a:lstStyle/>
          <a:p>
            <a:r>
              <a:rPr lang="en-US"/>
              <a:t>Presentation title</a:t>
            </a:r>
            <a:endParaRPr lang="en-US" dirty="0"/>
          </a:p>
        </p:txBody>
      </p:sp>
    </p:spTree>
    <p:extLst>
      <p:ext uri="{BB962C8B-B14F-4D97-AF65-F5344CB8AC3E}">
        <p14:creationId xmlns:p14="http://schemas.microsoft.com/office/powerpoint/2010/main" val="4248485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accent6"/>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AEF1F750-031C-BDB7-BD7B-9CBE17406FDB}"/>
              </a:ext>
            </a:extLst>
          </p:cNvPr>
          <p:cNvSpPr/>
          <p:nvPr userDrawn="1"/>
        </p:nvSpPr>
        <p:spPr>
          <a:xfrm>
            <a:off x="0" y="0"/>
            <a:ext cx="8948738" cy="6858000"/>
          </a:xfrm>
          <a:custGeom>
            <a:avLst/>
            <a:gdLst>
              <a:gd name="connsiteX0" fmla="*/ 0 w 8948738"/>
              <a:gd name="connsiteY0" fmla="*/ 0 h 6858000"/>
              <a:gd name="connsiteX1" fmla="*/ 5932941 w 8948738"/>
              <a:gd name="connsiteY1" fmla="*/ 0 h 6858000"/>
              <a:gd name="connsiteX2" fmla="*/ 6047310 w 8948738"/>
              <a:gd name="connsiteY2" fmla="*/ 14613 h 6858000"/>
              <a:gd name="connsiteX3" fmla="*/ 8948738 w 8948738"/>
              <a:gd name="connsiteY3" fmla="*/ 3416480 h 6858000"/>
              <a:gd name="connsiteX4" fmla="*/ 5702202 w 8948738"/>
              <a:gd name="connsiteY4" fmla="*/ 6853523 h 6858000"/>
              <a:gd name="connsiteX5" fmla="*/ 5526113 w 8948738"/>
              <a:gd name="connsiteY5" fmla="*/ 6858000 h 6858000"/>
              <a:gd name="connsiteX6" fmla="*/ 0 w 894873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48738" h="6858000">
                <a:moveTo>
                  <a:pt x="0" y="0"/>
                </a:moveTo>
                <a:lnTo>
                  <a:pt x="5932941" y="0"/>
                </a:lnTo>
                <a:lnTo>
                  <a:pt x="6047310" y="14613"/>
                </a:lnTo>
                <a:cubicBezTo>
                  <a:pt x="7690210" y="267026"/>
                  <a:pt x="8948738" y="1693971"/>
                  <a:pt x="8948738" y="3416480"/>
                </a:cubicBezTo>
                <a:cubicBezTo>
                  <a:pt x="8948738" y="5257788"/>
                  <a:pt x="7510634" y="6761349"/>
                  <a:pt x="5702202" y="6853523"/>
                </a:cubicBezTo>
                <a:lnTo>
                  <a:pt x="5526113" y="6858000"/>
                </a:lnTo>
                <a:lnTo>
                  <a:pt x="0" y="6858000"/>
                </a:lnTo>
                <a:close/>
              </a:path>
            </a:pathLst>
          </a:custGeom>
          <a:solidFill>
            <a:schemeClr val="bg1"/>
          </a:solidFill>
          <a:ln w="476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descr="preencoded.png">
            <a:extLst>
              <a:ext uri="{FF2B5EF4-FFF2-40B4-BE49-F238E27FC236}">
                <a16:creationId xmlns:a16="http://schemas.microsoft.com/office/drawing/2014/main" id="{FEB515B5-2D9F-58E1-6E3C-CCBF105D891E}"/>
              </a:ext>
            </a:extLst>
          </p:cNvPr>
          <p:cNvSpPr/>
          <p:nvPr userDrawn="1"/>
        </p:nvSpPr>
        <p:spPr>
          <a:xfrm>
            <a:off x="7538626" y="13142"/>
            <a:ext cx="4653374" cy="6831717"/>
          </a:xfrm>
          <a:custGeom>
            <a:avLst/>
            <a:gdLst>
              <a:gd name="connsiteX0" fmla="*/ 3416476 w 4653374"/>
              <a:gd name="connsiteY0" fmla="*/ 0 h 6831717"/>
              <a:gd name="connsiteX1" fmla="*/ 4653374 w 4653374"/>
              <a:gd name="connsiteY1" fmla="*/ 0 h 6831717"/>
              <a:gd name="connsiteX2" fmla="*/ 4653374 w 4653374"/>
              <a:gd name="connsiteY2" fmla="*/ 6831717 h 6831717"/>
              <a:gd name="connsiteX3" fmla="*/ 3416476 w 4653374"/>
              <a:gd name="connsiteY3" fmla="*/ 6831717 h 6831717"/>
              <a:gd name="connsiteX4" fmla="*/ 0 w 4653374"/>
              <a:gd name="connsiteY4" fmla="*/ 3415863 h 6831717"/>
              <a:gd name="connsiteX5" fmla="*/ 3416476 w 4653374"/>
              <a:gd name="connsiteY5" fmla="*/ 0 h 6831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3374" h="6831717">
                <a:moveTo>
                  <a:pt x="3416476" y="0"/>
                </a:moveTo>
                <a:lnTo>
                  <a:pt x="4653374" y="0"/>
                </a:lnTo>
                <a:lnTo>
                  <a:pt x="4653374" y="6831717"/>
                </a:lnTo>
                <a:lnTo>
                  <a:pt x="3416476" y="6831717"/>
                </a:lnTo>
                <a:cubicBezTo>
                  <a:pt x="1529612" y="6831717"/>
                  <a:pt x="0" y="5302406"/>
                  <a:pt x="0" y="3415863"/>
                </a:cubicBezTo>
                <a:cubicBezTo>
                  <a:pt x="0" y="1529335"/>
                  <a:pt x="1529607" y="0"/>
                  <a:pt x="3416476" y="0"/>
                </a:cubicBezTo>
                <a:close/>
              </a:path>
            </a:pathLst>
          </a:custGeom>
          <a:solidFill>
            <a:schemeClr val="accent1"/>
          </a:solidFill>
          <a:ln w="4777" cap="flat">
            <a:noFill/>
            <a:prstDash val="solid"/>
            <a:miter/>
          </a:ln>
        </p:spPr>
        <p:txBody>
          <a:bodyPr rtlCol="0" anchor="ctr"/>
          <a:lstStyle/>
          <a:p>
            <a:endParaRPr lang="en-US" dirty="0"/>
          </a:p>
        </p:txBody>
      </p:sp>
      <p:pic>
        <p:nvPicPr>
          <p:cNvPr id="9" name="Image 2" descr="preencoded.png">
            <a:extLst>
              <a:ext uri="{FF2B5EF4-FFF2-40B4-BE49-F238E27FC236}">
                <a16:creationId xmlns:a16="http://schemas.microsoft.com/office/drawing/2014/main" id="{5CCFEDF9-5B69-87BA-8A33-35033DA4013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8737234" y="-25041"/>
            <a:ext cx="3432191" cy="3432191"/>
          </a:xfrm>
          <a:prstGeom prst="rect">
            <a:avLst/>
          </a:prstGeom>
        </p:spPr>
      </p:pic>
      <p:sp>
        <p:nvSpPr>
          <p:cNvPr id="2" name="Title 1"/>
          <p:cNvSpPr>
            <a:spLocks noGrp="1"/>
          </p:cNvSpPr>
          <p:nvPr>
            <p:ph type="ctrTitle"/>
          </p:nvPr>
        </p:nvSpPr>
        <p:spPr>
          <a:xfrm>
            <a:off x="1527048" y="1975104"/>
            <a:ext cx="4169664" cy="667512"/>
          </a:xfrm>
        </p:spPr>
        <p:txBody>
          <a:bodyPr tIns="0" anchor="ctr">
            <a:noAutofit/>
          </a:bodyPr>
          <a:lstStyle>
            <a:lvl1pPr algn="l">
              <a:defRPr sz="4400"/>
            </a:lvl1pPr>
          </a:lstStyle>
          <a:p>
            <a:r>
              <a:rPr lang="en-US"/>
              <a:t>Click to edit Master title style</a:t>
            </a:r>
            <a:endParaRPr lang="en-US" dirty="0"/>
          </a:p>
        </p:txBody>
      </p:sp>
      <p:sp>
        <p:nvSpPr>
          <p:cNvPr id="3" name="Subtitle 2"/>
          <p:cNvSpPr>
            <a:spLocks noGrp="1"/>
          </p:cNvSpPr>
          <p:nvPr>
            <p:ph type="subTitle" idx="1"/>
          </p:nvPr>
        </p:nvSpPr>
        <p:spPr>
          <a:xfrm>
            <a:off x="1545336" y="2846832"/>
            <a:ext cx="4169664" cy="2176272"/>
          </a:xfrm>
        </p:spPr>
        <p:txBody>
          <a:bodyPr lIns="91440" tIns="0" rIns="91440" bIns="0">
            <a:noAutofit/>
          </a:bodyPr>
          <a:lstStyle>
            <a:lvl1pPr marL="0" indent="0" algn="l">
              <a:spcBef>
                <a:spcPts val="576"/>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372898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Image 0" descr="preencoded.png">
            <a:extLst>
              <a:ext uri="{FF2B5EF4-FFF2-40B4-BE49-F238E27FC236}">
                <a16:creationId xmlns:a16="http://schemas.microsoft.com/office/drawing/2014/main" id="{8D5D10FF-3DE5-39CA-FA9A-29A09DC47BFC}"/>
              </a:ext>
            </a:extLst>
          </p:cNvPr>
          <p:cNvSpPr/>
          <p:nvPr userDrawn="1"/>
        </p:nvSpPr>
        <p:spPr>
          <a:xfrm>
            <a:off x="-5568" y="-2784"/>
            <a:ext cx="3443288" cy="6891337"/>
          </a:xfrm>
          <a:custGeom>
            <a:avLst/>
            <a:gdLst>
              <a:gd name="connsiteX0" fmla="*/ 3443288 w 3443288"/>
              <a:gd name="connsiteY0" fmla="*/ 0 h 6891337"/>
              <a:gd name="connsiteX1" fmla="*/ 0 w 3443288"/>
              <a:gd name="connsiteY1" fmla="*/ 0 h 6891337"/>
              <a:gd name="connsiteX2" fmla="*/ 0 w 3443288"/>
              <a:gd name="connsiteY2" fmla="*/ 6891338 h 6891337"/>
              <a:gd name="connsiteX3" fmla="*/ 3443288 w 3443288"/>
              <a:gd name="connsiteY3" fmla="*/ 6891338 h 6891337"/>
              <a:gd name="connsiteX4" fmla="*/ 3443288 w 3443288"/>
              <a:gd name="connsiteY4" fmla="*/ 0 h 6891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6891337">
                <a:moveTo>
                  <a:pt x="3443288" y="0"/>
                </a:moveTo>
                <a:lnTo>
                  <a:pt x="0" y="0"/>
                </a:lnTo>
                <a:lnTo>
                  <a:pt x="0" y="6891338"/>
                </a:lnTo>
                <a:lnTo>
                  <a:pt x="3443288" y="6891338"/>
                </a:lnTo>
                <a:lnTo>
                  <a:pt x="3443288" y="0"/>
                </a:lnTo>
                <a:close/>
              </a:path>
            </a:pathLst>
          </a:custGeom>
          <a:solidFill>
            <a:schemeClr val="accent3"/>
          </a:solidFill>
          <a:ln w="4756" cap="flat">
            <a:noFill/>
            <a:prstDash val="solid"/>
            <a:miter/>
          </a:ln>
        </p:spPr>
        <p:txBody>
          <a:bodyPr rtlCol="0" anchor="ctr">
            <a:noAutofit/>
          </a:bodyPr>
          <a:lstStyle/>
          <a:p>
            <a:endParaRPr lang="en-US" dirty="0"/>
          </a:p>
        </p:txBody>
      </p:sp>
      <p:pic>
        <p:nvPicPr>
          <p:cNvPr id="11" name="Image 1" descr="preencoded.png">
            <a:extLst>
              <a:ext uri="{FF2B5EF4-FFF2-40B4-BE49-F238E27FC236}">
                <a16:creationId xmlns:a16="http://schemas.microsoft.com/office/drawing/2014/main" id="{BFA89E6A-8342-AE30-45E0-BC1DFE3276C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703311" y="-2784"/>
            <a:ext cx="1734410" cy="5167313"/>
          </a:xfrm>
          <a:prstGeom prst="rect">
            <a:avLst/>
          </a:prstGeom>
        </p:spPr>
      </p:pic>
      <p:sp>
        <p:nvSpPr>
          <p:cNvPr id="13" name="Freeform: Shape 12">
            <a:extLst>
              <a:ext uri="{FF2B5EF4-FFF2-40B4-BE49-F238E27FC236}">
                <a16:creationId xmlns:a16="http://schemas.microsoft.com/office/drawing/2014/main" id="{A08309FA-889A-E2F2-1EDA-F872245F5FDF}"/>
              </a:ext>
            </a:extLst>
          </p:cNvPr>
          <p:cNvSpPr/>
          <p:nvPr userDrawn="1"/>
        </p:nvSpPr>
        <p:spPr>
          <a:xfrm>
            <a:off x="1721621" y="-2784"/>
            <a:ext cx="1716115" cy="1720853"/>
          </a:xfrm>
          <a:custGeom>
            <a:avLst/>
            <a:gdLst>
              <a:gd name="connsiteX0" fmla="*/ 93358 w 1716115"/>
              <a:gd name="connsiteY0" fmla="*/ 0 h 1720853"/>
              <a:gd name="connsiteX1" fmla="*/ 110348 w 1716115"/>
              <a:gd name="connsiteY1" fmla="*/ 0 h 1720853"/>
              <a:gd name="connsiteX2" fmla="*/ 1716029 w 1716115"/>
              <a:gd name="connsiteY2" fmla="*/ 1610112 h 1720853"/>
              <a:gd name="connsiteX3" fmla="*/ 1716029 w 1716115"/>
              <a:gd name="connsiteY3" fmla="*/ 1627151 h 1720853"/>
              <a:gd name="connsiteX4" fmla="*/ 1716115 w 1716115"/>
              <a:gd name="connsiteY4" fmla="*/ 1627237 h 1720853"/>
              <a:gd name="connsiteX5" fmla="*/ 93358 w 1716115"/>
              <a:gd name="connsiteY5" fmla="*/ 0 h 1720853"/>
              <a:gd name="connsiteX6" fmla="*/ 0 w 1716115"/>
              <a:gd name="connsiteY6" fmla="*/ 0 h 1720853"/>
              <a:gd name="connsiteX7" fmla="*/ 16989 w 1716115"/>
              <a:gd name="connsiteY7" fmla="*/ 0 h 1720853"/>
              <a:gd name="connsiteX8" fmla="*/ 1716114 w 1716115"/>
              <a:gd name="connsiteY8" fmla="*/ 1703814 h 1720853"/>
              <a:gd name="connsiteX9" fmla="*/ 1716114 w 1716115"/>
              <a:gd name="connsiteY9" fmla="*/ 1720853 h 1720853"/>
              <a:gd name="connsiteX10" fmla="*/ 0 w 1716115"/>
              <a:gd name="connsiteY10" fmla="*/ 0 h 1720853"/>
              <a:gd name="connsiteX11" fmla="*/ 186798 w 1716115"/>
              <a:gd name="connsiteY11" fmla="*/ 0 h 1720853"/>
              <a:gd name="connsiteX12" fmla="*/ 203788 w 1716115"/>
              <a:gd name="connsiteY12" fmla="*/ 0 h 1720853"/>
              <a:gd name="connsiteX13" fmla="*/ 1716109 w 1716115"/>
              <a:gd name="connsiteY13" fmla="*/ 1516501 h 1720853"/>
              <a:gd name="connsiteX14" fmla="*/ 1716109 w 1716115"/>
              <a:gd name="connsiteY14" fmla="*/ 1533535 h 1720853"/>
              <a:gd name="connsiteX15" fmla="*/ 186798 w 1716115"/>
              <a:gd name="connsiteY15" fmla="*/ 0 h 1720853"/>
              <a:gd name="connsiteX16" fmla="*/ 280155 w 1716115"/>
              <a:gd name="connsiteY16" fmla="*/ 0 h 1720853"/>
              <a:gd name="connsiteX17" fmla="*/ 297145 w 1716115"/>
              <a:gd name="connsiteY17" fmla="*/ 0 h 1720853"/>
              <a:gd name="connsiteX18" fmla="*/ 1716114 w 1716115"/>
              <a:gd name="connsiteY18" fmla="*/ 1422885 h 1720853"/>
              <a:gd name="connsiteX19" fmla="*/ 1716114 w 1716115"/>
              <a:gd name="connsiteY19" fmla="*/ 1439924 h 1720853"/>
              <a:gd name="connsiteX20" fmla="*/ 280155 w 1716115"/>
              <a:gd name="connsiteY20" fmla="*/ 0 h 1720853"/>
              <a:gd name="connsiteX21" fmla="*/ 373512 w 1716115"/>
              <a:gd name="connsiteY21" fmla="*/ 0 h 1720853"/>
              <a:gd name="connsiteX22" fmla="*/ 390502 w 1716115"/>
              <a:gd name="connsiteY22" fmla="*/ 0 h 1720853"/>
              <a:gd name="connsiteX23" fmla="*/ 1716029 w 1716115"/>
              <a:gd name="connsiteY23" fmla="*/ 1329184 h 1720853"/>
              <a:gd name="connsiteX24" fmla="*/ 1716029 w 1716115"/>
              <a:gd name="connsiteY24" fmla="*/ 1346223 h 1720853"/>
              <a:gd name="connsiteX25" fmla="*/ 1716114 w 1716115"/>
              <a:gd name="connsiteY25" fmla="*/ 1346308 h 1720853"/>
              <a:gd name="connsiteX26" fmla="*/ 373512 w 1716115"/>
              <a:gd name="connsiteY26" fmla="*/ 0 h 1720853"/>
              <a:gd name="connsiteX27" fmla="*/ 466953 w 1716115"/>
              <a:gd name="connsiteY27" fmla="*/ 0 h 1720853"/>
              <a:gd name="connsiteX28" fmla="*/ 483944 w 1716115"/>
              <a:gd name="connsiteY28" fmla="*/ 0 h 1720853"/>
              <a:gd name="connsiteX29" fmla="*/ 1716110 w 1716115"/>
              <a:gd name="connsiteY29" fmla="*/ 1235573 h 1720853"/>
              <a:gd name="connsiteX30" fmla="*/ 1716110 w 1716115"/>
              <a:gd name="connsiteY30" fmla="*/ 1252607 h 1720853"/>
              <a:gd name="connsiteX31" fmla="*/ 466953 w 1716115"/>
              <a:gd name="connsiteY31" fmla="*/ 0 h 1720853"/>
              <a:gd name="connsiteX32" fmla="*/ 560310 w 1716115"/>
              <a:gd name="connsiteY32" fmla="*/ 0 h 1720853"/>
              <a:gd name="connsiteX33" fmla="*/ 577297 w 1716115"/>
              <a:gd name="connsiteY33" fmla="*/ 0 h 1720853"/>
              <a:gd name="connsiteX34" fmla="*/ 1716109 w 1716115"/>
              <a:gd name="connsiteY34" fmla="*/ 1141957 h 1720853"/>
              <a:gd name="connsiteX35" fmla="*/ 1716109 w 1716115"/>
              <a:gd name="connsiteY35" fmla="*/ 1158991 h 1720853"/>
              <a:gd name="connsiteX36" fmla="*/ 560310 w 1716115"/>
              <a:gd name="connsiteY36" fmla="*/ 0 h 1720853"/>
              <a:gd name="connsiteX37" fmla="*/ 653668 w 1716115"/>
              <a:gd name="connsiteY37" fmla="*/ 0 h 1720853"/>
              <a:gd name="connsiteX38" fmla="*/ 670655 w 1716115"/>
              <a:gd name="connsiteY38" fmla="*/ 0 h 1720853"/>
              <a:gd name="connsiteX39" fmla="*/ 1716029 w 1716115"/>
              <a:gd name="connsiteY39" fmla="*/ 1048255 h 1720853"/>
              <a:gd name="connsiteX40" fmla="*/ 1716029 w 1716115"/>
              <a:gd name="connsiteY40" fmla="*/ 1065294 h 1720853"/>
              <a:gd name="connsiteX41" fmla="*/ 1716114 w 1716115"/>
              <a:gd name="connsiteY41" fmla="*/ 1065380 h 1720853"/>
              <a:gd name="connsiteX42" fmla="*/ 653668 w 1716115"/>
              <a:gd name="connsiteY42" fmla="*/ 0 h 1720853"/>
              <a:gd name="connsiteX43" fmla="*/ 747112 w 1716115"/>
              <a:gd name="connsiteY43" fmla="*/ 0 h 1720853"/>
              <a:gd name="connsiteX44" fmla="*/ 764104 w 1716115"/>
              <a:gd name="connsiteY44" fmla="*/ 0 h 1720853"/>
              <a:gd name="connsiteX45" fmla="*/ 1716115 w 1716115"/>
              <a:gd name="connsiteY45" fmla="*/ 954644 h 1720853"/>
              <a:gd name="connsiteX46" fmla="*/ 1716115 w 1716115"/>
              <a:gd name="connsiteY46" fmla="*/ 971678 h 1720853"/>
              <a:gd name="connsiteX47" fmla="*/ 747112 w 1716115"/>
              <a:gd name="connsiteY47" fmla="*/ 0 h 1720853"/>
              <a:gd name="connsiteX48" fmla="*/ 840465 w 1716115"/>
              <a:gd name="connsiteY48" fmla="*/ 0 h 1720853"/>
              <a:gd name="connsiteX49" fmla="*/ 857452 w 1716115"/>
              <a:gd name="connsiteY49" fmla="*/ 0 h 1720853"/>
              <a:gd name="connsiteX50" fmla="*/ 1716109 w 1716115"/>
              <a:gd name="connsiteY50" fmla="*/ 861028 h 1720853"/>
              <a:gd name="connsiteX51" fmla="*/ 1716109 w 1716115"/>
              <a:gd name="connsiteY51" fmla="*/ 878062 h 1720853"/>
              <a:gd name="connsiteX52" fmla="*/ 840465 w 1716115"/>
              <a:gd name="connsiteY52" fmla="*/ 0 h 1720853"/>
              <a:gd name="connsiteX53" fmla="*/ 933823 w 1716115"/>
              <a:gd name="connsiteY53" fmla="*/ 0 h 1720853"/>
              <a:gd name="connsiteX54" fmla="*/ 950810 w 1716115"/>
              <a:gd name="connsiteY54" fmla="*/ 0 h 1720853"/>
              <a:gd name="connsiteX55" fmla="*/ 1716114 w 1716115"/>
              <a:gd name="connsiteY55" fmla="*/ 767327 h 1720853"/>
              <a:gd name="connsiteX56" fmla="*/ 1716114 w 1716115"/>
              <a:gd name="connsiteY56" fmla="*/ 784366 h 1720853"/>
              <a:gd name="connsiteX57" fmla="*/ 1716114 w 1716115"/>
              <a:gd name="connsiteY57" fmla="*/ 784451 h 1720853"/>
              <a:gd name="connsiteX58" fmla="*/ 933823 w 1716115"/>
              <a:gd name="connsiteY58" fmla="*/ 0 h 1720853"/>
              <a:gd name="connsiteX59" fmla="*/ 1027262 w 1716115"/>
              <a:gd name="connsiteY59" fmla="*/ 0 h 1720853"/>
              <a:gd name="connsiteX60" fmla="*/ 1044254 w 1716115"/>
              <a:gd name="connsiteY60" fmla="*/ 0 h 1720853"/>
              <a:gd name="connsiteX61" fmla="*/ 1716110 w 1716115"/>
              <a:gd name="connsiteY61" fmla="*/ 673716 h 1720853"/>
              <a:gd name="connsiteX62" fmla="*/ 1716110 w 1716115"/>
              <a:gd name="connsiteY62" fmla="*/ 690750 h 1720853"/>
              <a:gd name="connsiteX63" fmla="*/ 1027262 w 1716115"/>
              <a:gd name="connsiteY63" fmla="*/ 0 h 1720853"/>
              <a:gd name="connsiteX64" fmla="*/ 1120625 w 1716115"/>
              <a:gd name="connsiteY64" fmla="*/ 0 h 1720853"/>
              <a:gd name="connsiteX65" fmla="*/ 1137612 w 1716115"/>
              <a:gd name="connsiteY65" fmla="*/ 0 h 1720853"/>
              <a:gd name="connsiteX66" fmla="*/ 1716115 w 1716115"/>
              <a:gd name="connsiteY66" fmla="*/ 580100 h 1720853"/>
              <a:gd name="connsiteX67" fmla="*/ 1716115 w 1716115"/>
              <a:gd name="connsiteY67" fmla="*/ 597134 h 1720853"/>
              <a:gd name="connsiteX68" fmla="*/ 1120625 w 1716115"/>
              <a:gd name="connsiteY68" fmla="*/ 0 h 1720853"/>
              <a:gd name="connsiteX69" fmla="*/ 1213978 w 1716115"/>
              <a:gd name="connsiteY69" fmla="*/ 0 h 1720853"/>
              <a:gd name="connsiteX70" fmla="*/ 1230965 w 1716115"/>
              <a:gd name="connsiteY70" fmla="*/ 0 h 1720853"/>
              <a:gd name="connsiteX71" fmla="*/ 1716109 w 1716115"/>
              <a:gd name="connsiteY71" fmla="*/ 486398 h 1720853"/>
              <a:gd name="connsiteX72" fmla="*/ 1716109 w 1716115"/>
              <a:gd name="connsiteY72" fmla="*/ 503437 h 1720853"/>
              <a:gd name="connsiteX73" fmla="*/ 1716109 w 1716115"/>
              <a:gd name="connsiteY73" fmla="*/ 503523 h 1720853"/>
              <a:gd name="connsiteX74" fmla="*/ 1213978 w 1716115"/>
              <a:gd name="connsiteY74" fmla="*/ 0 h 1720853"/>
              <a:gd name="connsiteX75" fmla="*/ 1307422 w 1716115"/>
              <a:gd name="connsiteY75" fmla="*/ 0 h 1720853"/>
              <a:gd name="connsiteX76" fmla="*/ 1324414 w 1716115"/>
              <a:gd name="connsiteY76" fmla="*/ 0 h 1720853"/>
              <a:gd name="connsiteX77" fmla="*/ 1716115 w 1716115"/>
              <a:gd name="connsiteY77" fmla="*/ 392784 h 1720853"/>
              <a:gd name="connsiteX78" fmla="*/ 1716115 w 1716115"/>
              <a:gd name="connsiteY78" fmla="*/ 409821 h 1720853"/>
              <a:gd name="connsiteX79" fmla="*/ 1307422 w 1716115"/>
              <a:gd name="connsiteY79" fmla="*/ 0 h 1720853"/>
              <a:gd name="connsiteX80" fmla="*/ 1400775 w 1716115"/>
              <a:gd name="connsiteY80" fmla="*/ 0 h 1720853"/>
              <a:gd name="connsiteX81" fmla="*/ 1417762 w 1716115"/>
              <a:gd name="connsiteY81" fmla="*/ 0 h 1720853"/>
              <a:gd name="connsiteX82" fmla="*/ 1716109 w 1716115"/>
              <a:gd name="connsiteY82" fmla="*/ 299170 h 1720853"/>
              <a:gd name="connsiteX83" fmla="*/ 1716109 w 1716115"/>
              <a:gd name="connsiteY83" fmla="*/ 316207 h 1720853"/>
              <a:gd name="connsiteX84" fmla="*/ 1400775 w 1716115"/>
              <a:gd name="connsiteY84" fmla="*/ 0 h 1720853"/>
              <a:gd name="connsiteX85" fmla="*/ 1494133 w 1716115"/>
              <a:gd name="connsiteY85" fmla="*/ 0 h 1720853"/>
              <a:gd name="connsiteX86" fmla="*/ 1511120 w 1716115"/>
              <a:gd name="connsiteY86" fmla="*/ 0 h 1720853"/>
              <a:gd name="connsiteX87" fmla="*/ 1716109 w 1716115"/>
              <a:gd name="connsiteY87" fmla="*/ 205556 h 1720853"/>
              <a:gd name="connsiteX88" fmla="*/ 1716109 w 1716115"/>
              <a:gd name="connsiteY88" fmla="*/ 222592 h 1720853"/>
              <a:gd name="connsiteX89" fmla="*/ 1494133 w 1716115"/>
              <a:gd name="connsiteY89" fmla="*/ 0 h 172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16115" h="1720853">
                <a:moveTo>
                  <a:pt x="93358" y="0"/>
                </a:moveTo>
                <a:lnTo>
                  <a:pt x="110348" y="0"/>
                </a:lnTo>
                <a:cubicBezTo>
                  <a:pt x="110348" y="887874"/>
                  <a:pt x="830686" y="1610112"/>
                  <a:pt x="1716029" y="1610112"/>
                </a:cubicBezTo>
                <a:lnTo>
                  <a:pt x="1716029" y="1627151"/>
                </a:lnTo>
                <a:lnTo>
                  <a:pt x="1716115" y="1627237"/>
                </a:lnTo>
                <a:cubicBezTo>
                  <a:pt x="821334" y="1627237"/>
                  <a:pt x="93358" y="897252"/>
                  <a:pt x="93358" y="0"/>
                </a:cubicBezTo>
                <a:close/>
                <a:moveTo>
                  <a:pt x="0" y="0"/>
                </a:moveTo>
                <a:lnTo>
                  <a:pt x="16989" y="0"/>
                </a:lnTo>
                <a:cubicBezTo>
                  <a:pt x="16989" y="939499"/>
                  <a:pt x="779202" y="1703814"/>
                  <a:pt x="1716114" y="1703814"/>
                </a:cubicBezTo>
                <a:lnTo>
                  <a:pt x="1716114" y="1720853"/>
                </a:lnTo>
                <a:cubicBezTo>
                  <a:pt x="769850" y="1720853"/>
                  <a:pt x="0" y="948877"/>
                  <a:pt x="0" y="0"/>
                </a:cubicBezTo>
                <a:close/>
                <a:moveTo>
                  <a:pt x="186798" y="0"/>
                </a:moveTo>
                <a:lnTo>
                  <a:pt x="203788" y="0"/>
                </a:lnTo>
                <a:cubicBezTo>
                  <a:pt x="203788" y="836248"/>
                  <a:pt x="882254" y="1516501"/>
                  <a:pt x="1716109" y="1516501"/>
                </a:cubicBezTo>
                <a:lnTo>
                  <a:pt x="1716109" y="1533535"/>
                </a:lnTo>
                <a:cubicBezTo>
                  <a:pt x="872812" y="1533535"/>
                  <a:pt x="186798" y="845626"/>
                  <a:pt x="186798" y="0"/>
                </a:cubicBezTo>
                <a:close/>
                <a:moveTo>
                  <a:pt x="280155" y="0"/>
                </a:moveTo>
                <a:lnTo>
                  <a:pt x="297145" y="0"/>
                </a:lnTo>
                <a:cubicBezTo>
                  <a:pt x="297145" y="784537"/>
                  <a:pt x="933652" y="1422885"/>
                  <a:pt x="1716114" y="1422885"/>
                </a:cubicBezTo>
                <a:lnTo>
                  <a:pt x="1716114" y="1439924"/>
                </a:lnTo>
                <a:cubicBezTo>
                  <a:pt x="924300" y="1439924"/>
                  <a:pt x="280155" y="794001"/>
                  <a:pt x="280155" y="0"/>
                </a:cubicBezTo>
                <a:close/>
                <a:moveTo>
                  <a:pt x="373512" y="0"/>
                </a:moveTo>
                <a:lnTo>
                  <a:pt x="390502" y="0"/>
                </a:lnTo>
                <a:cubicBezTo>
                  <a:pt x="390502" y="732911"/>
                  <a:pt x="985135" y="1329184"/>
                  <a:pt x="1716029" y="1329184"/>
                </a:cubicBezTo>
                <a:lnTo>
                  <a:pt x="1716029" y="1346223"/>
                </a:lnTo>
                <a:lnTo>
                  <a:pt x="1716114" y="1346308"/>
                </a:lnTo>
                <a:cubicBezTo>
                  <a:pt x="975783" y="1346308"/>
                  <a:pt x="373512" y="742375"/>
                  <a:pt x="373512" y="0"/>
                </a:cubicBezTo>
                <a:close/>
                <a:moveTo>
                  <a:pt x="466953" y="0"/>
                </a:moveTo>
                <a:lnTo>
                  <a:pt x="483944" y="0"/>
                </a:lnTo>
                <a:cubicBezTo>
                  <a:pt x="483944" y="681286"/>
                  <a:pt x="1036704" y="1235573"/>
                  <a:pt x="1716110" y="1235573"/>
                </a:cubicBezTo>
                <a:lnTo>
                  <a:pt x="1716110" y="1252607"/>
                </a:lnTo>
                <a:cubicBezTo>
                  <a:pt x="1027347" y="1252607"/>
                  <a:pt x="466953" y="690664"/>
                  <a:pt x="466953" y="0"/>
                </a:cubicBezTo>
                <a:close/>
                <a:moveTo>
                  <a:pt x="560310" y="0"/>
                </a:moveTo>
                <a:lnTo>
                  <a:pt x="577297" y="0"/>
                </a:lnTo>
                <a:cubicBezTo>
                  <a:pt x="577297" y="629660"/>
                  <a:pt x="1088188" y="1141957"/>
                  <a:pt x="1716109" y="1141957"/>
                </a:cubicBezTo>
                <a:lnTo>
                  <a:pt x="1716109" y="1158991"/>
                </a:lnTo>
                <a:cubicBezTo>
                  <a:pt x="1078835" y="1158991"/>
                  <a:pt x="560310" y="639038"/>
                  <a:pt x="560310" y="0"/>
                </a:cubicBezTo>
                <a:close/>
                <a:moveTo>
                  <a:pt x="653668" y="0"/>
                </a:moveTo>
                <a:lnTo>
                  <a:pt x="670655" y="0"/>
                </a:lnTo>
                <a:cubicBezTo>
                  <a:pt x="670655" y="578035"/>
                  <a:pt x="1139586" y="1048255"/>
                  <a:pt x="1716029" y="1048255"/>
                </a:cubicBezTo>
                <a:lnTo>
                  <a:pt x="1716029" y="1065294"/>
                </a:lnTo>
                <a:lnTo>
                  <a:pt x="1716114" y="1065380"/>
                </a:lnTo>
                <a:cubicBezTo>
                  <a:pt x="1130319" y="1065380"/>
                  <a:pt x="653668" y="587499"/>
                  <a:pt x="653668" y="0"/>
                </a:cubicBezTo>
                <a:close/>
                <a:moveTo>
                  <a:pt x="747112" y="0"/>
                </a:moveTo>
                <a:lnTo>
                  <a:pt x="764104" y="0"/>
                </a:lnTo>
                <a:cubicBezTo>
                  <a:pt x="764104" y="526409"/>
                  <a:pt x="1191155" y="954644"/>
                  <a:pt x="1716115" y="954644"/>
                </a:cubicBezTo>
                <a:lnTo>
                  <a:pt x="1716115" y="971678"/>
                </a:lnTo>
                <a:cubicBezTo>
                  <a:pt x="1181802" y="971678"/>
                  <a:pt x="747112" y="535787"/>
                  <a:pt x="747112" y="0"/>
                </a:cubicBezTo>
                <a:close/>
                <a:moveTo>
                  <a:pt x="840465" y="0"/>
                </a:moveTo>
                <a:lnTo>
                  <a:pt x="857452" y="0"/>
                </a:lnTo>
                <a:cubicBezTo>
                  <a:pt x="857452" y="474783"/>
                  <a:pt x="1242638" y="861028"/>
                  <a:pt x="1716109" y="861028"/>
                </a:cubicBezTo>
                <a:lnTo>
                  <a:pt x="1716109" y="878062"/>
                </a:lnTo>
                <a:cubicBezTo>
                  <a:pt x="1233281" y="878062"/>
                  <a:pt x="840465" y="484162"/>
                  <a:pt x="840465" y="0"/>
                </a:cubicBezTo>
                <a:close/>
                <a:moveTo>
                  <a:pt x="933823" y="0"/>
                </a:moveTo>
                <a:lnTo>
                  <a:pt x="950810" y="0"/>
                </a:lnTo>
                <a:cubicBezTo>
                  <a:pt x="950810" y="423157"/>
                  <a:pt x="1294121" y="767327"/>
                  <a:pt x="1716114" y="767327"/>
                </a:cubicBezTo>
                <a:lnTo>
                  <a:pt x="1716114" y="784366"/>
                </a:lnTo>
                <a:lnTo>
                  <a:pt x="1716114" y="784451"/>
                </a:lnTo>
                <a:cubicBezTo>
                  <a:pt x="1284769" y="784451"/>
                  <a:pt x="933823" y="432536"/>
                  <a:pt x="933823" y="0"/>
                </a:cubicBezTo>
                <a:close/>
                <a:moveTo>
                  <a:pt x="1027262" y="0"/>
                </a:moveTo>
                <a:lnTo>
                  <a:pt x="1044254" y="0"/>
                </a:lnTo>
                <a:cubicBezTo>
                  <a:pt x="1044254" y="371532"/>
                  <a:pt x="1345685" y="673716"/>
                  <a:pt x="1716110" y="673716"/>
                </a:cubicBezTo>
                <a:lnTo>
                  <a:pt x="1716110" y="690750"/>
                </a:lnTo>
                <a:cubicBezTo>
                  <a:pt x="1336248" y="690750"/>
                  <a:pt x="1027262" y="380824"/>
                  <a:pt x="1027262" y="0"/>
                </a:cubicBezTo>
                <a:close/>
                <a:moveTo>
                  <a:pt x="1120625" y="0"/>
                </a:moveTo>
                <a:lnTo>
                  <a:pt x="1137612" y="0"/>
                </a:lnTo>
                <a:cubicBezTo>
                  <a:pt x="1137612" y="319820"/>
                  <a:pt x="1397088" y="580100"/>
                  <a:pt x="1716115" y="580100"/>
                </a:cubicBezTo>
                <a:lnTo>
                  <a:pt x="1716115" y="597134"/>
                </a:lnTo>
                <a:cubicBezTo>
                  <a:pt x="1387736" y="597134"/>
                  <a:pt x="1120625" y="329285"/>
                  <a:pt x="1120625" y="0"/>
                </a:cubicBezTo>
                <a:close/>
                <a:moveTo>
                  <a:pt x="1213978" y="0"/>
                </a:moveTo>
                <a:lnTo>
                  <a:pt x="1230965" y="0"/>
                </a:lnTo>
                <a:cubicBezTo>
                  <a:pt x="1230965" y="268195"/>
                  <a:pt x="1448571" y="486398"/>
                  <a:pt x="1716109" y="486398"/>
                </a:cubicBezTo>
                <a:lnTo>
                  <a:pt x="1716109" y="503437"/>
                </a:lnTo>
                <a:lnTo>
                  <a:pt x="1716109" y="503523"/>
                </a:lnTo>
                <a:cubicBezTo>
                  <a:pt x="1439214" y="503523"/>
                  <a:pt x="1213978" y="277659"/>
                  <a:pt x="1213978" y="0"/>
                </a:cubicBezTo>
                <a:close/>
                <a:moveTo>
                  <a:pt x="1307422" y="0"/>
                </a:moveTo>
                <a:lnTo>
                  <a:pt x="1324414" y="0"/>
                </a:lnTo>
                <a:cubicBezTo>
                  <a:pt x="1324414" y="216569"/>
                  <a:pt x="1500141" y="392784"/>
                  <a:pt x="1716115" y="392784"/>
                </a:cubicBezTo>
                <a:lnTo>
                  <a:pt x="1716115" y="409821"/>
                </a:lnTo>
                <a:cubicBezTo>
                  <a:pt x="1490703" y="409821"/>
                  <a:pt x="1307422" y="225948"/>
                  <a:pt x="1307422" y="0"/>
                </a:cubicBezTo>
                <a:close/>
                <a:moveTo>
                  <a:pt x="1400775" y="0"/>
                </a:moveTo>
                <a:lnTo>
                  <a:pt x="1417762" y="0"/>
                </a:lnTo>
                <a:cubicBezTo>
                  <a:pt x="1417762" y="164944"/>
                  <a:pt x="1551619" y="299170"/>
                  <a:pt x="1716109" y="299170"/>
                </a:cubicBezTo>
                <a:lnTo>
                  <a:pt x="1716109" y="316207"/>
                </a:lnTo>
                <a:cubicBezTo>
                  <a:pt x="1542266" y="316207"/>
                  <a:pt x="1400775" y="174322"/>
                  <a:pt x="1400775" y="0"/>
                </a:cubicBezTo>
                <a:close/>
                <a:moveTo>
                  <a:pt x="1494133" y="0"/>
                </a:moveTo>
                <a:lnTo>
                  <a:pt x="1511120" y="0"/>
                </a:lnTo>
                <a:cubicBezTo>
                  <a:pt x="1511120" y="113318"/>
                  <a:pt x="1603017" y="205556"/>
                  <a:pt x="1716109" y="205556"/>
                </a:cubicBezTo>
                <a:lnTo>
                  <a:pt x="1716109" y="222592"/>
                </a:lnTo>
                <a:cubicBezTo>
                  <a:pt x="1593750" y="222592"/>
                  <a:pt x="1494133" y="122783"/>
                  <a:pt x="1494133" y="0"/>
                </a:cubicBezTo>
                <a:close/>
              </a:path>
            </a:pathLst>
          </a:custGeom>
          <a:solidFill>
            <a:schemeClr val="bg1">
              <a:alpha val="99000"/>
            </a:schemeClr>
          </a:solidFill>
          <a:ln w="4723" cap="flat">
            <a:noFill/>
            <a:prstDash val="solid"/>
            <a:miter/>
          </a:ln>
        </p:spPr>
        <p:txBody>
          <a:bodyPr rtlCol="0" anchor="ctr"/>
          <a:lstStyle/>
          <a:p>
            <a:endParaRPr lang="en-US" dirty="0"/>
          </a:p>
        </p:txBody>
      </p:sp>
      <p:sp>
        <p:nvSpPr>
          <p:cNvPr id="15" name="Image 5" descr="preencoded.png">
            <a:extLst>
              <a:ext uri="{FF2B5EF4-FFF2-40B4-BE49-F238E27FC236}">
                <a16:creationId xmlns:a16="http://schemas.microsoft.com/office/drawing/2014/main" id="{D9D7EB49-4BC9-040F-C4CC-5771C5FB312B}"/>
              </a:ext>
            </a:extLst>
          </p:cNvPr>
          <p:cNvSpPr/>
          <p:nvPr userDrawn="1"/>
        </p:nvSpPr>
        <p:spPr>
          <a:xfrm>
            <a:off x="-5568" y="3440504"/>
            <a:ext cx="3443288" cy="3448050"/>
          </a:xfrm>
          <a:custGeom>
            <a:avLst/>
            <a:gdLst>
              <a:gd name="connsiteX0" fmla="*/ 1721644 w 3443288"/>
              <a:gd name="connsiteY0" fmla="*/ 3448051 h 3448050"/>
              <a:gd name="connsiteX1" fmla="*/ 3443288 w 3443288"/>
              <a:gd name="connsiteY1" fmla="*/ 1724025 h 3448050"/>
              <a:gd name="connsiteX2" fmla="*/ 1721644 w 3443288"/>
              <a:gd name="connsiteY2" fmla="*/ 0 h 3448050"/>
              <a:gd name="connsiteX3" fmla="*/ 0 w 3443288"/>
              <a:gd name="connsiteY3" fmla="*/ 1724025 h 3448050"/>
              <a:gd name="connsiteX4" fmla="*/ 1721644 w 3443288"/>
              <a:gd name="connsiteY4" fmla="*/ 3448051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3448050">
                <a:moveTo>
                  <a:pt x="1721644" y="3448051"/>
                </a:moveTo>
                <a:cubicBezTo>
                  <a:pt x="2672482" y="3448051"/>
                  <a:pt x="3443288" y="2676178"/>
                  <a:pt x="3443288" y="1724025"/>
                </a:cubicBezTo>
                <a:cubicBezTo>
                  <a:pt x="3443288" y="771873"/>
                  <a:pt x="2672482" y="0"/>
                  <a:pt x="1721644" y="0"/>
                </a:cubicBezTo>
                <a:cubicBezTo>
                  <a:pt x="770806" y="0"/>
                  <a:pt x="0" y="771873"/>
                  <a:pt x="0" y="1724025"/>
                </a:cubicBezTo>
                <a:cubicBezTo>
                  <a:pt x="0" y="2676178"/>
                  <a:pt x="770806" y="3448051"/>
                  <a:pt x="1721644" y="3448051"/>
                </a:cubicBezTo>
                <a:close/>
              </a:path>
            </a:pathLst>
          </a:custGeom>
          <a:solidFill>
            <a:schemeClr val="accent6"/>
          </a:solidFill>
          <a:ln w="4756" cap="flat">
            <a:noFill/>
            <a:prstDash val="solid"/>
            <a:miter/>
          </a:ln>
        </p:spPr>
        <p:txBody>
          <a:bodyPr rtlCol="0" anchor="ctr">
            <a:noAutofit/>
          </a:bodyPr>
          <a:lstStyle/>
          <a:p>
            <a:endParaRPr lang="en-US" dirty="0"/>
          </a:p>
        </p:txBody>
      </p:sp>
      <p:pic>
        <p:nvPicPr>
          <p:cNvPr id="17" name="Image 6" descr="preencoded.png">
            <a:extLst>
              <a:ext uri="{FF2B5EF4-FFF2-40B4-BE49-F238E27FC236}">
                <a16:creationId xmlns:a16="http://schemas.microsoft.com/office/drawing/2014/main" id="{3CE04498-C285-EFB8-340C-1A064078152B}"/>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718457" y="3440504"/>
            <a:ext cx="1719263" cy="1724025"/>
          </a:xfrm>
          <a:prstGeom prst="rect">
            <a:avLst/>
          </a:prstGeom>
        </p:spPr>
      </p:pic>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
        <p:nvSpPr>
          <p:cNvPr id="18" name="Title 19">
            <a:extLst>
              <a:ext uri="{FF2B5EF4-FFF2-40B4-BE49-F238E27FC236}">
                <a16:creationId xmlns:a16="http://schemas.microsoft.com/office/drawing/2014/main" id="{9CBE0ADC-7FA0-F7E3-96EF-BBACB6A9076E}"/>
              </a:ext>
            </a:extLst>
          </p:cNvPr>
          <p:cNvSpPr>
            <a:spLocks noGrp="1"/>
          </p:cNvSpPr>
          <p:nvPr>
            <p:ph type="title"/>
          </p:nvPr>
        </p:nvSpPr>
        <p:spPr>
          <a:xfrm>
            <a:off x="3986784" y="1243584"/>
            <a:ext cx="8165592" cy="768096"/>
          </a:xfrm>
        </p:spPr>
        <p:txBody>
          <a:bodyPr>
            <a:noAutofit/>
          </a:bodyPr>
          <a:lstStyle>
            <a:lvl1pPr algn="l">
              <a:lnSpc>
                <a:spcPct val="100000"/>
              </a:lnSpc>
              <a:defRPr/>
            </a:lvl1p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0F9C0517-D83A-CC55-35B8-B2F990C96D30}"/>
              </a:ext>
            </a:extLst>
          </p:cNvPr>
          <p:cNvSpPr>
            <a:spLocks noGrp="1"/>
          </p:cNvSpPr>
          <p:nvPr>
            <p:ph sz="half" idx="2"/>
          </p:nvPr>
        </p:nvSpPr>
        <p:spPr>
          <a:xfrm>
            <a:off x="3685032" y="2255520"/>
            <a:ext cx="3741928" cy="4306380"/>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5">
            <a:extLst>
              <a:ext uri="{FF2B5EF4-FFF2-40B4-BE49-F238E27FC236}">
                <a16:creationId xmlns:a16="http://schemas.microsoft.com/office/drawing/2014/main" id="{CF8BFBBE-0EAE-B647-2648-A5FB0094BF6B}"/>
              </a:ext>
            </a:extLst>
          </p:cNvPr>
          <p:cNvSpPr>
            <a:spLocks noGrp="1"/>
          </p:cNvSpPr>
          <p:nvPr>
            <p:ph sz="quarter" idx="4"/>
          </p:nvPr>
        </p:nvSpPr>
        <p:spPr>
          <a:xfrm>
            <a:off x="7754112" y="2255520"/>
            <a:ext cx="3741928" cy="4306380"/>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508321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2C6B5F91-ABF5-D0B6-E43F-40CEDC3A6DF8}"/>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9" name="Freeform: Shape 8">
            <a:extLst>
              <a:ext uri="{FF2B5EF4-FFF2-40B4-BE49-F238E27FC236}">
                <a16:creationId xmlns:a16="http://schemas.microsoft.com/office/drawing/2014/main" id="{A52D64F1-27B6-A1E5-4F44-A6029FAB307B}"/>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71868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626DE4B-D4E5-B36A-89FA-7C0E87AFC31D}"/>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Freeform: Shape 7">
            <a:extLst>
              <a:ext uri="{FF2B5EF4-FFF2-40B4-BE49-F238E27FC236}">
                <a16:creationId xmlns:a16="http://schemas.microsoft.com/office/drawing/2014/main" id="{95243571-BE64-3777-F992-88FC43A60537}"/>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811828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ADFAE2CB-0EAD-E788-FCB7-FB12F6939199}"/>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45005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5923D9E-9381-3D11-B31A-1BF5C97F35B0}"/>
              </a:ext>
            </a:extLst>
          </p:cNvPr>
          <p:cNvGrpSpPr/>
          <p:nvPr userDrawn="1"/>
        </p:nvGrpSpPr>
        <p:grpSpPr>
          <a:xfrm>
            <a:off x="6452303" y="3405019"/>
            <a:ext cx="5739697" cy="3467971"/>
            <a:chOff x="5009037" y="2525712"/>
            <a:chExt cx="7170193" cy="4332288"/>
          </a:xfrm>
        </p:grpSpPr>
        <p:sp>
          <p:nvSpPr>
            <p:cNvPr id="7" name="Freeform 7">
              <a:extLst>
                <a:ext uri="{FF2B5EF4-FFF2-40B4-BE49-F238E27FC236}">
                  <a16:creationId xmlns:a16="http://schemas.microsoft.com/office/drawing/2014/main" id="{89E777D0-3240-08CE-6B6C-B33B910B8490}"/>
                </a:ext>
              </a:extLst>
            </p:cNvPr>
            <p:cNvSpPr>
              <a:spLocks/>
            </p:cNvSpPr>
            <p:nvPr/>
          </p:nvSpPr>
          <p:spPr bwMode="auto">
            <a:xfrm>
              <a:off x="5009037" y="2525712"/>
              <a:ext cx="3601721" cy="4332288"/>
            </a:xfrm>
            <a:custGeom>
              <a:avLst/>
              <a:gdLst>
                <a:gd name="T0" fmla="*/ 1198 w 1198"/>
                <a:gd name="T1" fmla="*/ 0 h 1441"/>
                <a:gd name="T2" fmla="*/ 0 w 1198"/>
                <a:gd name="T3" fmla="*/ 1441 h 1441"/>
                <a:gd name="T4" fmla="*/ 1198 w 1198"/>
                <a:gd name="T5" fmla="*/ 1441 h 1441"/>
                <a:gd name="T6" fmla="*/ 1198 w 1198"/>
                <a:gd name="T7" fmla="*/ 0 h 1441"/>
              </a:gdLst>
              <a:ahLst/>
              <a:cxnLst>
                <a:cxn ang="0">
                  <a:pos x="T0" y="T1"/>
                </a:cxn>
                <a:cxn ang="0">
                  <a:pos x="T2" y="T3"/>
                </a:cxn>
                <a:cxn ang="0">
                  <a:pos x="T4" y="T5"/>
                </a:cxn>
                <a:cxn ang="0">
                  <a:pos x="T6" y="T7"/>
                </a:cxn>
              </a:cxnLst>
              <a:rect l="0" t="0" r="r" b="b"/>
              <a:pathLst>
                <a:path w="1198" h="1441">
                  <a:moveTo>
                    <a:pt x="1198" y="0"/>
                  </a:moveTo>
                  <a:lnTo>
                    <a:pt x="0" y="1441"/>
                  </a:lnTo>
                  <a:lnTo>
                    <a:pt x="1198" y="1441"/>
                  </a:lnTo>
                  <a:lnTo>
                    <a:pt x="1198"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8" name="Freeform 6">
              <a:extLst>
                <a:ext uri="{FF2B5EF4-FFF2-40B4-BE49-F238E27FC236}">
                  <a16:creationId xmlns:a16="http://schemas.microsoft.com/office/drawing/2014/main" id="{EFEA81A2-6893-518C-6AF3-37C987789C86}"/>
                </a:ext>
              </a:extLst>
            </p:cNvPr>
            <p:cNvSpPr>
              <a:spLocks/>
            </p:cNvSpPr>
            <p:nvPr/>
          </p:nvSpPr>
          <p:spPr bwMode="auto">
            <a:xfrm>
              <a:off x="8589536" y="2525712"/>
              <a:ext cx="3589694" cy="4332288"/>
            </a:xfrm>
            <a:custGeom>
              <a:avLst/>
              <a:gdLst>
                <a:gd name="T0" fmla="*/ 0 w 1194"/>
                <a:gd name="T1" fmla="*/ 0 h 1441"/>
                <a:gd name="T2" fmla="*/ 1194 w 1194"/>
                <a:gd name="T3" fmla="*/ 1441 h 1441"/>
                <a:gd name="T4" fmla="*/ 0 w 1194"/>
                <a:gd name="T5" fmla="*/ 1441 h 1441"/>
                <a:gd name="T6" fmla="*/ 0 w 1194"/>
                <a:gd name="T7" fmla="*/ 0 h 1441"/>
              </a:gdLst>
              <a:ahLst/>
              <a:cxnLst>
                <a:cxn ang="0">
                  <a:pos x="T0" y="T1"/>
                </a:cxn>
                <a:cxn ang="0">
                  <a:pos x="T2" y="T3"/>
                </a:cxn>
                <a:cxn ang="0">
                  <a:pos x="T4" y="T5"/>
                </a:cxn>
                <a:cxn ang="0">
                  <a:pos x="T6" y="T7"/>
                </a:cxn>
              </a:cxnLst>
              <a:rect l="0" t="0" r="r" b="b"/>
              <a:pathLst>
                <a:path w="1194" h="1441">
                  <a:moveTo>
                    <a:pt x="0" y="0"/>
                  </a:moveTo>
                  <a:lnTo>
                    <a:pt x="1194" y="1441"/>
                  </a:lnTo>
                  <a:lnTo>
                    <a:pt x="0" y="1441"/>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grpSp>
        <p:nvGrpSpPr>
          <p:cNvPr id="9" name="Group 8">
            <a:extLst>
              <a:ext uri="{FF2B5EF4-FFF2-40B4-BE49-F238E27FC236}">
                <a16:creationId xmlns:a16="http://schemas.microsoft.com/office/drawing/2014/main" id="{0F297964-0B81-31DC-6D6D-1414832238B1}"/>
              </a:ext>
            </a:extLst>
          </p:cNvPr>
          <p:cNvGrpSpPr/>
          <p:nvPr userDrawn="1"/>
        </p:nvGrpSpPr>
        <p:grpSpPr>
          <a:xfrm flipH="1" flipV="1">
            <a:off x="6465610" y="0"/>
            <a:ext cx="5739697" cy="3467971"/>
            <a:chOff x="5183405" y="2678112"/>
            <a:chExt cx="7170193" cy="4332288"/>
          </a:xfrm>
        </p:grpSpPr>
        <p:sp>
          <p:nvSpPr>
            <p:cNvPr id="10" name="Freeform 7">
              <a:extLst>
                <a:ext uri="{FF2B5EF4-FFF2-40B4-BE49-F238E27FC236}">
                  <a16:creationId xmlns:a16="http://schemas.microsoft.com/office/drawing/2014/main" id="{CE4FDB43-7466-4B74-330E-836DA9504C90}"/>
                </a:ext>
              </a:extLst>
            </p:cNvPr>
            <p:cNvSpPr>
              <a:spLocks/>
            </p:cNvSpPr>
            <p:nvPr/>
          </p:nvSpPr>
          <p:spPr bwMode="auto">
            <a:xfrm>
              <a:off x="5183405" y="2678112"/>
              <a:ext cx="3601721" cy="4332288"/>
            </a:xfrm>
            <a:custGeom>
              <a:avLst/>
              <a:gdLst>
                <a:gd name="T0" fmla="*/ 1198 w 1198"/>
                <a:gd name="T1" fmla="*/ 0 h 1441"/>
                <a:gd name="T2" fmla="*/ 0 w 1198"/>
                <a:gd name="T3" fmla="*/ 1441 h 1441"/>
                <a:gd name="T4" fmla="*/ 1198 w 1198"/>
                <a:gd name="T5" fmla="*/ 1441 h 1441"/>
                <a:gd name="T6" fmla="*/ 1198 w 1198"/>
                <a:gd name="T7" fmla="*/ 0 h 1441"/>
              </a:gdLst>
              <a:ahLst/>
              <a:cxnLst>
                <a:cxn ang="0">
                  <a:pos x="T0" y="T1"/>
                </a:cxn>
                <a:cxn ang="0">
                  <a:pos x="T2" y="T3"/>
                </a:cxn>
                <a:cxn ang="0">
                  <a:pos x="T4" y="T5"/>
                </a:cxn>
                <a:cxn ang="0">
                  <a:pos x="T6" y="T7"/>
                </a:cxn>
              </a:cxnLst>
              <a:rect l="0" t="0" r="r" b="b"/>
              <a:pathLst>
                <a:path w="1198" h="1441">
                  <a:moveTo>
                    <a:pt x="1198" y="0"/>
                  </a:moveTo>
                  <a:lnTo>
                    <a:pt x="0" y="1441"/>
                  </a:lnTo>
                  <a:lnTo>
                    <a:pt x="1198" y="1441"/>
                  </a:lnTo>
                  <a:lnTo>
                    <a:pt x="1198" y="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1" name="Freeform 6">
              <a:extLst>
                <a:ext uri="{FF2B5EF4-FFF2-40B4-BE49-F238E27FC236}">
                  <a16:creationId xmlns:a16="http://schemas.microsoft.com/office/drawing/2014/main" id="{2EA39DB9-F1B4-F4E9-CF4D-717B0CD747DA}"/>
                </a:ext>
              </a:extLst>
            </p:cNvPr>
            <p:cNvSpPr>
              <a:spLocks/>
            </p:cNvSpPr>
            <p:nvPr/>
          </p:nvSpPr>
          <p:spPr bwMode="auto">
            <a:xfrm>
              <a:off x="8763903" y="2678112"/>
              <a:ext cx="3589695" cy="4332288"/>
            </a:xfrm>
            <a:custGeom>
              <a:avLst/>
              <a:gdLst>
                <a:gd name="T0" fmla="*/ 0 w 1194"/>
                <a:gd name="T1" fmla="*/ 0 h 1441"/>
                <a:gd name="T2" fmla="*/ 1194 w 1194"/>
                <a:gd name="T3" fmla="*/ 1441 h 1441"/>
                <a:gd name="T4" fmla="*/ 0 w 1194"/>
                <a:gd name="T5" fmla="*/ 1441 h 1441"/>
                <a:gd name="T6" fmla="*/ 0 w 1194"/>
                <a:gd name="T7" fmla="*/ 0 h 1441"/>
              </a:gdLst>
              <a:ahLst/>
              <a:cxnLst>
                <a:cxn ang="0">
                  <a:pos x="T0" y="T1"/>
                </a:cxn>
                <a:cxn ang="0">
                  <a:pos x="T2" y="T3"/>
                </a:cxn>
                <a:cxn ang="0">
                  <a:pos x="T4" y="T5"/>
                </a:cxn>
                <a:cxn ang="0">
                  <a:pos x="T6" y="T7"/>
                </a:cxn>
              </a:cxnLst>
              <a:rect l="0" t="0" r="r" b="b"/>
              <a:pathLst>
                <a:path w="1194" h="1441">
                  <a:moveTo>
                    <a:pt x="0" y="0"/>
                  </a:moveTo>
                  <a:lnTo>
                    <a:pt x="1194" y="1441"/>
                  </a:lnTo>
                  <a:lnTo>
                    <a:pt x="0" y="1441"/>
                  </a:lnTo>
                  <a:lnTo>
                    <a:pt x="0" y="0"/>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sp>
        <p:nvSpPr>
          <p:cNvPr id="14" name="Image 2" descr="preencoded.png">
            <a:extLst>
              <a:ext uri="{FF2B5EF4-FFF2-40B4-BE49-F238E27FC236}">
                <a16:creationId xmlns:a16="http://schemas.microsoft.com/office/drawing/2014/main" id="{EFFAEAD9-58A9-096B-C6D0-58F7AD08EB20}"/>
              </a:ext>
            </a:extLst>
          </p:cNvPr>
          <p:cNvSpPr/>
          <p:nvPr/>
        </p:nvSpPr>
        <p:spPr>
          <a:xfrm>
            <a:off x="7642518" y="4577658"/>
            <a:ext cx="775021" cy="775021"/>
          </a:xfrm>
          <a:custGeom>
            <a:avLst/>
            <a:gdLst>
              <a:gd name="connsiteX0" fmla="*/ 387511 w 775021"/>
              <a:gd name="connsiteY0" fmla="*/ 775021 h 775021"/>
              <a:gd name="connsiteX1" fmla="*/ 775021 w 775021"/>
              <a:gd name="connsiteY1" fmla="*/ 387511 h 775021"/>
              <a:gd name="connsiteX2" fmla="*/ 387511 w 775021"/>
              <a:gd name="connsiteY2" fmla="*/ 0 h 775021"/>
              <a:gd name="connsiteX3" fmla="*/ 0 w 775021"/>
              <a:gd name="connsiteY3" fmla="*/ 387511 h 775021"/>
              <a:gd name="connsiteX4" fmla="*/ 387511 w 775021"/>
              <a:gd name="connsiteY4" fmla="*/ 775021 h 775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21" h="775021">
                <a:moveTo>
                  <a:pt x="387511" y="775021"/>
                </a:moveTo>
                <a:cubicBezTo>
                  <a:pt x="601527" y="775021"/>
                  <a:pt x="775021" y="601527"/>
                  <a:pt x="775021" y="387511"/>
                </a:cubicBezTo>
                <a:cubicBezTo>
                  <a:pt x="775021" y="173494"/>
                  <a:pt x="601527" y="0"/>
                  <a:pt x="387511" y="0"/>
                </a:cubicBezTo>
                <a:cubicBezTo>
                  <a:pt x="173494" y="0"/>
                  <a:pt x="0" y="173494"/>
                  <a:pt x="0" y="387511"/>
                </a:cubicBezTo>
                <a:cubicBezTo>
                  <a:pt x="0" y="601527"/>
                  <a:pt x="173494" y="775021"/>
                  <a:pt x="387511" y="775021"/>
                </a:cubicBezTo>
                <a:close/>
              </a:path>
            </a:pathLst>
          </a:custGeom>
          <a:solidFill>
            <a:schemeClr val="accent6"/>
          </a:solidFill>
          <a:ln w="3801" cap="flat">
            <a:noFill/>
            <a:prstDash val="solid"/>
            <a:miter/>
          </a:ln>
        </p:spPr>
        <p:txBody>
          <a:bodyPr rtlCol="0" anchor="ctr">
            <a:noAutofit/>
          </a:bodyPr>
          <a:lstStyle/>
          <a:p>
            <a:endParaRPr lang="en-US" dirty="0"/>
          </a:p>
        </p:txBody>
      </p:sp>
      <p:sp>
        <p:nvSpPr>
          <p:cNvPr id="2" name="Title 1">
            <a:extLst>
              <a:ext uri="{FF2B5EF4-FFF2-40B4-BE49-F238E27FC236}">
                <a16:creationId xmlns:a16="http://schemas.microsoft.com/office/drawing/2014/main" id="{9A1CFBBA-B680-A6A7-3C4B-5FEAC4253283}"/>
              </a:ext>
            </a:extLst>
          </p:cNvPr>
          <p:cNvSpPr>
            <a:spLocks noGrp="1"/>
          </p:cNvSpPr>
          <p:nvPr>
            <p:ph type="title"/>
          </p:nvPr>
        </p:nvSpPr>
        <p:spPr>
          <a:xfrm>
            <a:off x="1499616" y="1901952"/>
            <a:ext cx="5693664" cy="768096"/>
          </a:xfrm>
        </p:spPr>
        <p:txBody>
          <a:bodyPr>
            <a:noAutofit/>
          </a:bodyPr>
          <a:lstStyle>
            <a:lvl1pPr algn="l">
              <a:lnSpc>
                <a:spcPct val="100000"/>
              </a:lnSpc>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72386C43-DD10-E892-08AD-D6F4AE9617DD}"/>
              </a:ext>
            </a:extLst>
          </p:cNvPr>
          <p:cNvSpPr>
            <a:spLocks noGrp="1"/>
          </p:cNvSpPr>
          <p:nvPr>
            <p:ph idx="1"/>
          </p:nvPr>
        </p:nvSpPr>
        <p:spPr>
          <a:xfrm>
            <a:off x="1499616" y="2770632"/>
            <a:ext cx="5693664" cy="3122168"/>
          </a:xfrm>
        </p:spPr>
        <p:txBody>
          <a:bodyPr>
            <a:noAutofit/>
          </a:bodyPr>
          <a:lstStyle>
            <a:lvl1pPr marL="0" indent="0">
              <a:lnSpc>
                <a:spcPct val="150000"/>
              </a:lnSpc>
              <a:spcBef>
                <a:spcPts val="0"/>
              </a:spcBef>
              <a:buNone/>
              <a:defRPr sz="2400"/>
            </a:lvl1pPr>
            <a:lvl2pPr marL="347472">
              <a:lnSpc>
                <a:spcPct val="150000"/>
              </a:lnSpc>
              <a:spcBef>
                <a:spcPts val="0"/>
              </a:spcBef>
              <a:defRPr sz="2000"/>
            </a:lvl2pPr>
            <a:lvl3pPr marL="685800">
              <a:lnSpc>
                <a:spcPct val="150000"/>
              </a:lnSpc>
              <a:spcBef>
                <a:spcPts val="0"/>
              </a:spcBef>
              <a:defRPr sz="18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339645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CAA6B609-D718-DB49-892F-7E49376CC913}"/>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34670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ntroduction">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C35EFB42-020B-1DF4-3D42-26092CE45F08}"/>
              </a:ext>
            </a:extLst>
          </p:cNvPr>
          <p:cNvSpPr/>
          <p:nvPr userDrawn="1"/>
        </p:nvSpPr>
        <p:spPr>
          <a:xfrm>
            <a:off x="0" y="3427336"/>
            <a:ext cx="3430200" cy="3430665"/>
          </a:xfrm>
          <a:custGeom>
            <a:avLst/>
            <a:gdLst>
              <a:gd name="connsiteX0" fmla="*/ 0 w 3430200"/>
              <a:gd name="connsiteY0" fmla="*/ 0 h 3430665"/>
              <a:gd name="connsiteX1" fmla="*/ 3430200 w 3430200"/>
              <a:gd name="connsiteY1" fmla="*/ 0 h 3430665"/>
              <a:gd name="connsiteX2" fmla="*/ 3430200 w 3430200"/>
              <a:gd name="connsiteY2" fmla="*/ 3430665 h 3430665"/>
              <a:gd name="connsiteX3" fmla="*/ 0 w 3430200"/>
              <a:gd name="connsiteY3" fmla="*/ 3430665 h 3430665"/>
            </a:gdLst>
            <a:ahLst/>
            <a:cxnLst>
              <a:cxn ang="0">
                <a:pos x="connsiteX0" y="connsiteY0"/>
              </a:cxn>
              <a:cxn ang="0">
                <a:pos x="connsiteX1" y="connsiteY1"/>
              </a:cxn>
              <a:cxn ang="0">
                <a:pos x="connsiteX2" y="connsiteY2"/>
              </a:cxn>
              <a:cxn ang="0">
                <a:pos x="connsiteX3" y="connsiteY3"/>
              </a:cxn>
            </a:cxnLst>
            <a:rect l="l" t="t" r="r" b="b"/>
            <a:pathLst>
              <a:path w="3430200" h="3430665">
                <a:moveTo>
                  <a:pt x="0" y="0"/>
                </a:moveTo>
                <a:lnTo>
                  <a:pt x="3430200" y="0"/>
                </a:lnTo>
                <a:lnTo>
                  <a:pt x="3430200" y="3430665"/>
                </a:lnTo>
                <a:lnTo>
                  <a:pt x="0" y="3430665"/>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20" name="Freeform: Shape 19">
            <a:extLst>
              <a:ext uri="{FF2B5EF4-FFF2-40B4-BE49-F238E27FC236}">
                <a16:creationId xmlns:a16="http://schemas.microsoft.com/office/drawing/2014/main" id="{AB4DD322-D1E0-74CB-BBFF-057426E58EBC}"/>
              </a:ext>
            </a:extLst>
          </p:cNvPr>
          <p:cNvSpPr/>
          <p:nvPr userDrawn="1"/>
        </p:nvSpPr>
        <p:spPr>
          <a:xfrm>
            <a:off x="0" y="3427336"/>
            <a:ext cx="3430200" cy="3430665"/>
          </a:xfrm>
          <a:custGeom>
            <a:avLst/>
            <a:gdLst>
              <a:gd name="connsiteX0" fmla="*/ 3430200 w 3430200"/>
              <a:gd name="connsiteY0" fmla="*/ 0 h 3430665"/>
              <a:gd name="connsiteX1" fmla="*/ 3430200 w 3430200"/>
              <a:gd name="connsiteY1" fmla="*/ 3430665 h 3430665"/>
              <a:gd name="connsiteX2" fmla="*/ 0 w 3430200"/>
              <a:gd name="connsiteY2" fmla="*/ 3430665 h 3430665"/>
              <a:gd name="connsiteX3" fmla="*/ 0 w 3430200"/>
              <a:gd name="connsiteY3" fmla="*/ 3417531 h 3430665"/>
            </a:gdLst>
            <a:ahLst/>
            <a:cxnLst>
              <a:cxn ang="0">
                <a:pos x="connsiteX0" y="connsiteY0"/>
              </a:cxn>
              <a:cxn ang="0">
                <a:pos x="connsiteX1" y="connsiteY1"/>
              </a:cxn>
              <a:cxn ang="0">
                <a:pos x="connsiteX2" y="connsiteY2"/>
              </a:cxn>
              <a:cxn ang="0">
                <a:pos x="connsiteX3" y="connsiteY3"/>
              </a:cxn>
            </a:cxnLst>
            <a:rect l="l" t="t" r="r" b="b"/>
            <a:pathLst>
              <a:path w="3430200" h="3430665">
                <a:moveTo>
                  <a:pt x="3430200" y="0"/>
                </a:moveTo>
                <a:lnTo>
                  <a:pt x="3430200" y="3430665"/>
                </a:lnTo>
                <a:lnTo>
                  <a:pt x="0" y="3430665"/>
                </a:lnTo>
                <a:lnTo>
                  <a:pt x="0" y="3417531"/>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4" name="Freeform: Shape 13">
            <a:extLst>
              <a:ext uri="{FF2B5EF4-FFF2-40B4-BE49-F238E27FC236}">
                <a16:creationId xmlns:a16="http://schemas.microsoft.com/office/drawing/2014/main" id="{C11D3FCE-EC92-8558-A3E5-04DB12477A3B}"/>
              </a:ext>
            </a:extLst>
          </p:cNvPr>
          <p:cNvSpPr/>
          <p:nvPr userDrawn="1"/>
        </p:nvSpPr>
        <p:spPr>
          <a:xfrm>
            <a:off x="1" y="1"/>
            <a:ext cx="3423785" cy="3437345"/>
          </a:xfrm>
          <a:custGeom>
            <a:avLst/>
            <a:gdLst>
              <a:gd name="connsiteX0" fmla="*/ 0 w 3423785"/>
              <a:gd name="connsiteY0" fmla="*/ 0 h 3437345"/>
              <a:gd name="connsiteX1" fmla="*/ 3423785 w 3423785"/>
              <a:gd name="connsiteY1" fmla="*/ 0 h 3437345"/>
              <a:gd name="connsiteX2" fmla="*/ 3423785 w 3423785"/>
              <a:gd name="connsiteY2" fmla="*/ 3437345 h 3437345"/>
              <a:gd name="connsiteX3" fmla="*/ 0 w 3423785"/>
              <a:gd name="connsiteY3" fmla="*/ 3437345 h 3437345"/>
            </a:gdLst>
            <a:ahLst/>
            <a:cxnLst>
              <a:cxn ang="0">
                <a:pos x="connsiteX0" y="connsiteY0"/>
              </a:cxn>
              <a:cxn ang="0">
                <a:pos x="connsiteX1" y="connsiteY1"/>
              </a:cxn>
              <a:cxn ang="0">
                <a:pos x="connsiteX2" y="connsiteY2"/>
              </a:cxn>
              <a:cxn ang="0">
                <a:pos x="connsiteX3" y="connsiteY3"/>
              </a:cxn>
            </a:cxnLst>
            <a:rect l="l" t="t" r="r" b="b"/>
            <a:pathLst>
              <a:path w="3423785" h="3437345">
                <a:moveTo>
                  <a:pt x="0" y="0"/>
                </a:moveTo>
                <a:lnTo>
                  <a:pt x="3423785" y="0"/>
                </a:lnTo>
                <a:lnTo>
                  <a:pt x="3423785" y="3437345"/>
                </a:lnTo>
                <a:lnTo>
                  <a:pt x="0" y="3437345"/>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2" name="Title 1"/>
          <p:cNvSpPr>
            <a:spLocks noGrp="1"/>
          </p:cNvSpPr>
          <p:nvPr userDrawn="1">
            <p:ph type="title"/>
          </p:nvPr>
        </p:nvSpPr>
        <p:spPr>
          <a:xfrm>
            <a:off x="4224528" y="2276856"/>
            <a:ext cx="6766560" cy="768096"/>
          </a:xfrm>
        </p:spPr>
        <p:txBody>
          <a:bodyPr>
            <a:noAutofit/>
          </a:bodyPr>
          <a:lstStyle>
            <a:lvl1pPr algn="l">
              <a:lnSpc>
                <a:spcPct val="100000"/>
              </a:lnSpc>
              <a:defRPr b="1"/>
            </a:lvl1pPr>
          </a:lstStyle>
          <a:p>
            <a:r>
              <a:rPr lang="en-US"/>
              <a:t>Click to edit Master title style</a:t>
            </a:r>
            <a:endParaRPr lang="en-US" dirty="0"/>
          </a:p>
        </p:txBody>
      </p:sp>
      <p:sp>
        <p:nvSpPr>
          <p:cNvPr id="3" name="Content Placeholder 2"/>
          <p:cNvSpPr>
            <a:spLocks noGrp="1"/>
          </p:cNvSpPr>
          <p:nvPr userDrawn="1">
            <p:ph idx="1"/>
          </p:nvPr>
        </p:nvSpPr>
        <p:spPr>
          <a:xfrm>
            <a:off x="4224528" y="3222752"/>
            <a:ext cx="6766560" cy="2700528"/>
          </a:xfrm>
        </p:spPr>
        <p:txBody>
          <a:bodyPr>
            <a:noAutofit/>
          </a:bodyPr>
          <a:lstStyle>
            <a:lvl1pPr marL="0" indent="0">
              <a:buNone/>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userDrawn="1">
            <p:ph type="ftr" sz="quarter" idx="11"/>
          </p:nvPr>
        </p:nvSpPr>
        <p:spPr>
          <a:xfrm>
            <a:off x="4224528" y="457200"/>
            <a:ext cx="3200400" cy="274320"/>
          </a:xfrm>
        </p:spPr>
        <p:txBody>
          <a:bodyPr>
            <a:noAutofit/>
          </a:bodyPr>
          <a:lstStyle/>
          <a:p>
            <a:r>
              <a:rPr lang="en-US"/>
              <a:t>Presentation title</a:t>
            </a:r>
            <a:endParaRPr lang="en-US" dirty="0"/>
          </a:p>
        </p:txBody>
      </p:sp>
      <p:sp>
        <p:nvSpPr>
          <p:cNvPr id="6" name="Slide Number Placeholder 5"/>
          <p:cNvSpPr>
            <a:spLocks noGrp="1"/>
          </p:cNvSpPr>
          <p:nvPr userDrawn="1">
            <p:ph type="sldNum" sz="quarter" idx="12"/>
          </p:nvPr>
        </p:nvSpPr>
        <p:spPr/>
        <p:txBody>
          <a:bodyPr>
            <a:noAutofit/>
          </a:bodyPr>
          <a:lstStyle/>
          <a:p>
            <a:fld id="{48F63A3B-78C7-47BE-AE5E-E10140E04643}" type="slidenum">
              <a:rPr lang="en-US" dirty="0"/>
              <a:t>‹#›</a:t>
            </a:fld>
            <a:endParaRPr lang="en-US" dirty="0"/>
          </a:p>
        </p:txBody>
      </p:sp>
      <p:sp>
        <p:nvSpPr>
          <p:cNvPr id="17" name="Freeform: Shape 16">
            <a:extLst>
              <a:ext uri="{FF2B5EF4-FFF2-40B4-BE49-F238E27FC236}">
                <a16:creationId xmlns:a16="http://schemas.microsoft.com/office/drawing/2014/main" id="{217CBC9E-B934-828F-2AE5-211CEF5B1D25}"/>
              </a:ext>
            </a:extLst>
          </p:cNvPr>
          <p:cNvSpPr/>
          <p:nvPr userDrawn="1"/>
        </p:nvSpPr>
        <p:spPr>
          <a:xfrm>
            <a:off x="1" y="869"/>
            <a:ext cx="3423785" cy="3436477"/>
          </a:xfrm>
          <a:custGeom>
            <a:avLst/>
            <a:gdLst>
              <a:gd name="connsiteX0" fmla="*/ 0 w 3423785"/>
              <a:gd name="connsiteY0" fmla="*/ 0 h 3436477"/>
              <a:gd name="connsiteX1" fmla="*/ 3423785 w 3423785"/>
              <a:gd name="connsiteY1" fmla="*/ 3436477 h 3436477"/>
              <a:gd name="connsiteX2" fmla="*/ 0 w 3423785"/>
              <a:gd name="connsiteY2" fmla="*/ 3436477 h 3436477"/>
            </a:gdLst>
            <a:ahLst/>
            <a:cxnLst>
              <a:cxn ang="0">
                <a:pos x="connsiteX0" y="connsiteY0"/>
              </a:cxn>
              <a:cxn ang="0">
                <a:pos x="connsiteX1" y="connsiteY1"/>
              </a:cxn>
              <a:cxn ang="0">
                <a:pos x="connsiteX2" y="connsiteY2"/>
              </a:cxn>
            </a:cxnLst>
            <a:rect l="l" t="t" r="r" b="b"/>
            <a:pathLst>
              <a:path w="3423785" h="3436477">
                <a:moveTo>
                  <a:pt x="0" y="0"/>
                </a:moveTo>
                <a:lnTo>
                  <a:pt x="3423785" y="3436477"/>
                </a:lnTo>
                <a:lnTo>
                  <a:pt x="0" y="3436477"/>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77218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3D352B04-96E6-839B-9D92-EE98385C4D49}"/>
              </a:ext>
            </a:extLst>
          </p:cNvPr>
          <p:cNvSpPr/>
          <p:nvPr userDrawn="1"/>
        </p:nvSpPr>
        <p:spPr>
          <a:xfrm>
            <a:off x="2062836" y="686475"/>
            <a:ext cx="7774629" cy="6193018"/>
          </a:xfrm>
          <a:custGeom>
            <a:avLst/>
            <a:gdLst>
              <a:gd name="connsiteX0" fmla="*/ 3887320 w 7774629"/>
              <a:gd name="connsiteY0" fmla="*/ 0 h 6193018"/>
              <a:gd name="connsiteX1" fmla="*/ 7774629 w 7774629"/>
              <a:gd name="connsiteY1" fmla="*/ 3884811 h 6193018"/>
              <a:gd name="connsiteX2" fmla="*/ 7774629 w 7774629"/>
              <a:gd name="connsiteY2" fmla="*/ 6193018 h 6193018"/>
              <a:gd name="connsiteX3" fmla="*/ 0 w 7774629"/>
              <a:gd name="connsiteY3" fmla="*/ 6193018 h 6193018"/>
              <a:gd name="connsiteX4" fmla="*/ 0 w 7774629"/>
              <a:gd name="connsiteY4" fmla="*/ 3884811 h 6193018"/>
              <a:gd name="connsiteX5" fmla="*/ 3887320 w 7774629"/>
              <a:gd name="connsiteY5" fmla="*/ 0 h 61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4629" h="6193018">
                <a:moveTo>
                  <a:pt x="3887320" y="0"/>
                </a:moveTo>
                <a:cubicBezTo>
                  <a:pt x="6034243" y="0"/>
                  <a:pt x="7774629" y="1739299"/>
                  <a:pt x="7774629" y="3884811"/>
                </a:cubicBezTo>
                <a:lnTo>
                  <a:pt x="7774629" y="6193018"/>
                </a:lnTo>
                <a:lnTo>
                  <a:pt x="0" y="6193018"/>
                </a:lnTo>
                <a:lnTo>
                  <a:pt x="0" y="3884811"/>
                </a:lnTo>
                <a:cubicBezTo>
                  <a:pt x="0" y="1739299"/>
                  <a:pt x="1740414" y="0"/>
                  <a:pt x="3887320" y="0"/>
                </a:cubicBezTo>
                <a:close/>
              </a:path>
            </a:pathLst>
          </a:custGeom>
          <a:solidFill>
            <a:schemeClr val="accent2">
              <a:lumMod val="20000"/>
              <a:lumOff val="80000"/>
              <a:alpha val="99000"/>
            </a:schemeClr>
          </a:solidFill>
          <a:ln w="54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6" name="Freeform: Shape 45">
            <a:extLst>
              <a:ext uri="{FF2B5EF4-FFF2-40B4-BE49-F238E27FC236}">
                <a16:creationId xmlns:a16="http://schemas.microsoft.com/office/drawing/2014/main" id="{723D98FB-5EB7-A8DF-8470-B23A80D669E4}"/>
              </a:ext>
            </a:extLst>
          </p:cNvPr>
          <p:cNvSpPr/>
          <p:nvPr userDrawn="1"/>
        </p:nvSpPr>
        <p:spPr>
          <a:xfrm>
            <a:off x="7610252" y="1"/>
            <a:ext cx="2273668" cy="3147998"/>
          </a:xfrm>
          <a:custGeom>
            <a:avLst/>
            <a:gdLst>
              <a:gd name="connsiteX0" fmla="*/ 183295 w 2273668"/>
              <a:gd name="connsiteY0" fmla="*/ 0 h 3147998"/>
              <a:gd name="connsiteX1" fmla="*/ 2273668 w 2273668"/>
              <a:gd name="connsiteY1" fmla="*/ 0 h 3147998"/>
              <a:gd name="connsiteX2" fmla="*/ 2273668 w 2273668"/>
              <a:gd name="connsiteY2" fmla="*/ 3147998 h 3147998"/>
              <a:gd name="connsiteX3" fmla="*/ 2096300 w 2273668"/>
              <a:gd name="connsiteY3" fmla="*/ 3147998 h 3147998"/>
              <a:gd name="connsiteX4" fmla="*/ 2033714 w 2273668"/>
              <a:gd name="connsiteY4" fmla="*/ 3144814 h 3147998"/>
              <a:gd name="connsiteX5" fmla="*/ 0 w 2273668"/>
              <a:gd name="connsiteY5" fmla="*/ 886966 h 3147998"/>
              <a:gd name="connsiteX6" fmla="*/ 178732 w 2273668"/>
              <a:gd name="connsiteY6" fmla="*/ 9417 h 314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3668" h="3147998">
                <a:moveTo>
                  <a:pt x="183295" y="0"/>
                </a:moveTo>
                <a:lnTo>
                  <a:pt x="2273668" y="0"/>
                </a:lnTo>
                <a:lnTo>
                  <a:pt x="2273668" y="3147998"/>
                </a:lnTo>
                <a:lnTo>
                  <a:pt x="2096300" y="3147998"/>
                </a:lnTo>
                <a:lnTo>
                  <a:pt x="2033714" y="3144814"/>
                </a:lnTo>
                <a:cubicBezTo>
                  <a:pt x="895944" y="3028420"/>
                  <a:pt x="0" y="2060597"/>
                  <a:pt x="0" y="886966"/>
                </a:cubicBezTo>
                <a:cubicBezTo>
                  <a:pt x="0" y="576250"/>
                  <a:pt x="63712" y="279606"/>
                  <a:pt x="178732" y="9417"/>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43" name="Freeform: Shape 42">
            <a:extLst>
              <a:ext uri="{FF2B5EF4-FFF2-40B4-BE49-F238E27FC236}">
                <a16:creationId xmlns:a16="http://schemas.microsoft.com/office/drawing/2014/main" id="{4550F3CE-BAE9-3916-42CA-F4D906FA5173}"/>
              </a:ext>
            </a:extLst>
          </p:cNvPr>
          <p:cNvSpPr/>
          <p:nvPr userDrawn="1"/>
        </p:nvSpPr>
        <p:spPr>
          <a:xfrm>
            <a:off x="9883919" y="2"/>
            <a:ext cx="2254928" cy="3141557"/>
          </a:xfrm>
          <a:custGeom>
            <a:avLst/>
            <a:gdLst>
              <a:gd name="connsiteX0" fmla="*/ 0 w 2254928"/>
              <a:gd name="connsiteY0" fmla="*/ 0 h 3141557"/>
              <a:gd name="connsiteX1" fmla="*/ 2080472 w 2254928"/>
              <a:gd name="connsiteY1" fmla="*/ 0 h 3141557"/>
              <a:gd name="connsiteX2" fmla="*/ 2154269 w 2254928"/>
              <a:gd name="connsiteY2" fmla="*/ 202607 h 3141557"/>
              <a:gd name="connsiteX3" fmla="*/ 2254928 w 2254928"/>
              <a:gd name="connsiteY3" fmla="*/ 871976 h 3141557"/>
              <a:gd name="connsiteX4" fmla="*/ 231934 w 2254928"/>
              <a:gd name="connsiteY4" fmla="*/ 3128339 h 3141557"/>
              <a:gd name="connsiteX5" fmla="*/ 19 w 2254928"/>
              <a:gd name="connsiteY5" fmla="*/ 3141557 h 3141557"/>
              <a:gd name="connsiteX6" fmla="*/ 0 w 2254928"/>
              <a:gd name="connsiteY6" fmla="*/ 3141557 h 3141557"/>
              <a:gd name="connsiteX7" fmla="*/ 0 w 2254928"/>
              <a:gd name="connsiteY7" fmla="*/ 2729990 h 3141557"/>
              <a:gd name="connsiteX8" fmla="*/ 0 w 2254928"/>
              <a:gd name="connsiteY8" fmla="*/ 2344136 h 3141557"/>
              <a:gd name="connsiteX9" fmla="*/ 0 w 2254928"/>
              <a:gd name="connsiteY9" fmla="*/ 1983167 h 3141557"/>
              <a:gd name="connsiteX10" fmla="*/ 0 w 2254928"/>
              <a:gd name="connsiteY10" fmla="*/ 1646252 h 3141557"/>
              <a:gd name="connsiteX11" fmla="*/ 0 w 2254928"/>
              <a:gd name="connsiteY11" fmla="*/ 1332565 h 3141557"/>
              <a:gd name="connsiteX12" fmla="*/ 0 w 2254928"/>
              <a:gd name="connsiteY12" fmla="*/ 1041273 h 3141557"/>
              <a:gd name="connsiteX13" fmla="*/ 0 w 2254928"/>
              <a:gd name="connsiteY13" fmla="*/ 771549 h 3141557"/>
              <a:gd name="connsiteX14" fmla="*/ 0 w 2254928"/>
              <a:gd name="connsiteY14" fmla="*/ 522561 h 3141557"/>
              <a:gd name="connsiteX15" fmla="*/ 0 w 2254928"/>
              <a:gd name="connsiteY15" fmla="*/ 293482 h 3141557"/>
              <a:gd name="connsiteX16" fmla="*/ 0 w 2254928"/>
              <a:gd name="connsiteY16" fmla="*/ 83481 h 3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4928" h="3141557">
                <a:moveTo>
                  <a:pt x="0" y="0"/>
                </a:moveTo>
                <a:lnTo>
                  <a:pt x="2080472" y="0"/>
                </a:lnTo>
                <a:lnTo>
                  <a:pt x="2154269" y="202607"/>
                </a:lnTo>
                <a:cubicBezTo>
                  <a:pt x="2219730" y="414134"/>
                  <a:pt x="2254928" y="638939"/>
                  <a:pt x="2254928" y="871976"/>
                </a:cubicBezTo>
                <a:cubicBezTo>
                  <a:pt x="2254928" y="2045607"/>
                  <a:pt x="1374977" y="3005515"/>
                  <a:pt x="231934" y="3128339"/>
                </a:cubicBezTo>
                <a:lnTo>
                  <a:pt x="19" y="3141557"/>
                </a:lnTo>
                <a:lnTo>
                  <a:pt x="0" y="3141557"/>
                </a:lnTo>
                <a:lnTo>
                  <a:pt x="0" y="2729990"/>
                </a:lnTo>
                <a:lnTo>
                  <a:pt x="0" y="2344136"/>
                </a:lnTo>
                <a:lnTo>
                  <a:pt x="0" y="1983167"/>
                </a:lnTo>
                <a:lnTo>
                  <a:pt x="0" y="1646252"/>
                </a:lnTo>
                <a:lnTo>
                  <a:pt x="0" y="1332565"/>
                </a:lnTo>
                <a:lnTo>
                  <a:pt x="0" y="1041273"/>
                </a:lnTo>
                <a:lnTo>
                  <a:pt x="0" y="771549"/>
                </a:lnTo>
                <a:lnTo>
                  <a:pt x="0" y="522561"/>
                </a:lnTo>
                <a:lnTo>
                  <a:pt x="0" y="293482"/>
                </a:lnTo>
                <a:lnTo>
                  <a:pt x="0" y="83481"/>
                </a:lnTo>
                <a:close/>
              </a:path>
            </a:pathLst>
          </a:custGeom>
          <a:solidFill>
            <a:schemeClr val="accent6"/>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49" name="Freeform: Shape 48">
            <a:extLst>
              <a:ext uri="{FF2B5EF4-FFF2-40B4-BE49-F238E27FC236}">
                <a16:creationId xmlns:a16="http://schemas.microsoft.com/office/drawing/2014/main" id="{D83F65A0-0C52-48AD-DC5D-B5D3BF3CC188}"/>
              </a:ext>
            </a:extLst>
          </p:cNvPr>
          <p:cNvSpPr/>
          <p:nvPr userDrawn="1"/>
        </p:nvSpPr>
        <p:spPr>
          <a:xfrm>
            <a:off x="8395730" y="2"/>
            <a:ext cx="2959203" cy="2352793"/>
          </a:xfrm>
          <a:custGeom>
            <a:avLst/>
            <a:gdLst>
              <a:gd name="connsiteX0" fmla="*/ 289830 w 2959203"/>
              <a:gd name="connsiteY0" fmla="*/ 0 h 2352793"/>
              <a:gd name="connsiteX1" fmla="*/ 2669374 w 2959203"/>
              <a:gd name="connsiteY1" fmla="*/ 0 h 2352793"/>
              <a:gd name="connsiteX2" fmla="*/ 2706511 w 2959203"/>
              <a:gd name="connsiteY2" fmla="*/ 49584 h 2352793"/>
              <a:gd name="connsiteX3" fmla="*/ 2951565 w 2959203"/>
              <a:gd name="connsiteY3" fmla="*/ 724493 h 2352793"/>
              <a:gd name="connsiteX4" fmla="*/ 2959203 w 2959203"/>
              <a:gd name="connsiteY4" fmla="*/ 875514 h 2352793"/>
              <a:gd name="connsiteX5" fmla="*/ 2959203 w 2959203"/>
              <a:gd name="connsiteY5" fmla="*/ 875554 h 2352793"/>
              <a:gd name="connsiteX6" fmla="*/ 2951565 w 2959203"/>
              <a:gd name="connsiteY6" fmla="*/ 1026575 h 2352793"/>
              <a:gd name="connsiteX7" fmla="*/ 1479602 w 2959203"/>
              <a:gd name="connsiteY7" fmla="*/ 2352793 h 2352793"/>
              <a:gd name="connsiteX8" fmla="*/ 0 w 2959203"/>
              <a:gd name="connsiteY8" fmla="*/ 875534 h 2352793"/>
              <a:gd name="connsiteX9" fmla="*/ 252694 w 2959203"/>
              <a:gd name="connsiteY9" fmla="*/ 49584 h 235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203" h="2352793">
                <a:moveTo>
                  <a:pt x="289830" y="0"/>
                </a:moveTo>
                <a:lnTo>
                  <a:pt x="2669374" y="0"/>
                </a:lnTo>
                <a:lnTo>
                  <a:pt x="2706511" y="49584"/>
                </a:lnTo>
                <a:cubicBezTo>
                  <a:pt x="2839459" y="246061"/>
                  <a:pt x="2926309" y="476187"/>
                  <a:pt x="2951565" y="724493"/>
                </a:cubicBezTo>
                <a:lnTo>
                  <a:pt x="2959203" y="875514"/>
                </a:lnTo>
                <a:lnTo>
                  <a:pt x="2959203" y="875554"/>
                </a:lnTo>
                <a:lnTo>
                  <a:pt x="2951565" y="1026575"/>
                </a:lnTo>
                <a:cubicBezTo>
                  <a:pt x="2875795" y="1771492"/>
                  <a:pt x="2245691" y="2352793"/>
                  <a:pt x="1479602" y="2352793"/>
                </a:cubicBezTo>
                <a:cubicBezTo>
                  <a:pt x="662440" y="2352793"/>
                  <a:pt x="0" y="1691401"/>
                  <a:pt x="0" y="875534"/>
                </a:cubicBezTo>
                <a:cubicBezTo>
                  <a:pt x="0" y="569583"/>
                  <a:pt x="93156" y="285356"/>
                  <a:pt x="252694" y="49584"/>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40" name="Freeform: Shape 39">
            <a:extLst>
              <a:ext uri="{FF2B5EF4-FFF2-40B4-BE49-F238E27FC236}">
                <a16:creationId xmlns:a16="http://schemas.microsoft.com/office/drawing/2014/main" id="{F8FA7F58-C470-6376-9DB1-DE7034C491E8}"/>
              </a:ext>
            </a:extLst>
          </p:cNvPr>
          <p:cNvSpPr/>
          <p:nvPr userDrawn="1"/>
        </p:nvSpPr>
        <p:spPr>
          <a:xfrm>
            <a:off x="1390854" y="3130662"/>
            <a:ext cx="3106248" cy="3748831"/>
          </a:xfrm>
          <a:custGeom>
            <a:avLst/>
            <a:gdLst>
              <a:gd name="connsiteX0" fmla="*/ 0 w 3106248"/>
              <a:gd name="connsiteY0" fmla="*/ 0 h 3748831"/>
              <a:gd name="connsiteX1" fmla="*/ 3106248 w 3106248"/>
              <a:gd name="connsiteY1" fmla="*/ 3748831 h 3748831"/>
              <a:gd name="connsiteX2" fmla="*/ 0 w 3106248"/>
              <a:gd name="connsiteY2" fmla="*/ 3748831 h 3748831"/>
            </a:gdLst>
            <a:ahLst/>
            <a:cxnLst>
              <a:cxn ang="0">
                <a:pos x="connsiteX0" y="connsiteY0"/>
              </a:cxn>
              <a:cxn ang="0">
                <a:pos x="connsiteX1" y="connsiteY1"/>
              </a:cxn>
              <a:cxn ang="0">
                <a:pos x="connsiteX2" y="connsiteY2"/>
              </a:cxn>
            </a:cxnLst>
            <a:rect l="l" t="t" r="r" b="b"/>
            <a:pathLst>
              <a:path w="3106248" h="3748831">
                <a:moveTo>
                  <a:pt x="0" y="0"/>
                </a:moveTo>
                <a:lnTo>
                  <a:pt x="3106248" y="3748831"/>
                </a:lnTo>
                <a:lnTo>
                  <a:pt x="0" y="3748831"/>
                </a:lnTo>
                <a:close/>
              </a:path>
            </a:pathLst>
          </a:custGeom>
          <a:solidFill>
            <a:schemeClr val="accent2">
              <a:alpha val="99000"/>
            </a:schemeClr>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37" name="Freeform: Shape 36">
            <a:extLst>
              <a:ext uri="{FF2B5EF4-FFF2-40B4-BE49-F238E27FC236}">
                <a16:creationId xmlns:a16="http://schemas.microsoft.com/office/drawing/2014/main" id="{B27C9E57-563E-7980-7B3C-45FAD9C386F4}"/>
              </a:ext>
            </a:extLst>
          </p:cNvPr>
          <p:cNvSpPr/>
          <p:nvPr userDrawn="1"/>
        </p:nvSpPr>
        <p:spPr>
          <a:xfrm>
            <a:off x="0" y="3130661"/>
            <a:ext cx="1400640" cy="3748832"/>
          </a:xfrm>
          <a:custGeom>
            <a:avLst/>
            <a:gdLst>
              <a:gd name="connsiteX0" fmla="*/ 1400640 w 1400640"/>
              <a:gd name="connsiteY0" fmla="*/ 0 h 3748832"/>
              <a:gd name="connsiteX1" fmla="*/ 1400640 w 1400640"/>
              <a:gd name="connsiteY1" fmla="*/ 3748832 h 3748832"/>
              <a:gd name="connsiteX2" fmla="*/ 0 w 1400640"/>
              <a:gd name="connsiteY2" fmla="*/ 3748832 h 3748832"/>
              <a:gd name="connsiteX3" fmla="*/ 0 w 1400640"/>
              <a:gd name="connsiteY3" fmla="*/ 1684743 h 3748832"/>
            </a:gdLst>
            <a:ahLst/>
            <a:cxnLst>
              <a:cxn ang="0">
                <a:pos x="connsiteX0" y="connsiteY0"/>
              </a:cxn>
              <a:cxn ang="0">
                <a:pos x="connsiteX1" y="connsiteY1"/>
              </a:cxn>
              <a:cxn ang="0">
                <a:pos x="connsiteX2" y="connsiteY2"/>
              </a:cxn>
              <a:cxn ang="0">
                <a:pos x="connsiteX3" y="connsiteY3"/>
              </a:cxn>
            </a:cxnLst>
            <a:rect l="l" t="t" r="r" b="b"/>
            <a:pathLst>
              <a:path w="1400640" h="3748832">
                <a:moveTo>
                  <a:pt x="1400640" y="0"/>
                </a:moveTo>
                <a:lnTo>
                  <a:pt x="1400640" y="3748832"/>
                </a:lnTo>
                <a:lnTo>
                  <a:pt x="0" y="3748832"/>
                </a:lnTo>
                <a:lnTo>
                  <a:pt x="0" y="168474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sp>
        <p:nvSpPr>
          <p:cNvPr id="2" name="Title 1"/>
          <p:cNvSpPr>
            <a:spLocks noGrp="1"/>
          </p:cNvSpPr>
          <p:nvPr>
            <p:ph type="title"/>
          </p:nvPr>
        </p:nvSpPr>
        <p:spPr>
          <a:xfrm>
            <a:off x="2895600" y="3776472"/>
            <a:ext cx="6400800" cy="768096"/>
          </a:xfrm>
        </p:spPr>
        <p:txBody>
          <a:bodyPr anchor="t">
            <a:noAutofit/>
          </a:bodyPr>
          <a:lstStyle>
            <a:lvl1pPr>
              <a:lnSpc>
                <a:spcPct val="100000"/>
              </a:lnSpc>
              <a:defRPr sz="4400"/>
            </a:lvl1pPr>
          </a:lstStyle>
          <a:p>
            <a:r>
              <a:rPr lang="en-US"/>
              <a:t>Click to edit Master title style</a:t>
            </a:r>
            <a:endParaRPr lang="en-US" dirty="0"/>
          </a:p>
        </p:txBody>
      </p:sp>
      <p:sp>
        <p:nvSpPr>
          <p:cNvPr id="3" name="Text Placeholder 2"/>
          <p:cNvSpPr>
            <a:spLocks noGrp="1"/>
          </p:cNvSpPr>
          <p:nvPr>
            <p:ph type="body" idx="1"/>
          </p:nvPr>
        </p:nvSpPr>
        <p:spPr>
          <a:xfrm>
            <a:off x="2895600" y="4718304"/>
            <a:ext cx="6400800" cy="512064"/>
          </a:xfrm>
        </p:spPr>
        <p:txBody>
          <a:bodyPr lIns="0" tIns="0" rIns="0" bIns="0">
            <a:noAutofit/>
          </a:bodyPr>
          <a:lstStyle>
            <a:lvl1pPr marL="0" indent="0" algn="ctr">
              <a:spcBef>
                <a:spcPts val="0"/>
              </a:spcBef>
              <a:buNone/>
              <a:defRPr sz="2400">
                <a:solidFill>
                  <a:schemeClr val="accent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681789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2459EA3C-8B88-5F1F-531E-7DA7DE55710B}"/>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p:txBody>
          <a:bodyPr>
            <a:noAutofit/>
          </a:bodyPr>
          <a:lstStyle>
            <a:lvl1pPr>
              <a:lnSpc>
                <a:spcPct val="100000"/>
              </a:lnSpc>
              <a:defRPr/>
            </a:lvl1pPr>
          </a:lstStyle>
          <a:p>
            <a:r>
              <a:rPr lang="en-US"/>
              <a:t>Click to edit Master title style</a:t>
            </a:r>
            <a:endParaRPr lang="en-US" dirty="0"/>
          </a:p>
        </p:txBody>
      </p:sp>
      <p:sp>
        <p:nvSpPr>
          <p:cNvPr id="3" name="Content Placeholder 2"/>
          <p:cNvSpPr>
            <a:spLocks noGrp="1"/>
          </p:cNvSpPr>
          <p:nvPr>
            <p:ph sz="half" idx="1"/>
          </p:nvPr>
        </p:nvSpPr>
        <p:spPr>
          <a:xfrm>
            <a:off x="539496" y="2103120"/>
            <a:ext cx="11119104" cy="4434840"/>
          </a:xfrm>
        </p:spPr>
        <p:txBody>
          <a:bodyPr>
            <a:no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noAutofit/>
          </a:bodyPr>
          <a:lstStyle/>
          <a:p>
            <a:r>
              <a:rPr lang="en-US"/>
              <a:t>Presentation title</a:t>
            </a:r>
            <a:endParaRPr lang="en-US" dirty="0"/>
          </a:p>
        </p:txBody>
      </p:sp>
      <p:sp>
        <p:nvSpPr>
          <p:cNvPr id="7" name="Slide Number Placeholder 6"/>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0804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B0C0F070-237F-C60F-3458-4D4D9BA0A222}"/>
              </a:ext>
            </a:extLst>
          </p:cNvPr>
          <p:cNvSpPr/>
          <p:nvPr userDrawn="1"/>
        </p:nvSpPr>
        <p:spPr>
          <a:xfrm>
            <a:off x="9866106" y="0"/>
            <a:ext cx="2325894" cy="2180854"/>
          </a:xfrm>
          <a:custGeom>
            <a:avLst/>
            <a:gdLst>
              <a:gd name="connsiteX0" fmla="*/ 2066927 w 2325894"/>
              <a:gd name="connsiteY0" fmla="*/ 0 h 2180854"/>
              <a:gd name="connsiteX1" fmla="*/ 2098882 w 2325894"/>
              <a:gd name="connsiteY1" fmla="*/ 0 h 2180854"/>
              <a:gd name="connsiteX2" fmla="*/ 2128893 w 2325894"/>
              <a:gd name="connsiteY2" fmla="*/ 44463 h 2180854"/>
              <a:gd name="connsiteX3" fmla="*/ 2269798 w 2325894"/>
              <a:gd name="connsiteY3" fmla="*/ 120493 h 2180854"/>
              <a:gd name="connsiteX4" fmla="*/ 2325894 w 2325894"/>
              <a:gd name="connsiteY4" fmla="*/ 126162 h 2180854"/>
              <a:gd name="connsiteX5" fmla="*/ 2325894 w 2325894"/>
              <a:gd name="connsiteY5" fmla="*/ 149263 h 2180854"/>
              <a:gd name="connsiteX6" fmla="*/ 2265120 w 2325894"/>
              <a:gd name="connsiteY6" fmla="*/ 143117 h 2180854"/>
              <a:gd name="connsiteX7" fmla="*/ 2075647 w 2325894"/>
              <a:gd name="connsiteY7" fmla="*/ 16048 h 2180854"/>
              <a:gd name="connsiteX8" fmla="*/ 1926448 w 2325894"/>
              <a:gd name="connsiteY8" fmla="*/ 0 h 2180854"/>
              <a:gd name="connsiteX9" fmla="*/ 1950522 w 2325894"/>
              <a:gd name="connsiteY9" fmla="*/ 0 h 2180854"/>
              <a:gd name="connsiteX10" fmla="*/ 1952130 w 2325894"/>
              <a:gd name="connsiteY10" fmla="*/ 5167 h 2180854"/>
              <a:gd name="connsiteX11" fmla="*/ 2244242 w 2325894"/>
              <a:gd name="connsiteY11" fmla="*/ 244834 h 2180854"/>
              <a:gd name="connsiteX12" fmla="*/ 2325894 w 2325894"/>
              <a:gd name="connsiteY12" fmla="*/ 253091 h 2180854"/>
              <a:gd name="connsiteX13" fmla="*/ 2325894 w 2325894"/>
              <a:gd name="connsiteY13" fmla="*/ 276192 h 2180854"/>
              <a:gd name="connsiteX14" fmla="*/ 2239598 w 2325894"/>
              <a:gd name="connsiteY14" fmla="*/ 267464 h 2180854"/>
              <a:gd name="connsiteX15" fmla="*/ 1930848 w 2325894"/>
              <a:gd name="connsiteY15" fmla="*/ 14141 h 2180854"/>
              <a:gd name="connsiteX16" fmla="*/ 1794114 w 2325894"/>
              <a:gd name="connsiteY16" fmla="*/ 0 h 2180854"/>
              <a:gd name="connsiteX17" fmla="*/ 1818202 w 2325894"/>
              <a:gd name="connsiteY17" fmla="*/ 0 h 2180854"/>
              <a:gd name="connsiteX18" fmla="*/ 1835170 w 2325894"/>
              <a:gd name="connsiteY18" fmla="*/ 54535 h 2180854"/>
              <a:gd name="connsiteX19" fmla="*/ 2218687 w 2325894"/>
              <a:gd name="connsiteY19" fmla="*/ 369191 h 2180854"/>
              <a:gd name="connsiteX20" fmla="*/ 2325894 w 2325894"/>
              <a:gd name="connsiteY20" fmla="*/ 380032 h 2180854"/>
              <a:gd name="connsiteX21" fmla="*/ 2325894 w 2325894"/>
              <a:gd name="connsiteY21" fmla="*/ 403132 h 2180854"/>
              <a:gd name="connsiteX22" fmla="*/ 2214043 w 2325894"/>
              <a:gd name="connsiteY22" fmla="*/ 391825 h 2180854"/>
              <a:gd name="connsiteX23" fmla="*/ 1813889 w 2325894"/>
              <a:gd name="connsiteY23" fmla="*/ 63559 h 2180854"/>
              <a:gd name="connsiteX24" fmla="*/ 1661683 w 2325894"/>
              <a:gd name="connsiteY24" fmla="*/ 0 h 2180854"/>
              <a:gd name="connsiteX25" fmla="*/ 1685874 w 2325894"/>
              <a:gd name="connsiteY25" fmla="*/ 0 h 2180854"/>
              <a:gd name="connsiteX26" fmla="*/ 1718212 w 2325894"/>
              <a:gd name="connsiteY26" fmla="*/ 103965 h 2180854"/>
              <a:gd name="connsiteX27" fmla="*/ 2193133 w 2325894"/>
              <a:gd name="connsiteY27" fmla="*/ 493659 h 2180854"/>
              <a:gd name="connsiteX28" fmla="*/ 2325894 w 2325894"/>
              <a:gd name="connsiteY28" fmla="*/ 507083 h 2180854"/>
              <a:gd name="connsiteX29" fmla="*/ 2325894 w 2325894"/>
              <a:gd name="connsiteY29" fmla="*/ 530183 h 2180854"/>
              <a:gd name="connsiteX30" fmla="*/ 2188450 w 2325894"/>
              <a:gd name="connsiteY30" fmla="*/ 516288 h 2180854"/>
              <a:gd name="connsiteX31" fmla="*/ 1696817 w 2325894"/>
              <a:gd name="connsiteY31" fmla="*/ 112939 h 2180854"/>
              <a:gd name="connsiteX32" fmla="*/ 1531553 w 2325894"/>
              <a:gd name="connsiteY32" fmla="*/ 0 h 2180854"/>
              <a:gd name="connsiteX33" fmla="*/ 1554659 w 2325894"/>
              <a:gd name="connsiteY33" fmla="*/ 0 h 2180854"/>
              <a:gd name="connsiteX34" fmla="*/ 1555243 w 2325894"/>
              <a:gd name="connsiteY34" fmla="*/ 5776 h 2180854"/>
              <a:gd name="connsiteX35" fmla="*/ 2245588 w 2325894"/>
              <a:gd name="connsiteY35" fmla="*/ 629962 h 2180854"/>
              <a:gd name="connsiteX36" fmla="*/ 2325894 w 2325894"/>
              <a:gd name="connsiteY36" fmla="*/ 634030 h 2180854"/>
              <a:gd name="connsiteX37" fmla="*/ 2325894 w 2325894"/>
              <a:gd name="connsiteY37" fmla="*/ 657131 h 2180854"/>
              <a:gd name="connsiteX38" fmla="*/ 2243214 w 2325894"/>
              <a:gd name="connsiteY38" fmla="*/ 652943 h 2180854"/>
              <a:gd name="connsiteX39" fmla="*/ 1532607 w 2325894"/>
              <a:gd name="connsiteY39" fmla="*/ 10419 h 2180854"/>
              <a:gd name="connsiteX40" fmla="*/ 1404609 w 2325894"/>
              <a:gd name="connsiteY40" fmla="*/ 0 h 2180854"/>
              <a:gd name="connsiteX41" fmla="*/ 1427709 w 2325894"/>
              <a:gd name="connsiteY41" fmla="*/ 0 h 2180854"/>
              <a:gd name="connsiteX42" fmla="*/ 1430873 w 2325894"/>
              <a:gd name="connsiteY42" fmla="*/ 31287 h 2180854"/>
              <a:gd name="connsiteX43" fmla="*/ 2232606 w 2325894"/>
              <a:gd name="connsiteY43" fmla="*/ 756233 h 2180854"/>
              <a:gd name="connsiteX44" fmla="*/ 2325894 w 2325894"/>
              <a:gd name="connsiteY44" fmla="*/ 760959 h 2180854"/>
              <a:gd name="connsiteX45" fmla="*/ 2325894 w 2325894"/>
              <a:gd name="connsiteY45" fmla="*/ 784060 h 2180854"/>
              <a:gd name="connsiteX46" fmla="*/ 2230270 w 2325894"/>
              <a:gd name="connsiteY46" fmla="*/ 779216 h 2180854"/>
              <a:gd name="connsiteX47" fmla="*/ 1408246 w 2325894"/>
              <a:gd name="connsiteY47" fmla="*/ 35964 h 2180854"/>
              <a:gd name="connsiteX48" fmla="*/ 1274343 w 2325894"/>
              <a:gd name="connsiteY48" fmla="*/ 0 h 2180854"/>
              <a:gd name="connsiteX49" fmla="*/ 1300756 w 2325894"/>
              <a:gd name="connsiteY49" fmla="*/ 0 h 2180854"/>
              <a:gd name="connsiteX50" fmla="*/ 1306507 w 2325894"/>
              <a:gd name="connsiteY50" fmla="*/ 56884 h 2180854"/>
              <a:gd name="connsiteX51" fmla="*/ 2219643 w 2325894"/>
              <a:gd name="connsiteY51" fmla="*/ 882640 h 2180854"/>
              <a:gd name="connsiteX52" fmla="*/ 2325894 w 2325894"/>
              <a:gd name="connsiteY52" fmla="*/ 888022 h 2180854"/>
              <a:gd name="connsiteX53" fmla="*/ 2325894 w 2325894"/>
              <a:gd name="connsiteY53" fmla="*/ 911123 h 2180854"/>
              <a:gd name="connsiteX54" fmla="*/ 2217286 w 2325894"/>
              <a:gd name="connsiteY54" fmla="*/ 905621 h 2180854"/>
              <a:gd name="connsiteX55" fmla="*/ 1283761 w 2325894"/>
              <a:gd name="connsiteY55" fmla="*/ 61528 h 2180854"/>
              <a:gd name="connsiteX56" fmla="*/ 1146071 w 2325894"/>
              <a:gd name="connsiteY56" fmla="*/ 0 h 2180854"/>
              <a:gd name="connsiteX57" fmla="*/ 1169414 w 2325894"/>
              <a:gd name="connsiteY57" fmla="*/ 0 h 2180854"/>
              <a:gd name="connsiteX58" fmla="*/ 1182030 w 2325894"/>
              <a:gd name="connsiteY58" fmla="*/ 82429 h 2180854"/>
              <a:gd name="connsiteX59" fmla="*/ 2206679 w 2325894"/>
              <a:gd name="connsiteY59" fmla="*/ 1008912 h 2180854"/>
              <a:gd name="connsiteX60" fmla="*/ 2325894 w 2325894"/>
              <a:gd name="connsiteY60" fmla="*/ 1014951 h 2180854"/>
              <a:gd name="connsiteX61" fmla="*/ 2325894 w 2325894"/>
              <a:gd name="connsiteY61" fmla="*/ 1038052 h 2180854"/>
              <a:gd name="connsiteX62" fmla="*/ 2204323 w 2325894"/>
              <a:gd name="connsiteY62" fmla="*/ 1031893 h 2180854"/>
              <a:gd name="connsiteX63" fmla="*/ 1159398 w 2325894"/>
              <a:gd name="connsiteY63" fmla="*/ 87072 h 2180854"/>
              <a:gd name="connsiteX64" fmla="*/ 1017789 w 2325894"/>
              <a:gd name="connsiteY64" fmla="*/ 0 h 2180854"/>
              <a:gd name="connsiteX65" fmla="*/ 1041132 w 2325894"/>
              <a:gd name="connsiteY65" fmla="*/ 0 h 2180854"/>
              <a:gd name="connsiteX66" fmla="*/ 1057661 w 2325894"/>
              <a:gd name="connsiteY66" fmla="*/ 107992 h 2180854"/>
              <a:gd name="connsiteX67" fmla="*/ 2193716 w 2325894"/>
              <a:gd name="connsiteY67" fmla="*/ 1135208 h 2180854"/>
              <a:gd name="connsiteX68" fmla="*/ 2325894 w 2325894"/>
              <a:gd name="connsiteY68" fmla="*/ 1141903 h 2180854"/>
              <a:gd name="connsiteX69" fmla="*/ 2325894 w 2325894"/>
              <a:gd name="connsiteY69" fmla="*/ 1165004 h 2180854"/>
              <a:gd name="connsiteX70" fmla="*/ 2191361 w 2325894"/>
              <a:gd name="connsiteY70" fmla="*/ 1158189 h 2180854"/>
              <a:gd name="connsiteX71" fmla="*/ 1035029 w 2325894"/>
              <a:gd name="connsiteY71" fmla="*/ 112636 h 2180854"/>
              <a:gd name="connsiteX72" fmla="*/ 889397 w 2325894"/>
              <a:gd name="connsiteY72" fmla="*/ 0 h 2180854"/>
              <a:gd name="connsiteX73" fmla="*/ 912837 w 2325894"/>
              <a:gd name="connsiteY73" fmla="*/ 0 h 2180854"/>
              <a:gd name="connsiteX74" fmla="*/ 933296 w 2325894"/>
              <a:gd name="connsiteY74" fmla="*/ 133667 h 2180854"/>
              <a:gd name="connsiteX75" fmla="*/ 2180754 w 2325894"/>
              <a:gd name="connsiteY75" fmla="*/ 1261608 h 2180854"/>
              <a:gd name="connsiteX76" fmla="*/ 2325894 w 2325894"/>
              <a:gd name="connsiteY76" fmla="*/ 1268960 h 2180854"/>
              <a:gd name="connsiteX77" fmla="*/ 2325894 w 2325894"/>
              <a:gd name="connsiteY77" fmla="*/ 1292061 h 2180854"/>
              <a:gd name="connsiteX78" fmla="*/ 2178378 w 2325894"/>
              <a:gd name="connsiteY78" fmla="*/ 1284588 h 2180854"/>
              <a:gd name="connsiteX79" fmla="*/ 910550 w 2325894"/>
              <a:gd name="connsiteY79" fmla="*/ 138199 h 2180854"/>
              <a:gd name="connsiteX80" fmla="*/ 761929 w 2325894"/>
              <a:gd name="connsiteY80" fmla="*/ 0 h 2180854"/>
              <a:gd name="connsiteX81" fmla="*/ 785032 w 2325894"/>
              <a:gd name="connsiteY81" fmla="*/ 0 h 2180854"/>
              <a:gd name="connsiteX82" fmla="*/ 785312 w 2325894"/>
              <a:gd name="connsiteY82" fmla="*/ 5523 h 2180854"/>
              <a:gd name="connsiteX83" fmla="*/ 2167790 w 2325894"/>
              <a:gd name="connsiteY83" fmla="*/ 1387884 h 2180854"/>
              <a:gd name="connsiteX84" fmla="*/ 2325894 w 2325894"/>
              <a:gd name="connsiteY84" fmla="*/ 1395894 h 2180854"/>
              <a:gd name="connsiteX85" fmla="*/ 2325894 w 2325894"/>
              <a:gd name="connsiteY85" fmla="*/ 1418995 h 2180854"/>
              <a:gd name="connsiteX86" fmla="*/ 2165434 w 2325894"/>
              <a:gd name="connsiteY86" fmla="*/ 1410866 h 2180854"/>
              <a:gd name="connsiteX87" fmla="*/ 762328 w 2325894"/>
              <a:gd name="connsiteY87" fmla="*/ 7877 h 2180854"/>
              <a:gd name="connsiteX88" fmla="*/ 634980 w 2325894"/>
              <a:gd name="connsiteY88" fmla="*/ 0 h 2180854"/>
              <a:gd name="connsiteX89" fmla="*/ 658083 w 2325894"/>
              <a:gd name="connsiteY89" fmla="*/ 0 h 2180854"/>
              <a:gd name="connsiteX90" fmla="*/ 659019 w 2325894"/>
              <a:gd name="connsiteY90" fmla="*/ 18476 h 2180854"/>
              <a:gd name="connsiteX91" fmla="*/ 2154827 w 2325894"/>
              <a:gd name="connsiteY91" fmla="*/ 1514157 h 2180854"/>
              <a:gd name="connsiteX92" fmla="*/ 2325894 w 2325894"/>
              <a:gd name="connsiteY92" fmla="*/ 1522823 h 2180854"/>
              <a:gd name="connsiteX93" fmla="*/ 2325894 w 2325894"/>
              <a:gd name="connsiteY93" fmla="*/ 1545924 h 2180854"/>
              <a:gd name="connsiteX94" fmla="*/ 2152472 w 2325894"/>
              <a:gd name="connsiteY94" fmla="*/ 1537138 h 2180854"/>
              <a:gd name="connsiteX95" fmla="*/ 636036 w 2325894"/>
              <a:gd name="connsiteY95" fmla="*/ 20831 h 2180854"/>
              <a:gd name="connsiteX96" fmla="*/ 507911 w 2325894"/>
              <a:gd name="connsiteY96" fmla="*/ 0 h 2180854"/>
              <a:gd name="connsiteX97" fmla="*/ 531128 w 2325894"/>
              <a:gd name="connsiteY97" fmla="*/ 0 h 2180854"/>
              <a:gd name="connsiteX98" fmla="*/ 532727 w 2325894"/>
              <a:gd name="connsiteY98" fmla="*/ 31559 h 2180854"/>
              <a:gd name="connsiteX99" fmla="*/ 2141864 w 2325894"/>
              <a:gd name="connsiteY99" fmla="*/ 1640562 h 2180854"/>
              <a:gd name="connsiteX100" fmla="*/ 2325894 w 2325894"/>
              <a:gd name="connsiteY100" fmla="*/ 1649885 h 2180854"/>
              <a:gd name="connsiteX101" fmla="*/ 2325894 w 2325894"/>
              <a:gd name="connsiteY101" fmla="*/ 1672981 h 2180854"/>
              <a:gd name="connsiteX102" fmla="*/ 2139488 w 2325894"/>
              <a:gd name="connsiteY102" fmla="*/ 1663539 h 2180854"/>
              <a:gd name="connsiteX103" fmla="*/ 509624 w 2325894"/>
              <a:gd name="connsiteY103" fmla="*/ 33818 h 2180854"/>
              <a:gd name="connsiteX104" fmla="*/ 380961 w 2325894"/>
              <a:gd name="connsiteY104" fmla="*/ 0 h 2180854"/>
              <a:gd name="connsiteX105" fmla="*/ 404065 w 2325894"/>
              <a:gd name="connsiteY105" fmla="*/ 0 h 2180854"/>
              <a:gd name="connsiteX106" fmla="*/ 406316 w 2325894"/>
              <a:gd name="connsiteY106" fmla="*/ 44437 h 2180854"/>
              <a:gd name="connsiteX107" fmla="*/ 2128900 w 2325894"/>
              <a:gd name="connsiteY107" fmla="*/ 1766854 h 2180854"/>
              <a:gd name="connsiteX108" fmla="*/ 2325894 w 2325894"/>
              <a:gd name="connsiteY108" fmla="*/ 1776833 h 2180854"/>
              <a:gd name="connsiteX109" fmla="*/ 2325894 w 2325894"/>
              <a:gd name="connsiteY109" fmla="*/ 1799934 h 2180854"/>
              <a:gd name="connsiteX110" fmla="*/ 2126525 w 2325894"/>
              <a:gd name="connsiteY110" fmla="*/ 1789835 h 2180854"/>
              <a:gd name="connsiteX111" fmla="*/ 383332 w 2325894"/>
              <a:gd name="connsiteY111" fmla="*/ 46792 h 2180854"/>
              <a:gd name="connsiteX112" fmla="*/ 254013 w 2325894"/>
              <a:gd name="connsiteY112" fmla="*/ 0 h 2180854"/>
              <a:gd name="connsiteX113" fmla="*/ 277116 w 2325894"/>
              <a:gd name="connsiteY113" fmla="*/ 0 h 2180854"/>
              <a:gd name="connsiteX114" fmla="*/ 280023 w 2325894"/>
              <a:gd name="connsiteY114" fmla="*/ 57371 h 2180854"/>
              <a:gd name="connsiteX115" fmla="*/ 2115917 w 2325894"/>
              <a:gd name="connsiteY115" fmla="*/ 1893125 h 2180854"/>
              <a:gd name="connsiteX116" fmla="*/ 2325894 w 2325894"/>
              <a:gd name="connsiteY116" fmla="*/ 1903762 h 2180854"/>
              <a:gd name="connsiteX117" fmla="*/ 2325894 w 2325894"/>
              <a:gd name="connsiteY117" fmla="*/ 1926863 h 2180854"/>
              <a:gd name="connsiteX118" fmla="*/ 2113563 w 2325894"/>
              <a:gd name="connsiteY118" fmla="*/ 1916107 h 2180854"/>
              <a:gd name="connsiteX119" fmla="*/ 257040 w 2325894"/>
              <a:gd name="connsiteY119" fmla="*/ 59745 h 2180854"/>
              <a:gd name="connsiteX120" fmla="*/ 126949 w 2325894"/>
              <a:gd name="connsiteY120" fmla="*/ 0 h 2180854"/>
              <a:gd name="connsiteX121" fmla="*/ 150160 w 2325894"/>
              <a:gd name="connsiteY121" fmla="*/ 0 h 2180854"/>
              <a:gd name="connsiteX122" fmla="*/ 153729 w 2325894"/>
              <a:gd name="connsiteY122" fmla="*/ 70454 h 2180854"/>
              <a:gd name="connsiteX123" fmla="*/ 2102955 w 2325894"/>
              <a:gd name="connsiteY123" fmla="*/ 2019530 h 2180854"/>
              <a:gd name="connsiteX124" fmla="*/ 2325894 w 2325894"/>
              <a:gd name="connsiteY124" fmla="*/ 2030824 h 2180854"/>
              <a:gd name="connsiteX125" fmla="*/ 2325894 w 2325894"/>
              <a:gd name="connsiteY125" fmla="*/ 2053925 h 2180854"/>
              <a:gd name="connsiteX126" fmla="*/ 2100598 w 2325894"/>
              <a:gd name="connsiteY126" fmla="*/ 2042512 h 2180854"/>
              <a:gd name="connsiteX127" fmla="*/ 130633 w 2325894"/>
              <a:gd name="connsiteY127" fmla="*/ 72714 h 2180854"/>
              <a:gd name="connsiteX128" fmla="*/ 0 w 2325894"/>
              <a:gd name="connsiteY128" fmla="*/ 0 h 2180854"/>
              <a:gd name="connsiteX129" fmla="*/ 23103 w 2325894"/>
              <a:gd name="connsiteY129" fmla="*/ 0 h 2180854"/>
              <a:gd name="connsiteX130" fmla="*/ 27324 w 2325894"/>
              <a:gd name="connsiteY130" fmla="*/ 83311 h 2180854"/>
              <a:gd name="connsiteX131" fmla="*/ 2089991 w 2325894"/>
              <a:gd name="connsiteY131" fmla="*/ 2145803 h 2180854"/>
              <a:gd name="connsiteX132" fmla="*/ 2325894 w 2325894"/>
              <a:gd name="connsiteY132" fmla="*/ 2157753 h 2180854"/>
              <a:gd name="connsiteX133" fmla="*/ 2325894 w 2325894"/>
              <a:gd name="connsiteY133" fmla="*/ 2180854 h 2180854"/>
              <a:gd name="connsiteX134" fmla="*/ 2087636 w 2325894"/>
              <a:gd name="connsiteY134" fmla="*/ 2168784 h 2180854"/>
              <a:gd name="connsiteX135" fmla="*/ 4341 w 2325894"/>
              <a:gd name="connsiteY135" fmla="*/ 85667 h 218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325894" h="2180854">
                <a:moveTo>
                  <a:pt x="2066927" y="0"/>
                </a:moveTo>
                <a:lnTo>
                  <a:pt x="2098882" y="0"/>
                </a:lnTo>
                <a:lnTo>
                  <a:pt x="2128893" y="44463"/>
                </a:lnTo>
                <a:cubicBezTo>
                  <a:pt x="2166753" y="82308"/>
                  <a:pt x="2215417" y="109341"/>
                  <a:pt x="2269798" y="120493"/>
                </a:cubicBezTo>
                <a:lnTo>
                  <a:pt x="2325894" y="126162"/>
                </a:lnTo>
                <a:lnTo>
                  <a:pt x="2325894" y="149263"/>
                </a:lnTo>
                <a:lnTo>
                  <a:pt x="2265120" y="143117"/>
                </a:lnTo>
                <a:cubicBezTo>
                  <a:pt x="2186576" y="127002"/>
                  <a:pt x="2119077" y="80290"/>
                  <a:pt x="2075647" y="16048"/>
                </a:cubicBezTo>
                <a:close/>
                <a:moveTo>
                  <a:pt x="1926448" y="0"/>
                </a:moveTo>
                <a:lnTo>
                  <a:pt x="1950522" y="0"/>
                </a:lnTo>
                <a:lnTo>
                  <a:pt x="1952130" y="5167"/>
                </a:lnTo>
                <a:cubicBezTo>
                  <a:pt x="2003529" y="126455"/>
                  <a:pt x="2112323" y="217766"/>
                  <a:pt x="2244242" y="244834"/>
                </a:cubicBezTo>
                <a:lnTo>
                  <a:pt x="2325894" y="253091"/>
                </a:lnTo>
                <a:lnTo>
                  <a:pt x="2325894" y="276192"/>
                </a:lnTo>
                <a:lnTo>
                  <a:pt x="2239598" y="267464"/>
                </a:lnTo>
                <a:cubicBezTo>
                  <a:pt x="2100173" y="238852"/>
                  <a:pt x="1985178" y="142334"/>
                  <a:pt x="1930848" y="14141"/>
                </a:cubicBezTo>
                <a:close/>
                <a:moveTo>
                  <a:pt x="1794114" y="0"/>
                </a:moveTo>
                <a:lnTo>
                  <a:pt x="1818202" y="0"/>
                </a:lnTo>
                <a:lnTo>
                  <a:pt x="1835170" y="54535"/>
                </a:lnTo>
                <a:cubicBezTo>
                  <a:pt x="1902650" y="213778"/>
                  <a:pt x="2045483" y="333656"/>
                  <a:pt x="2218687" y="369191"/>
                </a:cubicBezTo>
                <a:lnTo>
                  <a:pt x="2325894" y="380032"/>
                </a:lnTo>
                <a:lnTo>
                  <a:pt x="2325894" y="403132"/>
                </a:lnTo>
                <a:lnTo>
                  <a:pt x="2214043" y="391825"/>
                </a:lnTo>
                <a:cubicBezTo>
                  <a:pt x="2033333" y="354761"/>
                  <a:pt x="1884299" y="229720"/>
                  <a:pt x="1813889" y="63559"/>
                </a:cubicBezTo>
                <a:close/>
                <a:moveTo>
                  <a:pt x="1661683" y="0"/>
                </a:moveTo>
                <a:lnTo>
                  <a:pt x="1685874" y="0"/>
                </a:lnTo>
                <a:lnTo>
                  <a:pt x="1718212" y="103965"/>
                </a:lnTo>
                <a:cubicBezTo>
                  <a:pt x="1801772" y="301203"/>
                  <a:pt x="1978643" y="449654"/>
                  <a:pt x="2193133" y="493659"/>
                </a:cubicBezTo>
                <a:lnTo>
                  <a:pt x="2325894" y="507083"/>
                </a:lnTo>
                <a:lnTo>
                  <a:pt x="2325894" y="530183"/>
                </a:lnTo>
                <a:lnTo>
                  <a:pt x="2188450" y="516288"/>
                </a:lnTo>
                <a:cubicBezTo>
                  <a:pt x="1966399" y="470740"/>
                  <a:pt x="1783312" y="317082"/>
                  <a:pt x="1696817" y="112939"/>
                </a:cubicBezTo>
                <a:close/>
                <a:moveTo>
                  <a:pt x="1531553" y="0"/>
                </a:moveTo>
                <a:lnTo>
                  <a:pt x="1554659" y="0"/>
                </a:lnTo>
                <a:lnTo>
                  <a:pt x="1555243" y="5776"/>
                </a:lnTo>
                <a:cubicBezTo>
                  <a:pt x="1623483" y="338327"/>
                  <a:pt x="1902268" y="594992"/>
                  <a:pt x="2245588" y="629962"/>
                </a:cubicBezTo>
                <a:lnTo>
                  <a:pt x="2325894" y="634030"/>
                </a:lnTo>
                <a:lnTo>
                  <a:pt x="2325894" y="657131"/>
                </a:lnTo>
                <a:lnTo>
                  <a:pt x="2243214" y="652943"/>
                </a:lnTo>
                <a:cubicBezTo>
                  <a:pt x="1889750" y="616944"/>
                  <a:pt x="1602834" y="352727"/>
                  <a:pt x="1532607" y="10419"/>
                </a:cubicBezTo>
                <a:close/>
                <a:moveTo>
                  <a:pt x="1404609" y="0"/>
                </a:moveTo>
                <a:lnTo>
                  <a:pt x="1427709" y="0"/>
                </a:lnTo>
                <a:lnTo>
                  <a:pt x="1430873" y="31287"/>
                </a:lnTo>
                <a:cubicBezTo>
                  <a:pt x="1510102" y="417452"/>
                  <a:pt x="1833798" y="715609"/>
                  <a:pt x="2232606" y="756233"/>
                </a:cubicBezTo>
                <a:lnTo>
                  <a:pt x="2325894" y="760959"/>
                </a:lnTo>
                <a:lnTo>
                  <a:pt x="2325894" y="784060"/>
                </a:lnTo>
                <a:lnTo>
                  <a:pt x="2230270" y="779216"/>
                </a:lnTo>
                <a:cubicBezTo>
                  <a:pt x="1821463" y="737574"/>
                  <a:pt x="1489501" y="431938"/>
                  <a:pt x="1408246" y="35964"/>
                </a:cubicBezTo>
                <a:close/>
                <a:moveTo>
                  <a:pt x="1274343" y="0"/>
                </a:moveTo>
                <a:lnTo>
                  <a:pt x="1300756" y="0"/>
                </a:lnTo>
                <a:lnTo>
                  <a:pt x="1306507" y="56884"/>
                </a:lnTo>
                <a:cubicBezTo>
                  <a:pt x="1396745" y="496788"/>
                  <a:pt x="1765420" y="836372"/>
                  <a:pt x="2219643" y="882640"/>
                </a:cubicBezTo>
                <a:lnTo>
                  <a:pt x="2325894" y="888022"/>
                </a:lnTo>
                <a:lnTo>
                  <a:pt x="2325894" y="911123"/>
                </a:lnTo>
                <a:lnTo>
                  <a:pt x="2217286" y="905621"/>
                </a:lnTo>
                <a:cubicBezTo>
                  <a:pt x="1752979" y="858324"/>
                  <a:pt x="1376027" y="511189"/>
                  <a:pt x="1283761" y="61528"/>
                </a:cubicBezTo>
                <a:close/>
                <a:moveTo>
                  <a:pt x="1146071" y="0"/>
                </a:moveTo>
                <a:lnTo>
                  <a:pt x="1169414" y="0"/>
                </a:lnTo>
                <a:lnTo>
                  <a:pt x="1182030" y="82429"/>
                </a:lnTo>
                <a:cubicBezTo>
                  <a:pt x="1283296" y="576000"/>
                  <a:pt x="1697029" y="957001"/>
                  <a:pt x="2206679" y="1008912"/>
                </a:cubicBezTo>
                <a:lnTo>
                  <a:pt x="2325894" y="1014951"/>
                </a:lnTo>
                <a:lnTo>
                  <a:pt x="2325894" y="1038052"/>
                </a:lnTo>
                <a:lnTo>
                  <a:pt x="2204323" y="1031893"/>
                </a:lnTo>
                <a:cubicBezTo>
                  <a:pt x="1684600" y="978953"/>
                  <a:pt x="1262670" y="590398"/>
                  <a:pt x="1159398" y="87072"/>
                </a:cubicBezTo>
                <a:close/>
                <a:moveTo>
                  <a:pt x="1017789" y="0"/>
                </a:moveTo>
                <a:lnTo>
                  <a:pt x="1041132" y="0"/>
                </a:lnTo>
                <a:lnTo>
                  <a:pt x="1057661" y="107992"/>
                </a:lnTo>
                <a:cubicBezTo>
                  <a:pt x="1169939" y="655229"/>
                  <a:pt x="1628650" y="1077653"/>
                  <a:pt x="2193716" y="1135208"/>
                </a:cubicBezTo>
                <a:lnTo>
                  <a:pt x="2325894" y="1141903"/>
                </a:lnTo>
                <a:lnTo>
                  <a:pt x="2325894" y="1165004"/>
                </a:lnTo>
                <a:lnTo>
                  <a:pt x="2191361" y="1158189"/>
                </a:lnTo>
                <a:cubicBezTo>
                  <a:pt x="1616222" y="1099606"/>
                  <a:pt x="1149313" y="669630"/>
                  <a:pt x="1035029" y="112636"/>
                </a:cubicBezTo>
                <a:close/>
                <a:moveTo>
                  <a:pt x="889397" y="0"/>
                </a:moveTo>
                <a:lnTo>
                  <a:pt x="912837" y="0"/>
                </a:lnTo>
                <a:lnTo>
                  <a:pt x="933296" y="133667"/>
                </a:lnTo>
                <a:cubicBezTo>
                  <a:pt x="1056582" y="734570"/>
                  <a:pt x="1560272" y="1198411"/>
                  <a:pt x="2180754" y="1261608"/>
                </a:cubicBezTo>
                <a:lnTo>
                  <a:pt x="2325894" y="1268960"/>
                </a:lnTo>
                <a:lnTo>
                  <a:pt x="2325894" y="1292061"/>
                </a:lnTo>
                <a:lnTo>
                  <a:pt x="2178378" y="1284588"/>
                </a:lnTo>
                <a:cubicBezTo>
                  <a:pt x="1547742" y="1220351"/>
                  <a:pt x="1035844" y="748879"/>
                  <a:pt x="910550" y="138199"/>
                </a:cubicBezTo>
                <a:close/>
                <a:moveTo>
                  <a:pt x="761929" y="0"/>
                </a:moveTo>
                <a:lnTo>
                  <a:pt x="785032" y="0"/>
                </a:lnTo>
                <a:lnTo>
                  <a:pt x="785312" y="5523"/>
                </a:lnTo>
                <a:cubicBezTo>
                  <a:pt x="859466" y="733364"/>
                  <a:pt x="1439889" y="1313736"/>
                  <a:pt x="2167790" y="1387884"/>
                </a:cubicBezTo>
                <a:lnTo>
                  <a:pt x="2325894" y="1395894"/>
                </a:lnTo>
                <a:lnTo>
                  <a:pt x="2325894" y="1418995"/>
                </a:lnTo>
                <a:lnTo>
                  <a:pt x="2165434" y="1410866"/>
                </a:lnTo>
                <a:cubicBezTo>
                  <a:pt x="1426685" y="1335609"/>
                  <a:pt x="837591" y="746563"/>
                  <a:pt x="762328" y="7877"/>
                </a:cubicBezTo>
                <a:close/>
                <a:moveTo>
                  <a:pt x="634980" y="0"/>
                </a:moveTo>
                <a:lnTo>
                  <a:pt x="658083" y="0"/>
                </a:lnTo>
                <a:lnTo>
                  <a:pt x="659019" y="18476"/>
                </a:lnTo>
                <a:cubicBezTo>
                  <a:pt x="739252" y="805990"/>
                  <a:pt x="1367247" y="1433931"/>
                  <a:pt x="2154827" y="1514157"/>
                </a:cubicBezTo>
                <a:lnTo>
                  <a:pt x="2325894" y="1522823"/>
                </a:lnTo>
                <a:lnTo>
                  <a:pt x="2325894" y="1545924"/>
                </a:lnTo>
                <a:lnTo>
                  <a:pt x="2152472" y="1537138"/>
                </a:lnTo>
                <a:cubicBezTo>
                  <a:pt x="1354048" y="1455804"/>
                  <a:pt x="717377" y="819188"/>
                  <a:pt x="636036" y="20831"/>
                </a:cubicBezTo>
                <a:close/>
                <a:moveTo>
                  <a:pt x="507911" y="0"/>
                </a:moveTo>
                <a:lnTo>
                  <a:pt x="531128" y="0"/>
                </a:lnTo>
                <a:lnTo>
                  <a:pt x="532727" y="31559"/>
                </a:lnTo>
                <a:cubicBezTo>
                  <a:pt x="619037" y="878744"/>
                  <a:pt x="1294606" y="1554259"/>
                  <a:pt x="2141864" y="1640562"/>
                </a:cubicBezTo>
                <a:lnTo>
                  <a:pt x="2325894" y="1649885"/>
                </a:lnTo>
                <a:lnTo>
                  <a:pt x="2325894" y="1672981"/>
                </a:lnTo>
                <a:lnTo>
                  <a:pt x="2139488" y="1663539"/>
                </a:lnTo>
                <a:cubicBezTo>
                  <a:pt x="1281294" y="1576127"/>
                  <a:pt x="597044" y="891939"/>
                  <a:pt x="509624" y="33818"/>
                </a:cubicBezTo>
                <a:close/>
                <a:moveTo>
                  <a:pt x="380961" y="0"/>
                </a:moveTo>
                <a:lnTo>
                  <a:pt x="404065" y="0"/>
                </a:lnTo>
                <a:lnTo>
                  <a:pt x="406316" y="44437"/>
                </a:lnTo>
                <a:cubicBezTo>
                  <a:pt x="498717" y="951387"/>
                  <a:pt x="1221951" y="1674473"/>
                  <a:pt x="2128900" y="1766854"/>
                </a:cubicBezTo>
                <a:lnTo>
                  <a:pt x="2325894" y="1776833"/>
                </a:lnTo>
                <a:lnTo>
                  <a:pt x="2325894" y="1799934"/>
                </a:lnTo>
                <a:lnTo>
                  <a:pt x="2126525" y="1789835"/>
                </a:lnTo>
                <a:cubicBezTo>
                  <a:pt x="1208653" y="1696346"/>
                  <a:pt x="476829" y="964585"/>
                  <a:pt x="383332" y="46792"/>
                </a:cubicBezTo>
                <a:close/>
                <a:moveTo>
                  <a:pt x="254013" y="0"/>
                </a:moveTo>
                <a:lnTo>
                  <a:pt x="277116" y="0"/>
                </a:lnTo>
                <a:lnTo>
                  <a:pt x="280023" y="57371"/>
                </a:lnTo>
                <a:cubicBezTo>
                  <a:pt x="378489" y="1023914"/>
                  <a:pt x="1149211" y="1794655"/>
                  <a:pt x="2115917" y="1893125"/>
                </a:cubicBezTo>
                <a:lnTo>
                  <a:pt x="2325894" y="1903762"/>
                </a:lnTo>
                <a:lnTo>
                  <a:pt x="2325894" y="1926863"/>
                </a:lnTo>
                <a:lnTo>
                  <a:pt x="2113563" y="1916107"/>
                </a:lnTo>
                <a:cubicBezTo>
                  <a:pt x="1136012" y="1816541"/>
                  <a:pt x="356615" y="1037211"/>
                  <a:pt x="257040" y="59745"/>
                </a:cubicBezTo>
                <a:close/>
                <a:moveTo>
                  <a:pt x="126949" y="0"/>
                </a:moveTo>
                <a:lnTo>
                  <a:pt x="150160" y="0"/>
                </a:lnTo>
                <a:lnTo>
                  <a:pt x="153729" y="70454"/>
                </a:lnTo>
                <a:cubicBezTo>
                  <a:pt x="258274" y="1096671"/>
                  <a:pt x="1076570" y="1914983"/>
                  <a:pt x="2102955" y="2019530"/>
                </a:cubicBezTo>
                <a:lnTo>
                  <a:pt x="2325894" y="2030824"/>
                </a:lnTo>
                <a:lnTo>
                  <a:pt x="2325894" y="2053925"/>
                </a:lnTo>
                <a:lnTo>
                  <a:pt x="2100598" y="2042512"/>
                </a:lnTo>
                <a:cubicBezTo>
                  <a:pt x="1063358" y="1936856"/>
                  <a:pt x="236298" y="1109866"/>
                  <a:pt x="130633" y="72714"/>
                </a:cubicBezTo>
                <a:close/>
                <a:moveTo>
                  <a:pt x="0" y="0"/>
                </a:moveTo>
                <a:lnTo>
                  <a:pt x="23103" y="0"/>
                </a:lnTo>
                <a:lnTo>
                  <a:pt x="27324" y="83311"/>
                </a:lnTo>
                <a:cubicBezTo>
                  <a:pt x="137958" y="1169290"/>
                  <a:pt x="1003916" y="2035178"/>
                  <a:pt x="2089991" y="2145803"/>
                </a:cubicBezTo>
                <a:lnTo>
                  <a:pt x="2325894" y="2157753"/>
                </a:lnTo>
                <a:lnTo>
                  <a:pt x="2325894" y="2180854"/>
                </a:lnTo>
                <a:lnTo>
                  <a:pt x="2087636" y="2168784"/>
                </a:lnTo>
                <a:cubicBezTo>
                  <a:pt x="990717" y="2057051"/>
                  <a:pt x="116084" y="1182492"/>
                  <a:pt x="4341" y="85667"/>
                </a:cubicBezTo>
                <a:close/>
              </a:path>
            </a:pathLst>
          </a:custGeom>
          <a:solidFill>
            <a:srgbClr val="E6F0FE"/>
          </a:solidFill>
          <a:ln w="47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p:txBody>
          <a:bodyPr>
            <a:noAutofit/>
          </a:bodyPr>
          <a:lstStyle>
            <a:lvl1pPr>
              <a:lnSpc>
                <a:spcPct val="100000"/>
              </a:lnSpc>
              <a:defRPr/>
            </a:lvl1pPr>
          </a:lstStyle>
          <a:p>
            <a:r>
              <a:rPr lang="en-US"/>
              <a:t>Click to edit Master title style</a:t>
            </a:r>
            <a:endParaRPr lang="en-US" dirty="0"/>
          </a:p>
        </p:txBody>
      </p:sp>
      <p:sp>
        <p:nvSpPr>
          <p:cNvPr id="3" name="Content Placeholder 2"/>
          <p:cNvSpPr>
            <a:spLocks noGrp="1"/>
          </p:cNvSpPr>
          <p:nvPr>
            <p:ph sz="half" idx="1"/>
          </p:nvPr>
        </p:nvSpPr>
        <p:spPr>
          <a:xfrm>
            <a:off x="755904" y="2825496"/>
            <a:ext cx="10680192" cy="2834640"/>
          </a:xfrm>
        </p:spPr>
        <p:txBody>
          <a:bodyPr>
            <a:no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noAutofit/>
          </a:bodyPr>
          <a:lstStyle/>
          <a:p>
            <a:r>
              <a:rPr lang="en-US"/>
              <a:t>Presentation title</a:t>
            </a:r>
            <a:endParaRPr lang="en-US" dirty="0"/>
          </a:p>
        </p:txBody>
      </p:sp>
      <p:sp>
        <p:nvSpPr>
          <p:cNvPr id="7" name="Slide Number Placeholder 6"/>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4571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p:cNvSpPr>
            <a:spLocks noGrp="1"/>
          </p:cNvSpPr>
          <p:nvPr>
            <p:ph type="title"/>
          </p:nvPr>
        </p:nvSpPr>
        <p:spPr>
          <a:xfrm>
            <a:off x="4389120" y="2395728"/>
            <a:ext cx="7013448" cy="1627632"/>
          </a:xfrm>
        </p:spPr>
        <p:txBody>
          <a:bodyPr lIns="0" tIns="0" rIns="0" bIns="0">
            <a:noAutofit/>
          </a:bodyPr>
          <a:lstStyle>
            <a:lvl1pPr algn="l">
              <a:lnSpc>
                <a:spcPct val="100000"/>
              </a:lnSpc>
              <a:defRPr sz="33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57" name="Text Placeholder 54">
            <a:extLst>
              <a:ext uri="{FF2B5EF4-FFF2-40B4-BE49-F238E27FC236}">
                <a16:creationId xmlns:a16="http://schemas.microsoft.com/office/drawing/2014/main" id="{A493C80D-2813-9E70-8901-D4B9EA4DD7EA}"/>
              </a:ext>
            </a:extLst>
          </p:cNvPr>
          <p:cNvSpPr>
            <a:spLocks noGrp="1"/>
          </p:cNvSpPr>
          <p:nvPr>
            <p:ph type="body" sz="quarter" idx="15" hasCustomPrompt="1"/>
          </p:nvPr>
        </p:nvSpPr>
        <p:spPr>
          <a:xfrm>
            <a:off x="3611880" y="1984248"/>
            <a:ext cx="768096" cy="1627632"/>
          </a:xfrm>
        </p:spPr>
        <p:txBody>
          <a:bodyPr lIns="91440" tIns="45720" rIns="91440" bIns="54864">
            <a:noAutofit/>
          </a:bodyPr>
          <a:lstStyle>
            <a:lvl1pPr marL="0" indent="0">
              <a:buNone/>
              <a:defRPr sz="10000" b="1"/>
            </a:lvl1pPr>
          </a:lstStyle>
          <a:p>
            <a:pPr lvl="0"/>
            <a:r>
              <a:rPr lang="en-US" dirty="0"/>
              <a:t>“</a:t>
            </a:r>
          </a:p>
        </p:txBody>
      </p:sp>
      <p:sp>
        <p:nvSpPr>
          <p:cNvPr id="55" name="Text Placeholder 54">
            <a:extLst>
              <a:ext uri="{FF2B5EF4-FFF2-40B4-BE49-F238E27FC236}">
                <a16:creationId xmlns:a16="http://schemas.microsoft.com/office/drawing/2014/main" id="{A2733C45-7C53-2BC5-3F62-D069650A79C9}"/>
              </a:ext>
            </a:extLst>
          </p:cNvPr>
          <p:cNvSpPr>
            <a:spLocks noGrp="1"/>
          </p:cNvSpPr>
          <p:nvPr>
            <p:ph type="body" sz="quarter" idx="13"/>
          </p:nvPr>
        </p:nvSpPr>
        <p:spPr>
          <a:xfrm>
            <a:off x="4389120" y="4308475"/>
            <a:ext cx="3932238" cy="588963"/>
          </a:xfrm>
        </p:spPr>
        <p:txBody>
          <a:bodyPr lIns="0" tIns="0" rIns="0" bIns="0">
            <a:noAutofit/>
          </a:bodyPr>
          <a:lstStyle>
            <a:lvl1pPr marL="0" indent="0">
              <a:buNone/>
              <a:defRPr sz="2400"/>
            </a:lvl1pPr>
          </a:lstStyle>
          <a:p>
            <a:pPr lvl="0"/>
            <a:r>
              <a:rPr lang="en-US"/>
              <a:t>Click to edit Master text styles</a:t>
            </a:r>
          </a:p>
        </p:txBody>
      </p:sp>
      <p:sp>
        <p:nvSpPr>
          <p:cNvPr id="56" name="Text Placeholder 54">
            <a:extLst>
              <a:ext uri="{FF2B5EF4-FFF2-40B4-BE49-F238E27FC236}">
                <a16:creationId xmlns:a16="http://schemas.microsoft.com/office/drawing/2014/main" id="{B1D62231-87CB-21EC-CF8C-46276AD1F951}"/>
              </a:ext>
            </a:extLst>
          </p:cNvPr>
          <p:cNvSpPr>
            <a:spLocks noGrp="1"/>
          </p:cNvSpPr>
          <p:nvPr>
            <p:ph type="body" sz="quarter" idx="14" hasCustomPrompt="1"/>
          </p:nvPr>
        </p:nvSpPr>
        <p:spPr>
          <a:xfrm>
            <a:off x="9500616" y="3209544"/>
            <a:ext cx="768096" cy="1627632"/>
          </a:xfrm>
        </p:spPr>
        <p:txBody>
          <a:bodyPr lIns="91440" tIns="45720" rIns="91440" bIns="54864">
            <a:noAutofit/>
          </a:bodyPr>
          <a:lstStyle>
            <a:lvl1pPr marL="0" indent="0">
              <a:buNone/>
              <a:defRPr sz="10000" b="1"/>
            </a:lvl1pPr>
          </a:lstStyle>
          <a:p>
            <a:pPr lvl="0"/>
            <a:r>
              <a:rPr lang="en-US" dirty="0"/>
              <a:t>”</a:t>
            </a:r>
          </a:p>
        </p:txBody>
      </p:sp>
      <p:sp>
        <p:nvSpPr>
          <p:cNvPr id="32" name="Image 1" descr="preencoded.png">
            <a:extLst>
              <a:ext uri="{FF2B5EF4-FFF2-40B4-BE49-F238E27FC236}">
                <a16:creationId xmlns:a16="http://schemas.microsoft.com/office/drawing/2014/main" id="{2A3EC91E-4089-D366-06D3-3E66F93DFAF3}"/>
              </a:ext>
            </a:extLst>
          </p:cNvPr>
          <p:cNvSpPr/>
          <p:nvPr/>
        </p:nvSpPr>
        <p:spPr>
          <a:xfrm>
            <a:off x="-7117" y="0"/>
            <a:ext cx="2550985" cy="6858000"/>
          </a:xfrm>
          <a:custGeom>
            <a:avLst/>
            <a:gdLst>
              <a:gd name="connsiteX0" fmla="*/ 2550985 w 2550985"/>
              <a:gd name="connsiteY0" fmla="*/ 0 h 6858000"/>
              <a:gd name="connsiteX1" fmla="*/ 0 w 2550985"/>
              <a:gd name="connsiteY1" fmla="*/ 0 h 6858000"/>
              <a:gd name="connsiteX2" fmla="*/ 0 w 2550985"/>
              <a:gd name="connsiteY2" fmla="*/ 6858000 h 6858000"/>
              <a:gd name="connsiteX3" fmla="*/ 2550985 w 2550985"/>
              <a:gd name="connsiteY3" fmla="*/ 6858000 h 6858000"/>
              <a:gd name="connsiteX4" fmla="*/ 2550985 w 255098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0985" h="6858000">
                <a:moveTo>
                  <a:pt x="2550985" y="0"/>
                </a:moveTo>
                <a:lnTo>
                  <a:pt x="0" y="0"/>
                </a:lnTo>
                <a:lnTo>
                  <a:pt x="0" y="6858000"/>
                </a:lnTo>
                <a:lnTo>
                  <a:pt x="2550985" y="6858000"/>
                </a:lnTo>
                <a:lnTo>
                  <a:pt x="2550985" y="0"/>
                </a:lnTo>
                <a:close/>
              </a:path>
            </a:pathLst>
          </a:custGeom>
          <a:solidFill>
            <a:schemeClr val="accent4"/>
          </a:solidFill>
          <a:ln w="7045" cap="flat">
            <a:noFill/>
            <a:prstDash val="solid"/>
            <a:miter/>
          </a:ln>
        </p:spPr>
        <p:txBody>
          <a:bodyPr rtlCol="0" anchor="ctr">
            <a:noAutofit/>
          </a:bodyPr>
          <a:lstStyle/>
          <a:p>
            <a:endParaRPr lang="en-US" dirty="0"/>
          </a:p>
        </p:txBody>
      </p:sp>
      <p:sp>
        <p:nvSpPr>
          <p:cNvPr id="53" name="Freeform: Shape 52">
            <a:extLst>
              <a:ext uri="{FF2B5EF4-FFF2-40B4-BE49-F238E27FC236}">
                <a16:creationId xmlns:a16="http://schemas.microsoft.com/office/drawing/2014/main" id="{70F595E1-C910-3710-90E9-AF5FFCE05861}"/>
              </a:ext>
            </a:extLst>
          </p:cNvPr>
          <p:cNvSpPr/>
          <p:nvPr userDrawn="1"/>
        </p:nvSpPr>
        <p:spPr>
          <a:xfrm>
            <a:off x="-9415" y="0"/>
            <a:ext cx="2548591" cy="2555628"/>
          </a:xfrm>
          <a:custGeom>
            <a:avLst/>
            <a:gdLst>
              <a:gd name="connsiteX0" fmla="*/ 138643 w 2548591"/>
              <a:gd name="connsiteY0" fmla="*/ 1 h 2555628"/>
              <a:gd name="connsiteX1" fmla="*/ 163874 w 2548591"/>
              <a:gd name="connsiteY1" fmla="*/ 1 h 2555628"/>
              <a:gd name="connsiteX2" fmla="*/ 2548463 w 2548591"/>
              <a:gd name="connsiteY2" fmla="*/ 2391168 h 2555628"/>
              <a:gd name="connsiteX3" fmla="*/ 2548463 w 2548591"/>
              <a:gd name="connsiteY3" fmla="*/ 2416472 h 2555628"/>
              <a:gd name="connsiteX4" fmla="*/ 2548590 w 2548591"/>
              <a:gd name="connsiteY4" fmla="*/ 2416600 h 2555628"/>
              <a:gd name="connsiteX5" fmla="*/ 138643 w 2548591"/>
              <a:gd name="connsiteY5" fmla="*/ 1 h 2555628"/>
              <a:gd name="connsiteX6" fmla="*/ 0 w 2548591"/>
              <a:gd name="connsiteY6" fmla="*/ 1 h 2555628"/>
              <a:gd name="connsiteX7" fmla="*/ 25231 w 2548591"/>
              <a:gd name="connsiteY7" fmla="*/ 1 h 2555628"/>
              <a:gd name="connsiteX8" fmla="*/ 2548591 w 2548591"/>
              <a:gd name="connsiteY8" fmla="*/ 2530324 h 2555628"/>
              <a:gd name="connsiteX9" fmla="*/ 2548591 w 2548591"/>
              <a:gd name="connsiteY9" fmla="*/ 2555628 h 2555628"/>
              <a:gd name="connsiteX10" fmla="*/ 0 w 2548591"/>
              <a:gd name="connsiteY10" fmla="*/ 1 h 2555628"/>
              <a:gd name="connsiteX11" fmla="*/ 277411 w 2548591"/>
              <a:gd name="connsiteY11" fmla="*/ 1 h 2555628"/>
              <a:gd name="connsiteX12" fmla="*/ 302642 w 2548591"/>
              <a:gd name="connsiteY12" fmla="*/ 1 h 2555628"/>
              <a:gd name="connsiteX13" fmla="*/ 2548582 w 2548591"/>
              <a:gd name="connsiteY13" fmla="*/ 2252147 h 2555628"/>
              <a:gd name="connsiteX14" fmla="*/ 2548582 w 2548591"/>
              <a:gd name="connsiteY14" fmla="*/ 2277444 h 2555628"/>
              <a:gd name="connsiteX15" fmla="*/ 277411 w 2548591"/>
              <a:gd name="connsiteY15" fmla="*/ 1 h 2555628"/>
              <a:gd name="connsiteX16" fmla="*/ 416054 w 2548591"/>
              <a:gd name="connsiteY16" fmla="*/ 1 h 2555628"/>
              <a:gd name="connsiteX17" fmla="*/ 441285 w 2548591"/>
              <a:gd name="connsiteY17" fmla="*/ 1 h 2555628"/>
              <a:gd name="connsiteX18" fmla="*/ 2548589 w 2548591"/>
              <a:gd name="connsiteY18" fmla="*/ 2113119 h 2555628"/>
              <a:gd name="connsiteX19" fmla="*/ 2548589 w 2548591"/>
              <a:gd name="connsiteY19" fmla="*/ 2138423 h 2555628"/>
              <a:gd name="connsiteX20" fmla="*/ 416054 w 2548591"/>
              <a:gd name="connsiteY20" fmla="*/ 1 h 2555628"/>
              <a:gd name="connsiteX21" fmla="*/ 554698 w 2548591"/>
              <a:gd name="connsiteY21" fmla="*/ 1 h 2555628"/>
              <a:gd name="connsiteX22" fmla="*/ 579930 w 2548591"/>
              <a:gd name="connsiteY22" fmla="*/ 1 h 2555628"/>
              <a:gd name="connsiteX23" fmla="*/ 2548462 w 2548591"/>
              <a:gd name="connsiteY23" fmla="*/ 1973963 h 2555628"/>
              <a:gd name="connsiteX24" fmla="*/ 2548462 w 2548591"/>
              <a:gd name="connsiteY24" fmla="*/ 1999267 h 2555628"/>
              <a:gd name="connsiteX25" fmla="*/ 2548589 w 2548591"/>
              <a:gd name="connsiteY25" fmla="*/ 1999394 h 2555628"/>
              <a:gd name="connsiteX26" fmla="*/ 554698 w 2548591"/>
              <a:gd name="connsiteY26" fmla="*/ 1 h 2555628"/>
              <a:gd name="connsiteX27" fmla="*/ 693468 w 2548591"/>
              <a:gd name="connsiteY27" fmla="*/ 0 h 2555628"/>
              <a:gd name="connsiteX28" fmla="*/ 718701 w 2548591"/>
              <a:gd name="connsiteY28" fmla="*/ 0 h 2555628"/>
              <a:gd name="connsiteX29" fmla="*/ 2548583 w 2548591"/>
              <a:gd name="connsiteY29" fmla="*/ 1834942 h 2555628"/>
              <a:gd name="connsiteX30" fmla="*/ 2548583 w 2548591"/>
              <a:gd name="connsiteY30" fmla="*/ 1860239 h 2555628"/>
              <a:gd name="connsiteX31" fmla="*/ 693468 w 2548591"/>
              <a:gd name="connsiteY31" fmla="*/ 0 h 2555628"/>
              <a:gd name="connsiteX32" fmla="*/ 832112 w 2548591"/>
              <a:gd name="connsiteY32" fmla="*/ 0 h 2555628"/>
              <a:gd name="connsiteX33" fmla="*/ 857340 w 2548591"/>
              <a:gd name="connsiteY33" fmla="*/ 0 h 2555628"/>
              <a:gd name="connsiteX34" fmla="*/ 2548582 w 2548591"/>
              <a:gd name="connsiteY34" fmla="*/ 1695913 h 2555628"/>
              <a:gd name="connsiteX35" fmla="*/ 2548582 w 2548591"/>
              <a:gd name="connsiteY35" fmla="*/ 1721210 h 2555628"/>
              <a:gd name="connsiteX36" fmla="*/ 832112 w 2548591"/>
              <a:gd name="connsiteY36" fmla="*/ 0 h 2555628"/>
              <a:gd name="connsiteX37" fmla="*/ 970758 w 2548591"/>
              <a:gd name="connsiteY37" fmla="*/ 0 h 2555628"/>
              <a:gd name="connsiteX38" fmla="*/ 995986 w 2548591"/>
              <a:gd name="connsiteY38" fmla="*/ 0 h 2555628"/>
              <a:gd name="connsiteX39" fmla="*/ 2548463 w 2548591"/>
              <a:gd name="connsiteY39" fmla="*/ 1556758 h 2555628"/>
              <a:gd name="connsiteX40" fmla="*/ 2548463 w 2548591"/>
              <a:gd name="connsiteY40" fmla="*/ 1582062 h 2555628"/>
              <a:gd name="connsiteX41" fmla="*/ 2548590 w 2548591"/>
              <a:gd name="connsiteY41" fmla="*/ 1582189 h 2555628"/>
              <a:gd name="connsiteX42" fmla="*/ 970758 w 2548591"/>
              <a:gd name="connsiteY42" fmla="*/ 0 h 2555628"/>
              <a:gd name="connsiteX43" fmla="*/ 1109529 w 2548591"/>
              <a:gd name="connsiteY43" fmla="*/ 0 h 2555628"/>
              <a:gd name="connsiteX44" fmla="*/ 1134764 w 2548591"/>
              <a:gd name="connsiteY44" fmla="*/ 0 h 2555628"/>
              <a:gd name="connsiteX45" fmla="*/ 2548589 w 2548591"/>
              <a:gd name="connsiteY45" fmla="*/ 1417736 h 2555628"/>
              <a:gd name="connsiteX46" fmla="*/ 2548589 w 2548591"/>
              <a:gd name="connsiteY46" fmla="*/ 1443033 h 2555628"/>
              <a:gd name="connsiteX47" fmla="*/ 1109529 w 2548591"/>
              <a:gd name="connsiteY47" fmla="*/ 0 h 2555628"/>
              <a:gd name="connsiteX48" fmla="*/ 1248168 w 2548591"/>
              <a:gd name="connsiteY48" fmla="*/ 0 h 2555628"/>
              <a:gd name="connsiteX49" fmla="*/ 1273396 w 2548591"/>
              <a:gd name="connsiteY49" fmla="*/ 0 h 2555628"/>
              <a:gd name="connsiteX50" fmla="*/ 2548583 w 2548591"/>
              <a:gd name="connsiteY50" fmla="*/ 1278708 h 2555628"/>
              <a:gd name="connsiteX51" fmla="*/ 2548583 w 2548591"/>
              <a:gd name="connsiteY51" fmla="*/ 1304005 h 2555628"/>
              <a:gd name="connsiteX52" fmla="*/ 1248168 w 2548591"/>
              <a:gd name="connsiteY52" fmla="*/ 0 h 2555628"/>
              <a:gd name="connsiteX53" fmla="*/ 1386813 w 2548591"/>
              <a:gd name="connsiteY53" fmla="*/ 0 h 2555628"/>
              <a:gd name="connsiteX54" fmla="*/ 1412041 w 2548591"/>
              <a:gd name="connsiteY54" fmla="*/ 0 h 2555628"/>
              <a:gd name="connsiteX55" fmla="*/ 2548589 w 2548591"/>
              <a:gd name="connsiteY55" fmla="*/ 1139552 h 2555628"/>
              <a:gd name="connsiteX56" fmla="*/ 2548589 w 2548591"/>
              <a:gd name="connsiteY56" fmla="*/ 1164857 h 2555628"/>
              <a:gd name="connsiteX57" fmla="*/ 2548589 w 2548591"/>
              <a:gd name="connsiteY57" fmla="*/ 1164984 h 2555628"/>
              <a:gd name="connsiteX58" fmla="*/ 1386813 w 2548591"/>
              <a:gd name="connsiteY58" fmla="*/ 0 h 2555628"/>
              <a:gd name="connsiteX59" fmla="*/ 1525579 w 2548591"/>
              <a:gd name="connsiteY59" fmla="*/ 0 h 2555628"/>
              <a:gd name="connsiteX60" fmla="*/ 1550814 w 2548591"/>
              <a:gd name="connsiteY60" fmla="*/ 0 h 2555628"/>
              <a:gd name="connsiteX61" fmla="*/ 2548583 w 2548591"/>
              <a:gd name="connsiteY61" fmla="*/ 1000531 h 2555628"/>
              <a:gd name="connsiteX62" fmla="*/ 2548583 w 2548591"/>
              <a:gd name="connsiteY62" fmla="*/ 1025828 h 2555628"/>
              <a:gd name="connsiteX63" fmla="*/ 1525579 w 2548591"/>
              <a:gd name="connsiteY63" fmla="*/ 0 h 2555628"/>
              <a:gd name="connsiteX64" fmla="*/ 1664231 w 2548591"/>
              <a:gd name="connsiteY64" fmla="*/ 0 h 2555628"/>
              <a:gd name="connsiteX65" fmla="*/ 1689459 w 2548591"/>
              <a:gd name="connsiteY65" fmla="*/ 0 h 2555628"/>
              <a:gd name="connsiteX66" fmla="*/ 2548589 w 2548591"/>
              <a:gd name="connsiteY66" fmla="*/ 861503 h 2555628"/>
              <a:gd name="connsiteX67" fmla="*/ 2548589 w 2548591"/>
              <a:gd name="connsiteY67" fmla="*/ 886800 h 2555628"/>
              <a:gd name="connsiteX68" fmla="*/ 1664231 w 2548591"/>
              <a:gd name="connsiteY68" fmla="*/ 0 h 2555628"/>
              <a:gd name="connsiteX69" fmla="*/ 1802870 w 2548591"/>
              <a:gd name="connsiteY69" fmla="*/ 0 h 2555628"/>
              <a:gd name="connsiteX70" fmla="*/ 1828097 w 2548591"/>
              <a:gd name="connsiteY70" fmla="*/ 0 h 2555628"/>
              <a:gd name="connsiteX71" fmla="*/ 2548583 w 2548591"/>
              <a:gd name="connsiteY71" fmla="*/ 722347 h 2555628"/>
              <a:gd name="connsiteX72" fmla="*/ 2548583 w 2548591"/>
              <a:gd name="connsiteY72" fmla="*/ 747651 h 2555628"/>
              <a:gd name="connsiteX73" fmla="*/ 2548583 w 2548591"/>
              <a:gd name="connsiteY73" fmla="*/ 747778 h 2555628"/>
              <a:gd name="connsiteX74" fmla="*/ 1802870 w 2548591"/>
              <a:gd name="connsiteY74" fmla="*/ 0 h 2555628"/>
              <a:gd name="connsiteX75" fmla="*/ 1941642 w 2548591"/>
              <a:gd name="connsiteY75" fmla="*/ 0 h 2555628"/>
              <a:gd name="connsiteX76" fmla="*/ 1966877 w 2548591"/>
              <a:gd name="connsiteY76" fmla="*/ 0 h 2555628"/>
              <a:gd name="connsiteX77" fmla="*/ 2548589 w 2548591"/>
              <a:gd name="connsiteY77" fmla="*/ 583321 h 2555628"/>
              <a:gd name="connsiteX78" fmla="*/ 2548589 w 2548591"/>
              <a:gd name="connsiteY78" fmla="*/ 608622 h 2555628"/>
              <a:gd name="connsiteX79" fmla="*/ 1941642 w 2548591"/>
              <a:gd name="connsiteY79" fmla="*/ 0 h 2555628"/>
              <a:gd name="connsiteX80" fmla="*/ 2080281 w 2548591"/>
              <a:gd name="connsiteY80" fmla="*/ 0 h 2555628"/>
              <a:gd name="connsiteX81" fmla="*/ 2105508 w 2548591"/>
              <a:gd name="connsiteY81" fmla="*/ 0 h 2555628"/>
              <a:gd name="connsiteX82" fmla="*/ 2548582 w 2548591"/>
              <a:gd name="connsiteY82" fmla="*/ 444296 h 2555628"/>
              <a:gd name="connsiteX83" fmla="*/ 2548582 w 2548591"/>
              <a:gd name="connsiteY83" fmla="*/ 469597 h 2555628"/>
              <a:gd name="connsiteX84" fmla="*/ 2080281 w 2548591"/>
              <a:gd name="connsiteY84" fmla="*/ 0 h 2555628"/>
              <a:gd name="connsiteX85" fmla="*/ 2218926 w 2548591"/>
              <a:gd name="connsiteY85" fmla="*/ 0 h 2555628"/>
              <a:gd name="connsiteX86" fmla="*/ 2244153 w 2548591"/>
              <a:gd name="connsiteY86" fmla="*/ 0 h 2555628"/>
              <a:gd name="connsiteX87" fmla="*/ 2548582 w 2548591"/>
              <a:gd name="connsiteY87" fmla="*/ 305270 h 2555628"/>
              <a:gd name="connsiteX88" fmla="*/ 2548582 w 2548591"/>
              <a:gd name="connsiteY88" fmla="*/ 330570 h 2555628"/>
              <a:gd name="connsiteX89" fmla="*/ 2218926 w 2548591"/>
              <a:gd name="connsiteY89" fmla="*/ 0 h 255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548591" h="2555628">
                <a:moveTo>
                  <a:pt x="138643" y="1"/>
                </a:moveTo>
                <a:lnTo>
                  <a:pt x="163874" y="1"/>
                </a:lnTo>
                <a:cubicBezTo>
                  <a:pt x="163874" y="1318576"/>
                  <a:pt x="1233644" y="2391168"/>
                  <a:pt x="2548463" y="2391168"/>
                </a:cubicBezTo>
                <a:lnTo>
                  <a:pt x="2548463" y="2416472"/>
                </a:lnTo>
                <a:lnTo>
                  <a:pt x="2548590" y="2416600"/>
                </a:lnTo>
                <a:cubicBezTo>
                  <a:pt x="1219755" y="2416600"/>
                  <a:pt x="138643" y="1332503"/>
                  <a:pt x="138643" y="1"/>
                </a:cubicBezTo>
                <a:close/>
                <a:moveTo>
                  <a:pt x="0" y="1"/>
                </a:moveTo>
                <a:lnTo>
                  <a:pt x="25231" y="1"/>
                </a:lnTo>
                <a:cubicBezTo>
                  <a:pt x="25231" y="1395244"/>
                  <a:pt x="1157188" y="2530324"/>
                  <a:pt x="2548591" y="2530324"/>
                </a:cubicBezTo>
                <a:lnTo>
                  <a:pt x="2548591" y="2555628"/>
                </a:lnTo>
                <a:cubicBezTo>
                  <a:pt x="1143299" y="2555628"/>
                  <a:pt x="0" y="1409172"/>
                  <a:pt x="0" y="1"/>
                </a:cubicBezTo>
                <a:close/>
                <a:moveTo>
                  <a:pt x="277411" y="1"/>
                </a:moveTo>
                <a:lnTo>
                  <a:pt x="302642" y="1"/>
                </a:lnTo>
                <a:cubicBezTo>
                  <a:pt x="302642" y="1241907"/>
                  <a:pt x="1310229" y="2252147"/>
                  <a:pt x="2548582" y="2252147"/>
                </a:cubicBezTo>
                <a:lnTo>
                  <a:pt x="2548582" y="2277444"/>
                </a:lnTo>
                <a:cubicBezTo>
                  <a:pt x="1296205" y="2277444"/>
                  <a:pt x="277411" y="1255835"/>
                  <a:pt x="277411" y="1"/>
                </a:cubicBezTo>
                <a:close/>
                <a:moveTo>
                  <a:pt x="416054" y="1"/>
                </a:moveTo>
                <a:lnTo>
                  <a:pt x="441285" y="1"/>
                </a:lnTo>
                <a:cubicBezTo>
                  <a:pt x="441285" y="1165111"/>
                  <a:pt x="1386559" y="2113119"/>
                  <a:pt x="2548589" y="2113119"/>
                </a:cubicBezTo>
                <a:lnTo>
                  <a:pt x="2548589" y="2138423"/>
                </a:lnTo>
                <a:cubicBezTo>
                  <a:pt x="1372670" y="2138423"/>
                  <a:pt x="416054" y="1179166"/>
                  <a:pt x="416054" y="1"/>
                </a:cubicBezTo>
                <a:close/>
                <a:moveTo>
                  <a:pt x="554698" y="1"/>
                </a:moveTo>
                <a:lnTo>
                  <a:pt x="579930" y="1"/>
                </a:lnTo>
                <a:cubicBezTo>
                  <a:pt x="579930" y="1088442"/>
                  <a:pt x="1463017" y="1973963"/>
                  <a:pt x="2548462" y="1973963"/>
                </a:cubicBezTo>
                <a:lnTo>
                  <a:pt x="2548462" y="1999267"/>
                </a:lnTo>
                <a:lnTo>
                  <a:pt x="2548589" y="1999394"/>
                </a:lnTo>
                <a:cubicBezTo>
                  <a:pt x="1449127" y="1999394"/>
                  <a:pt x="554698" y="1102497"/>
                  <a:pt x="554698" y="1"/>
                </a:cubicBezTo>
                <a:close/>
                <a:moveTo>
                  <a:pt x="693468" y="0"/>
                </a:moveTo>
                <a:lnTo>
                  <a:pt x="718701" y="0"/>
                </a:lnTo>
                <a:cubicBezTo>
                  <a:pt x="718701" y="1011773"/>
                  <a:pt x="1539602" y="1834942"/>
                  <a:pt x="2548583" y="1834942"/>
                </a:cubicBezTo>
                <a:lnTo>
                  <a:pt x="2548583" y="1860239"/>
                </a:lnTo>
                <a:cubicBezTo>
                  <a:pt x="1525706" y="1860239"/>
                  <a:pt x="693468" y="1025701"/>
                  <a:pt x="693468" y="0"/>
                </a:cubicBezTo>
                <a:close/>
                <a:moveTo>
                  <a:pt x="832112" y="0"/>
                </a:moveTo>
                <a:lnTo>
                  <a:pt x="857340" y="0"/>
                </a:lnTo>
                <a:cubicBezTo>
                  <a:pt x="857340" y="935105"/>
                  <a:pt x="1616059" y="1695913"/>
                  <a:pt x="2548582" y="1695913"/>
                </a:cubicBezTo>
                <a:lnTo>
                  <a:pt x="2548582" y="1721210"/>
                </a:lnTo>
                <a:cubicBezTo>
                  <a:pt x="1602170" y="1721210"/>
                  <a:pt x="832112" y="949032"/>
                  <a:pt x="832112" y="0"/>
                </a:cubicBezTo>
                <a:close/>
                <a:moveTo>
                  <a:pt x="970758" y="0"/>
                </a:moveTo>
                <a:lnTo>
                  <a:pt x="995986" y="0"/>
                </a:lnTo>
                <a:cubicBezTo>
                  <a:pt x="995986" y="858436"/>
                  <a:pt x="1692391" y="1556758"/>
                  <a:pt x="2548463" y="1556758"/>
                </a:cubicBezTo>
                <a:lnTo>
                  <a:pt x="2548463" y="1582062"/>
                </a:lnTo>
                <a:lnTo>
                  <a:pt x="2548590" y="1582189"/>
                </a:lnTo>
                <a:cubicBezTo>
                  <a:pt x="1678628" y="1582189"/>
                  <a:pt x="970758" y="872491"/>
                  <a:pt x="970758" y="0"/>
                </a:cubicBezTo>
                <a:close/>
                <a:moveTo>
                  <a:pt x="1109529" y="0"/>
                </a:moveTo>
                <a:lnTo>
                  <a:pt x="1134764" y="0"/>
                </a:lnTo>
                <a:cubicBezTo>
                  <a:pt x="1134764" y="781767"/>
                  <a:pt x="1768975" y="1417736"/>
                  <a:pt x="2548589" y="1417736"/>
                </a:cubicBezTo>
                <a:lnTo>
                  <a:pt x="2548589" y="1443033"/>
                </a:lnTo>
                <a:cubicBezTo>
                  <a:pt x="1755086" y="1443033"/>
                  <a:pt x="1109529" y="795695"/>
                  <a:pt x="1109529" y="0"/>
                </a:cubicBezTo>
                <a:close/>
                <a:moveTo>
                  <a:pt x="1248168" y="0"/>
                </a:moveTo>
                <a:lnTo>
                  <a:pt x="1273396" y="0"/>
                </a:lnTo>
                <a:cubicBezTo>
                  <a:pt x="1273396" y="705097"/>
                  <a:pt x="1845433" y="1278708"/>
                  <a:pt x="2548583" y="1278708"/>
                </a:cubicBezTo>
                <a:lnTo>
                  <a:pt x="2548583" y="1304005"/>
                </a:lnTo>
                <a:cubicBezTo>
                  <a:pt x="1831537" y="1304005"/>
                  <a:pt x="1248168" y="719026"/>
                  <a:pt x="1248168" y="0"/>
                </a:cubicBezTo>
                <a:close/>
                <a:moveTo>
                  <a:pt x="1386813" y="0"/>
                </a:moveTo>
                <a:lnTo>
                  <a:pt x="1412041" y="0"/>
                </a:lnTo>
                <a:cubicBezTo>
                  <a:pt x="1412041" y="628428"/>
                  <a:pt x="1921890" y="1139552"/>
                  <a:pt x="2548589" y="1139552"/>
                </a:cubicBezTo>
                <a:lnTo>
                  <a:pt x="2548589" y="1164857"/>
                </a:lnTo>
                <a:lnTo>
                  <a:pt x="2548589" y="1164984"/>
                </a:lnTo>
                <a:cubicBezTo>
                  <a:pt x="1908001" y="1164984"/>
                  <a:pt x="1386813" y="642356"/>
                  <a:pt x="1386813" y="0"/>
                </a:cubicBezTo>
                <a:close/>
                <a:moveTo>
                  <a:pt x="1525579" y="0"/>
                </a:moveTo>
                <a:lnTo>
                  <a:pt x="1550814" y="0"/>
                </a:lnTo>
                <a:cubicBezTo>
                  <a:pt x="1550814" y="551759"/>
                  <a:pt x="1998468" y="1000531"/>
                  <a:pt x="2548583" y="1000531"/>
                </a:cubicBezTo>
                <a:lnTo>
                  <a:pt x="2548583" y="1025828"/>
                </a:lnTo>
                <a:cubicBezTo>
                  <a:pt x="1984452" y="1025828"/>
                  <a:pt x="1525579" y="565560"/>
                  <a:pt x="1525579" y="0"/>
                </a:cubicBezTo>
                <a:close/>
                <a:moveTo>
                  <a:pt x="1664231" y="0"/>
                </a:moveTo>
                <a:lnTo>
                  <a:pt x="1689459" y="0"/>
                </a:lnTo>
                <a:cubicBezTo>
                  <a:pt x="1689459" y="474963"/>
                  <a:pt x="2074805" y="861503"/>
                  <a:pt x="2548589" y="861503"/>
                </a:cubicBezTo>
                <a:lnTo>
                  <a:pt x="2548589" y="886800"/>
                </a:lnTo>
                <a:cubicBezTo>
                  <a:pt x="2060916" y="886800"/>
                  <a:pt x="1664231" y="489019"/>
                  <a:pt x="1664231" y="0"/>
                </a:cubicBezTo>
                <a:close/>
                <a:moveTo>
                  <a:pt x="1802870" y="0"/>
                </a:moveTo>
                <a:lnTo>
                  <a:pt x="1828097" y="0"/>
                </a:lnTo>
                <a:cubicBezTo>
                  <a:pt x="1828097" y="398295"/>
                  <a:pt x="2151263" y="722347"/>
                  <a:pt x="2548583" y="722347"/>
                </a:cubicBezTo>
                <a:lnTo>
                  <a:pt x="2548583" y="747651"/>
                </a:lnTo>
                <a:lnTo>
                  <a:pt x="2548583" y="747778"/>
                </a:lnTo>
                <a:cubicBezTo>
                  <a:pt x="2137367" y="747778"/>
                  <a:pt x="1802870" y="412350"/>
                  <a:pt x="1802870" y="0"/>
                </a:cubicBezTo>
                <a:close/>
                <a:moveTo>
                  <a:pt x="1941642" y="0"/>
                </a:moveTo>
                <a:lnTo>
                  <a:pt x="1966877" y="0"/>
                </a:lnTo>
                <a:cubicBezTo>
                  <a:pt x="1966877" y="321626"/>
                  <a:pt x="2227847" y="583321"/>
                  <a:pt x="2548589" y="583321"/>
                </a:cubicBezTo>
                <a:lnTo>
                  <a:pt x="2548589" y="608622"/>
                </a:lnTo>
                <a:cubicBezTo>
                  <a:pt x="2213831" y="608622"/>
                  <a:pt x="1941642" y="335553"/>
                  <a:pt x="1941642" y="0"/>
                </a:cubicBezTo>
                <a:close/>
                <a:moveTo>
                  <a:pt x="2080281" y="0"/>
                </a:moveTo>
                <a:lnTo>
                  <a:pt x="2105508" y="0"/>
                </a:lnTo>
                <a:cubicBezTo>
                  <a:pt x="2105508" y="244957"/>
                  <a:pt x="2304298" y="444296"/>
                  <a:pt x="2548582" y="444296"/>
                </a:cubicBezTo>
                <a:lnTo>
                  <a:pt x="2548582" y="469597"/>
                </a:lnTo>
                <a:cubicBezTo>
                  <a:pt x="2290409" y="469597"/>
                  <a:pt x="2080281" y="258885"/>
                  <a:pt x="2080281" y="0"/>
                </a:cubicBezTo>
                <a:close/>
                <a:moveTo>
                  <a:pt x="2218926" y="0"/>
                </a:moveTo>
                <a:lnTo>
                  <a:pt x="2244153" y="0"/>
                </a:lnTo>
                <a:cubicBezTo>
                  <a:pt x="2244153" y="168288"/>
                  <a:pt x="2380629" y="305270"/>
                  <a:pt x="2548582" y="305270"/>
                </a:cubicBezTo>
                <a:lnTo>
                  <a:pt x="2548582" y="330570"/>
                </a:lnTo>
                <a:cubicBezTo>
                  <a:pt x="2366866" y="330570"/>
                  <a:pt x="2218926" y="182344"/>
                  <a:pt x="2218926" y="0"/>
                </a:cubicBezTo>
                <a:close/>
              </a:path>
            </a:pathLst>
          </a:custGeom>
          <a:solidFill>
            <a:schemeClr val="bg1"/>
          </a:solidFill>
          <a:ln w="7032" cap="flat">
            <a:noFill/>
            <a:prstDash val="solid"/>
            <a:miter/>
          </a:ln>
        </p:spPr>
        <p:txBody>
          <a:bodyPr rtlCol="0" anchor="ctr">
            <a:noAutofit/>
          </a:bodyPr>
          <a:lstStyle/>
          <a:p>
            <a:endParaRPr lang="en-US" dirty="0"/>
          </a:p>
        </p:txBody>
      </p:sp>
      <p:sp>
        <p:nvSpPr>
          <p:cNvPr id="33" name="Image 4" descr="preencoded.png">
            <a:extLst>
              <a:ext uri="{FF2B5EF4-FFF2-40B4-BE49-F238E27FC236}">
                <a16:creationId xmlns:a16="http://schemas.microsoft.com/office/drawing/2014/main" id="{EC46DC71-C12A-96C8-3FE2-AA95AB58B349}"/>
              </a:ext>
            </a:extLst>
          </p:cNvPr>
          <p:cNvSpPr/>
          <p:nvPr/>
        </p:nvSpPr>
        <p:spPr>
          <a:xfrm>
            <a:off x="2543868" y="0"/>
            <a:ext cx="2560340" cy="2560340"/>
          </a:xfrm>
          <a:custGeom>
            <a:avLst/>
            <a:gdLst>
              <a:gd name="connsiteX0" fmla="*/ 0 w 2560340"/>
              <a:gd name="connsiteY0" fmla="*/ 2560340 h 2560340"/>
              <a:gd name="connsiteX1" fmla="*/ 2560340 w 2560340"/>
              <a:gd name="connsiteY1" fmla="*/ 0 h 2560340"/>
              <a:gd name="connsiteX2" fmla="*/ 0 w 2560340"/>
              <a:gd name="connsiteY2" fmla="*/ 0 h 2560340"/>
              <a:gd name="connsiteX3" fmla="*/ 0 w 2560340"/>
              <a:gd name="connsiteY3" fmla="*/ 2560340 h 2560340"/>
            </a:gdLst>
            <a:ahLst/>
            <a:cxnLst>
              <a:cxn ang="0">
                <a:pos x="connsiteX0" y="connsiteY0"/>
              </a:cxn>
              <a:cxn ang="0">
                <a:pos x="connsiteX1" y="connsiteY1"/>
              </a:cxn>
              <a:cxn ang="0">
                <a:pos x="connsiteX2" y="connsiteY2"/>
              </a:cxn>
              <a:cxn ang="0">
                <a:pos x="connsiteX3" y="connsiteY3"/>
              </a:cxn>
            </a:cxnLst>
            <a:rect l="l" t="t" r="r" b="b"/>
            <a:pathLst>
              <a:path w="2560340" h="2560340">
                <a:moveTo>
                  <a:pt x="0" y="2560340"/>
                </a:moveTo>
                <a:cubicBezTo>
                  <a:pt x="1414079" y="2560340"/>
                  <a:pt x="2560340" y="1414079"/>
                  <a:pt x="2560340" y="0"/>
                </a:cubicBezTo>
                <a:lnTo>
                  <a:pt x="0" y="0"/>
                </a:lnTo>
                <a:lnTo>
                  <a:pt x="0" y="2560340"/>
                </a:lnTo>
                <a:close/>
              </a:path>
            </a:pathLst>
          </a:custGeom>
          <a:solidFill>
            <a:schemeClr val="accent3"/>
          </a:solidFill>
          <a:ln w="7052" cap="flat">
            <a:noFill/>
            <a:prstDash val="solid"/>
            <a:miter/>
          </a:ln>
        </p:spPr>
        <p:txBody>
          <a:bodyPr rtlCol="0" anchor="ctr">
            <a:noAutofit/>
          </a:bodyPr>
          <a:lstStyle/>
          <a:p>
            <a:endParaRPr lang="en-US" dirty="0"/>
          </a:p>
        </p:txBody>
      </p:sp>
      <p:sp>
        <p:nvSpPr>
          <p:cNvPr id="29" name="Freeform 70">
            <a:extLst>
              <a:ext uri="{FF2B5EF4-FFF2-40B4-BE49-F238E27FC236}">
                <a16:creationId xmlns:a16="http://schemas.microsoft.com/office/drawing/2014/main" id="{AA39EF58-54F1-4AC9-1D83-2E7DEEAAEA6A}"/>
              </a:ext>
            </a:extLst>
          </p:cNvPr>
          <p:cNvSpPr>
            <a:spLocks/>
          </p:cNvSpPr>
          <p:nvPr userDrawn="1"/>
        </p:nvSpPr>
        <p:spPr bwMode="auto">
          <a:xfrm flipH="1">
            <a:off x="2535251" y="4308466"/>
            <a:ext cx="2550984" cy="2560441"/>
          </a:xfrm>
          <a:custGeom>
            <a:avLst/>
            <a:gdLst>
              <a:gd name="T0" fmla="*/ 0 w 1079"/>
              <a:gd name="T1" fmla="*/ 1083 h 1083"/>
              <a:gd name="T2" fmla="*/ 1079 w 1079"/>
              <a:gd name="T3" fmla="*/ 1083 h 1083"/>
              <a:gd name="T4" fmla="*/ 1079 w 1079"/>
              <a:gd name="T5" fmla="*/ 0 h 1083"/>
              <a:gd name="T6" fmla="*/ 0 w 1079"/>
              <a:gd name="T7" fmla="*/ 1083 h 1083"/>
            </a:gdLst>
            <a:ahLst/>
            <a:cxnLst>
              <a:cxn ang="0">
                <a:pos x="T0" y="T1"/>
              </a:cxn>
              <a:cxn ang="0">
                <a:pos x="T2" y="T3"/>
              </a:cxn>
              <a:cxn ang="0">
                <a:pos x="T4" y="T5"/>
              </a:cxn>
              <a:cxn ang="0">
                <a:pos x="T6" y="T7"/>
              </a:cxn>
            </a:cxnLst>
            <a:rect l="0" t="0" r="r" b="b"/>
            <a:pathLst>
              <a:path w="1079" h="1083">
                <a:moveTo>
                  <a:pt x="0" y="1083"/>
                </a:moveTo>
                <a:lnTo>
                  <a:pt x="1079" y="1083"/>
                </a:lnTo>
                <a:lnTo>
                  <a:pt x="1079" y="0"/>
                </a:lnTo>
                <a:lnTo>
                  <a:pt x="0" y="1083"/>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31" name="Freeform 70">
            <a:extLst>
              <a:ext uri="{FF2B5EF4-FFF2-40B4-BE49-F238E27FC236}">
                <a16:creationId xmlns:a16="http://schemas.microsoft.com/office/drawing/2014/main" id="{0C320934-59CC-4123-C7C1-FEEE89F3045F}"/>
              </a:ext>
            </a:extLst>
          </p:cNvPr>
          <p:cNvSpPr>
            <a:spLocks/>
          </p:cNvSpPr>
          <p:nvPr userDrawn="1"/>
        </p:nvSpPr>
        <p:spPr bwMode="auto">
          <a:xfrm flipH="1">
            <a:off x="-10617" y="4308466"/>
            <a:ext cx="2550984" cy="2560441"/>
          </a:xfrm>
          <a:custGeom>
            <a:avLst/>
            <a:gdLst>
              <a:gd name="T0" fmla="*/ 0 w 1079"/>
              <a:gd name="T1" fmla="*/ 1083 h 1083"/>
              <a:gd name="T2" fmla="*/ 1079 w 1079"/>
              <a:gd name="T3" fmla="*/ 1083 h 1083"/>
              <a:gd name="T4" fmla="*/ 1079 w 1079"/>
              <a:gd name="T5" fmla="*/ 0 h 1083"/>
              <a:gd name="T6" fmla="*/ 0 w 1079"/>
              <a:gd name="T7" fmla="*/ 1083 h 1083"/>
            </a:gdLst>
            <a:ahLst/>
            <a:cxnLst>
              <a:cxn ang="0">
                <a:pos x="T0" y="T1"/>
              </a:cxn>
              <a:cxn ang="0">
                <a:pos x="T2" y="T3"/>
              </a:cxn>
              <a:cxn ang="0">
                <a:pos x="T4" y="T5"/>
              </a:cxn>
              <a:cxn ang="0">
                <a:pos x="T6" y="T7"/>
              </a:cxn>
            </a:cxnLst>
            <a:rect l="0" t="0" r="r" b="b"/>
            <a:pathLst>
              <a:path w="1079" h="1083">
                <a:moveTo>
                  <a:pt x="0" y="1083"/>
                </a:moveTo>
                <a:lnTo>
                  <a:pt x="1079" y="1083"/>
                </a:lnTo>
                <a:lnTo>
                  <a:pt x="1079" y="0"/>
                </a:lnTo>
                <a:lnTo>
                  <a:pt x="0" y="1083"/>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6" name="Slide Number Placeholder 5"/>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52850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x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CC43996-DAC9-130F-CB05-4A8A90381D37}"/>
              </a:ext>
            </a:extLst>
          </p:cNvPr>
          <p:cNvSpPr/>
          <p:nvPr userDrawn="1"/>
        </p:nvSpPr>
        <p:spPr>
          <a:xfrm>
            <a:off x="-24064" y="3390900"/>
            <a:ext cx="12216063" cy="3467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450" dirty="0"/>
          </a:p>
        </p:txBody>
      </p:sp>
      <p:sp>
        <p:nvSpPr>
          <p:cNvPr id="2" name="Title 1">
            <a:extLst>
              <a:ext uri="{FF2B5EF4-FFF2-40B4-BE49-F238E27FC236}">
                <a16:creationId xmlns:a16="http://schemas.microsoft.com/office/drawing/2014/main" id="{EA04E8AF-9DFE-7077-DB36-941F6490BAD8}"/>
              </a:ext>
            </a:extLst>
          </p:cNvPr>
          <p:cNvSpPr>
            <a:spLocks noGrp="1"/>
          </p:cNvSpPr>
          <p:nvPr>
            <p:ph type="title"/>
          </p:nvPr>
        </p:nvSpPr>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43B58B80-D2DB-A0A1-0362-1157E9087574}"/>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B62C22E6-000A-05BA-5872-EF37F029AB00}"/>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17" name="Picture Placeholder 16">
            <a:extLst>
              <a:ext uri="{FF2B5EF4-FFF2-40B4-BE49-F238E27FC236}">
                <a16:creationId xmlns:a16="http://schemas.microsoft.com/office/drawing/2014/main" id="{6AAAFB85-16C0-836A-1D0D-E65277CC341D}"/>
              </a:ext>
            </a:extLst>
          </p:cNvPr>
          <p:cNvSpPr>
            <a:spLocks noGrp="1"/>
          </p:cNvSpPr>
          <p:nvPr>
            <p:ph type="pic" sz="quarter" idx="13"/>
          </p:nvPr>
        </p:nvSpPr>
        <p:spPr>
          <a:xfrm>
            <a:off x="758905" y="2392023"/>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9" name="Text Placeholder 18">
            <a:extLst>
              <a:ext uri="{FF2B5EF4-FFF2-40B4-BE49-F238E27FC236}">
                <a16:creationId xmlns:a16="http://schemas.microsoft.com/office/drawing/2014/main" id="{FB04BFFD-8D76-D31F-232F-38A7065ACAF3}"/>
              </a:ext>
            </a:extLst>
          </p:cNvPr>
          <p:cNvSpPr>
            <a:spLocks noGrp="1"/>
          </p:cNvSpPr>
          <p:nvPr>
            <p:ph type="body" sz="quarter" idx="14" hasCustomPrompt="1"/>
          </p:nvPr>
        </p:nvSpPr>
        <p:spPr>
          <a:xfrm>
            <a:off x="758905" y="4989515"/>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1" name="Text Placeholder 20">
            <a:extLst>
              <a:ext uri="{FF2B5EF4-FFF2-40B4-BE49-F238E27FC236}">
                <a16:creationId xmlns:a16="http://schemas.microsoft.com/office/drawing/2014/main" id="{75A2E03A-AFB4-3868-FAB5-A24228FA8A04}"/>
              </a:ext>
            </a:extLst>
          </p:cNvPr>
          <p:cNvSpPr>
            <a:spLocks noGrp="1"/>
          </p:cNvSpPr>
          <p:nvPr>
            <p:ph type="body" sz="quarter" idx="15" hasCustomPrompt="1"/>
          </p:nvPr>
        </p:nvSpPr>
        <p:spPr>
          <a:xfrm>
            <a:off x="916885" y="5599755"/>
            <a:ext cx="2283472" cy="365125"/>
          </a:xfrm>
        </p:spPr>
        <p:txBody>
          <a:bodyPr anchor="ctr">
            <a:noAutofit/>
          </a:bodyPr>
          <a:lstStyle>
            <a:lvl1pPr marL="0" indent="0" algn="ctr">
              <a:buNone/>
              <a:defRPr sz="1400"/>
            </a:lvl1pPr>
          </a:lstStyle>
          <a:p>
            <a:pPr lvl="0"/>
            <a:r>
              <a:rPr lang="en-US" dirty="0"/>
              <a:t>Title</a:t>
            </a:r>
          </a:p>
        </p:txBody>
      </p:sp>
      <p:sp>
        <p:nvSpPr>
          <p:cNvPr id="23" name="Picture Placeholder 16">
            <a:extLst>
              <a:ext uri="{FF2B5EF4-FFF2-40B4-BE49-F238E27FC236}">
                <a16:creationId xmlns:a16="http://schemas.microsoft.com/office/drawing/2014/main" id="{FBADCD1B-D9E0-EA12-0DD5-22E5C60E5D6B}"/>
              </a:ext>
            </a:extLst>
          </p:cNvPr>
          <p:cNvSpPr>
            <a:spLocks noGrp="1"/>
          </p:cNvSpPr>
          <p:nvPr>
            <p:ph type="pic" sz="quarter" idx="17"/>
          </p:nvPr>
        </p:nvSpPr>
        <p:spPr>
          <a:xfrm>
            <a:off x="3517361" y="2392619"/>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2" name="Text Placeholder 18">
            <a:extLst>
              <a:ext uri="{FF2B5EF4-FFF2-40B4-BE49-F238E27FC236}">
                <a16:creationId xmlns:a16="http://schemas.microsoft.com/office/drawing/2014/main" id="{AD33972D-9092-4B3C-A699-07849068AF1D}"/>
              </a:ext>
            </a:extLst>
          </p:cNvPr>
          <p:cNvSpPr>
            <a:spLocks noGrp="1"/>
          </p:cNvSpPr>
          <p:nvPr>
            <p:ph type="body" sz="quarter" idx="16" hasCustomPrompt="1"/>
          </p:nvPr>
        </p:nvSpPr>
        <p:spPr>
          <a:xfrm>
            <a:off x="3516747" y="4990111"/>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4" name="Text Placeholder 20">
            <a:extLst>
              <a:ext uri="{FF2B5EF4-FFF2-40B4-BE49-F238E27FC236}">
                <a16:creationId xmlns:a16="http://schemas.microsoft.com/office/drawing/2014/main" id="{B54F15B1-EAC3-0113-6737-C64480876C5F}"/>
              </a:ext>
            </a:extLst>
          </p:cNvPr>
          <p:cNvSpPr>
            <a:spLocks noGrp="1"/>
          </p:cNvSpPr>
          <p:nvPr>
            <p:ph type="body" sz="quarter" idx="18" hasCustomPrompt="1"/>
          </p:nvPr>
        </p:nvSpPr>
        <p:spPr>
          <a:xfrm>
            <a:off x="3674073" y="5600351"/>
            <a:ext cx="2283472" cy="365125"/>
          </a:xfrm>
        </p:spPr>
        <p:txBody>
          <a:bodyPr anchor="ctr">
            <a:noAutofit/>
          </a:bodyPr>
          <a:lstStyle>
            <a:lvl1pPr marL="0" indent="0" algn="ctr">
              <a:buNone/>
              <a:defRPr sz="1400"/>
            </a:lvl1pPr>
          </a:lstStyle>
          <a:p>
            <a:pPr lvl="0"/>
            <a:r>
              <a:rPr lang="en-US" dirty="0"/>
              <a:t>Title</a:t>
            </a:r>
          </a:p>
        </p:txBody>
      </p:sp>
      <p:sp>
        <p:nvSpPr>
          <p:cNvPr id="26" name="Picture Placeholder 16">
            <a:extLst>
              <a:ext uri="{FF2B5EF4-FFF2-40B4-BE49-F238E27FC236}">
                <a16:creationId xmlns:a16="http://schemas.microsoft.com/office/drawing/2014/main" id="{FCEED0A5-9A71-D54A-91FC-264BD71DDED3}"/>
              </a:ext>
            </a:extLst>
          </p:cNvPr>
          <p:cNvSpPr>
            <a:spLocks noGrp="1"/>
          </p:cNvSpPr>
          <p:nvPr>
            <p:ph type="pic" sz="quarter" idx="20"/>
          </p:nvPr>
        </p:nvSpPr>
        <p:spPr>
          <a:xfrm>
            <a:off x="6275817" y="2393215"/>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5" name="Text Placeholder 18">
            <a:extLst>
              <a:ext uri="{FF2B5EF4-FFF2-40B4-BE49-F238E27FC236}">
                <a16:creationId xmlns:a16="http://schemas.microsoft.com/office/drawing/2014/main" id="{F44A0C74-A714-A8C2-69D2-74CAD68037A5}"/>
              </a:ext>
            </a:extLst>
          </p:cNvPr>
          <p:cNvSpPr>
            <a:spLocks noGrp="1"/>
          </p:cNvSpPr>
          <p:nvPr>
            <p:ph type="body" sz="quarter" idx="19" hasCustomPrompt="1"/>
          </p:nvPr>
        </p:nvSpPr>
        <p:spPr>
          <a:xfrm>
            <a:off x="6274589" y="4990707"/>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7" name="Text Placeholder 20">
            <a:extLst>
              <a:ext uri="{FF2B5EF4-FFF2-40B4-BE49-F238E27FC236}">
                <a16:creationId xmlns:a16="http://schemas.microsoft.com/office/drawing/2014/main" id="{552F4682-3F02-2A70-A285-FB2D1822A4D6}"/>
              </a:ext>
            </a:extLst>
          </p:cNvPr>
          <p:cNvSpPr>
            <a:spLocks noGrp="1"/>
          </p:cNvSpPr>
          <p:nvPr>
            <p:ph type="body" sz="quarter" idx="21" hasCustomPrompt="1"/>
          </p:nvPr>
        </p:nvSpPr>
        <p:spPr>
          <a:xfrm>
            <a:off x="6432529" y="5600947"/>
            <a:ext cx="2283472" cy="365125"/>
          </a:xfrm>
        </p:spPr>
        <p:txBody>
          <a:bodyPr anchor="ctr">
            <a:noAutofit/>
          </a:bodyPr>
          <a:lstStyle>
            <a:lvl1pPr marL="0" indent="0" algn="ctr">
              <a:buNone/>
              <a:defRPr sz="1400"/>
            </a:lvl1pPr>
          </a:lstStyle>
          <a:p>
            <a:pPr lvl="0"/>
            <a:r>
              <a:rPr lang="en-US" dirty="0"/>
              <a:t>Title</a:t>
            </a:r>
          </a:p>
        </p:txBody>
      </p:sp>
      <p:sp>
        <p:nvSpPr>
          <p:cNvPr id="29" name="Picture Placeholder 16">
            <a:extLst>
              <a:ext uri="{FF2B5EF4-FFF2-40B4-BE49-F238E27FC236}">
                <a16:creationId xmlns:a16="http://schemas.microsoft.com/office/drawing/2014/main" id="{4F0F5D16-7316-B120-F378-E3D492FEEB9C}"/>
              </a:ext>
            </a:extLst>
          </p:cNvPr>
          <p:cNvSpPr>
            <a:spLocks noGrp="1"/>
          </p:cNvSpPr>
          <p:nvPr>
            <p:ph type="pic" sz="quarter" idx="23"/>
          </p:nvPr>
        </p:nvSpPr>
        <p:spPr>
          <a:xfrm>
            <a:off x="9034272" y="2393215"/>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8" name="Text Placeholder 18">
            <a:extLst>
              <a:ext uri="{FF2B5EF4-FFF2-40B4-BE49-F238E27FC236}">
                <a16:creationId xmlns:a16="http://schemas.microsoft.com/office/drawing/2014/main" id="{47AC9724-9FC2-62FA-0DE7-3F9FE9B67A34}"/>
              </a:ext>
            </a:extLst>
          </p:cNvPr>
          <p:cNvSpPr>
            <a:spLocks noGrp="1"/>
          </p:cNvSpPr>
          <p:nvPr>
            <p:ph type="body" sz="quarter" idx="22" hasCustomPrompt="1"/>
          </p:nvPr>
        </p:nvSpPr>
        <p:spPr>
          <a:xfrm>
            <a:off x="9032431" y="4990707"/>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0" name="Text Placeholder 20">
            <a:extLst>
              <a:ext uri="{FF2B5EF4-FFF2-40B4-BE49-F238E27FC236}">
                <a16:creationId xmlns:a16="http://schemas.microsoft.com/office/drawing/2014/main" id="{114EE337-FC29-F325-E528-A3F809B28B5B}"/>
              </a:ext>
            </a:extLst>
          </p:cNvPr>
          <p:cNvSpPr>
            <a:spLocks noGrp="1"/>
          </p:cNvSpPr>
          <p:nvPr>
            <p:ph type="body" sz="quarter" idx="24" hasCustomPrompt="1"/>
          </p:nvPr>
        </p:nvSpPr>
        <p:spPr>
          <a:xfrm>
            <a:off x="9190984" y="5600947"/>
            <a:ext cx="2283472" cy="365125"/>
          </a:xfrm>
        </p:spPr>
        <p:txBody>
          <a:bodyPr anchor="ctr">
            <a:noAutofit/>
          </a:bodyPr>
          <a:lstStyle>
            <a:lvl1pPr marL="0" indent="0" algn="ctr">
              <a:buNone/>
              <a:defRPr sz="1400"/>
            </a:lvl1pPr>
          </a:lstStyle>
          <a:p>
            <a:pPr lvl="0"/>
            <a:r>
              <a:rPr lang="en-US" dirty="0"/>
              <a:t>Title</a:t>
            </a:r>
          </a:p>
        </p:txBody>
      </p:sp>
    </p:spTree>
    <p:extLst>
      <p:ext uri="{BB962C8B-B14F-4D97-AF65-F5344CB8AC3E}">
        <p14:creationId xmlns:p14="http://schemas.microsoft.com/office/powerpoint/2010/main" val="2586653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x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4E8AF-9DFE-7077-DB36-941F6490BAD8}"/>
              </a:ext>
            </a:extLst>
          </p:cNvPr>
          <p:cNvSpPr>
            <a:spLocks noGrp="1"/>
          </p:cNvSpPr>
          <p:nvPr>
            <p:ph type="title"/>
          </p:nvPr>
        </p:nvSpPr>
        <p:spPr>
          <a:xfrm>
            <a:off x="758952" y="539496"/>
            <a:ext cx="10671048" cy="768096"/>
          </a:xfrm>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43B58B80-D2DB-A0A1-0362-1157E9087574}"/>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B62C22E6-000A-05BA-5872-EF37F029AB00}"/>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17" name="Picture Placeholder 16">
            <a:extLst>
              <a:ext uri="{FF2B5EF4-FFF2-40B4-BE49-F238E27FC236}">
                <a16:creationId xmlns:a16="http://schemas.microsoft.com/office/drawing/2014/main" id="{6AAAFB85-16C0-836A-1D0D-E65277CC341D}"/>
              </a:ext>
            </a:extLst>
          </p:cNvPr>
          <p:cNvSpPr>
            <a:spLocks noGrp="1"/>
          </p:cNvSpPr>
          <p:nvPr>
            <p:ph type="pic" sz="quarter" idx="13"/>
          </p:nvPr>
        </p:nvSpPr>
        <p:spPr>
          <a:xfrm>
            <a:off x="1271016"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9" name="Text Placeholder 18">
            <a:extLst>
              <a:ext uri="{FF2B5EF4-FFF2-40B4-BE49-F238E27FC236}">
                <a16:creationId xmlns:a16="http://schemas.microsoft.com/office/drawing/2014/main" id="{FB04BFFD-8D76-D31F-232F-38A7065ACAF3}"/>
              </a:ext>
            </a:extLst>
          </p:cNvPr>
          <p:cNvSpPr>
            <a:spLocks noGrp="1"/>
          </p:cNvSpPr>
          <p:nvPr>
            <p:ph type="body" sz="quarter" idx="14" hasCustomPrompt="1"/>
          </p:nvPr>
        </p:nvSpPr>
        <p:spPr>
          <a:xfrm>
            <a:off x="1271016" y="3191256"/>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1" name="Text Placeholder 20">
            <a:extLst>
              <a:ext uri="{FF2B5EF4-FFF2-40B4-BE49-F238E27FC236}">
                <a16:creationId xmlns:a16="http://schemas.microsoft.com/office/drawing/2014/main" id="{75A2E03A-AFB4-3868-FAB5-A24228FA8A04}"/>
              </a:ext>
            </a:extLst>
          </p:cNvPr>
          <p:cNvSpPr>
            <a:spLocks noGrp="1"/>
          </p:cNvSpPr>
          <p:nvPr>
            <p:ph type="body" sz="quarter" idx="15" hasCustomPrompt="1"/>
          </p:nvPr>
        </p:nvSpPr>
        <p:spPr>
          <a:xfrm>
            <a:off x="1271016" y="3616960"/>
            <a:ext cx="2029968" cy="182880"/>
          </a:xfrm>
        </p:spPr>
        <p:txBody>
          <a:bodyPr anchor="ctr">
            <a:noAutofit/>
          </a:bodyPr>
          <a:lstStyle>
            <a:lvl1pPr marL="0" indent="0" algn="ctr">
              <a:buNone/>
              <a:defRPr sz="1200" spc="20" baseline="0"/>
            </a:lvl1pPr>
          </a:lstStyle>
          <a:p>
            <a:pPr lvl="0"/>
            <a:r>
              <a:rPr lang="en-US" dirty="0"/>
              <a:t>Title</a:t>
            </a:r>
          </a:p>
        </p:txBody>
      </p:sp>
      <p:sp>
        <p:nvSpPr>
          <p:cNvPr id="10" name="Picture Placeholder 16">
            <a:extLst>
              <a:ext uri="{FF2B5EF4-FFF2-40B4-BE49-F238E27FC236}">
                <a16:creationId xmlns:a16="http://schemas.microsoft.com/office/drawing/2014/main" id="{BB749B9A-080F-37C0-08E6-909A5DA554D4}"/>
              </a:ext>
            </a:extLst>
          </p:cNvPr>
          <p:cNvSpPr>
            <a:spLocks noGrp="1"/>
          </p:cNvSpPr>
          <p:nvPr>
            <p:ph type="pic" sz="quarter" idx="25"/>
          </p:nvPr>
        </p:nvSpPr>
        <p:spPr>
          <a:xfrm>
            <a:off x="1271016"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4" name="Text Placeholder 18">
            <a:extLst>
              <a:ext uri="{FF2B5EF4-FFF2-40B4-BE49-F238E27FC236}">
                <a16:creationId xmlns:a16="http://schemas.microsoft.com/office/drawing/2014/main" id="{C4C7516E-0853-87BE-108B-697DD8E0DA75}"/>
              </a:ext>
            </a:extLst>
          </p:cNvPr>
          <p:cNvSpPr>
            <a:spLocks noGrp="1"/>
          </p:cNvSpPr>
          <p:nvPr>
            <p:ph type="body" sz="quarter" idx="29" hasCustomPrompt="1"/>
          </p:nvPr>
        </p:nvSpPr>
        <p:spPr>
          <a:xfrm>
            <a:off x="1271016" y="5790184"/>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15" name="Text Placeholder 20">
            <a:extLst>
              <a:ext uri="{FF2B5EF4-FFF2-40B4-BE49-F238E27FC236}">
                <a16:creationId xmlns:a16="http://schemas.microsoft.com/office/drawing/2014/main" id="{FB1A74E1-7CEB-F501-F998-7361A20F7349}"/>
              </a:ext>
            </a:extLst>
          </p:cNvPr>
          <p:cNvSpPr>
            <a:spLocks noGrp="1"/>
          </p:cNvSpPr>
          <p:nvPr>
            <p:ph type="body" sz="quarter" idx="30" hasCustomPrompt="1"/>
          </p:nvPr>
        </p:nvSpPr>
        <p:spPr>
          <a:xfrm>
            <a:off x="1271016" y="6215888"/>
            <a:ext cx="2029968" cy="182880"/>
          </a:xfrm>
        </p:spPr>
        <p:txBody>
          <a:bodyPr anchor="ctr">
            <a:noAutofit/>
          </a:bodyPr>
          <a:lstStyle>
            <a:lvl1pPr marL="0" indent="0" algn="ctr">
              <a:buNone/>
              <a:defRPr sz="1200" spc="20" baseline="0"/>
            </a:lvl1pPr>
          </a:lstStyle>
          <a:p>
            <a:pPr lvl="0"/>
            <a:r>
              <a:rPr lang="en-US" dirty="0"/>
              <a:t>Title</a:t>
            </a:r>
          </a:p>
        </p:txBody>
      </p:sp>
      <p:sp>
        <p:nvSpPr>
          <p:cNvPr id="23" name="Picture Placeholder 16">
            <a:extLst>
              <a:ext uri="{FF2B5EF4-FFF2-40B4-BE49-F238E27FC236}">
                <a16:creationId xmlns:a16="http://schemas.microsoft.com/office/drawing/2014/main" id="{FBADCD1B-D9E0-EA12-0DD5-22E5C60E5D6B}"/>
              </a:ext>
            </a:extLst>
          </p:cNvPr>
          <p:cNvSpPr>
            <a:spLocks noGrp="1"/>
          </p:cNvSpPr>
          <p:nvPr>
            <p:ph type="pic" sz="quarter" idx="17"/>
          </p:nvPr>
        </p:nvSpPr>
        <p:spPr>
          <a:xfrm>
            <a:off x="3828288"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2" name="Text Placeholder 18">
            <a:extLst>
              <a:ext uri="{FF2B5EF4-FFF2-40B4-BE49-F238E27FC236}">
                <a16:creationId xmlns:a16="http://schemas.microsoft.com/office/drawing/2014/main" id="{AD33972D-9092-4B3C-A699-07849068AF1D}"/>
              </a:ext>
            </a:extLst>
          </p:cNvPr>
          <p:cNvSpPr>
            <a:spLocks noGrp="1"/>
          </p:cNvSpPr>
          <p:nvPr>
            <p:ph type="body" sz="quarter" idx="16" hasCustomPrompt="1"/>
          </p:nvPr>
        </p:nvSpPr>
        <p:spPr>
          <a:xfrm>
            <a:off x="3828288" y="3191256"/>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4" name="Text Placeholder 20">
            <a:extLst>
              <a:ext uri="{FF2B5EF4-FFF2-40B4-BE49-F238E27FC236}">
                <a16:creationId xmlns:a16="http://schemas.microsoft.com/office/drawing/2014/main" id="{B54F15B1-EAC3-0113-6737-C64480876C5F}"/>
              </a:ext>
            </a:extLst>
          </p:cNvPr>
          <p:cNvSpPr>
            <a:spLocks noGrp="1"/>
          </p:cNvSpPr>
          <p:nvPr>
            <p:ph type="body" sz="quarter" idx="18" hasCustomPrompt="1"/>
          </p:nvPr>
        </p:nvSpPr>
        <p:spPr>
          <a:xfrm>
            <a:off x="3828288" y="3616960"/>
            <a:ext cx="2029968" cy="182880"/>
          </a:xfrm>
        </p:spPr>
        <p:txBody>
          <a:bodyPr anchor="ctr">
            <a:noAutofit/>
          </a:bodyPr>
          <a:lstStyle>
            <a:lvl1pPr marL="0" indent="0" algn="ctr">
              <a:buNone/>
              <a:defRPr sz="1200" spc="20" baseline="0"/>
            </a:lvl1pPr>
          </a:lstStyle>
          <a:p>
            <a:pPr lvl="0"/>
            <a:r>
              <a:rPr lang="en-US" dirty="0"/>
              <a:t>Title</a:t>
            </a:r>
          </a:p>
        </p:txBody>
      </p:sp>
      <p:sp>
        <p:nvSpPr>
          <p:cNvPr id="11" name="Picture Placeholder 16">
            <a:extLst>
              <a:ext uri="{FF2B5EF4-FFF2-40B4-BE49-F238E27FC236}">
                <a16:creationId xmlns:a16="http://schemas.microsoft.com/office/drawing/2014/main" id="{B5D5100A-3D51-45DB-3A84-9E7FB85261E3}"/>
              </a:ext>
            </a:extLst>
          </p:cNvPr>
          <p:cNvSpPr>
            <a:spLocks noGrp="1"/>
          </p:cNvSpPr>
          <p:nvPr>
            <p:ph type="pic" sz="quarter" idx="26"/>
          </p:nvPr>
        </p:nvSpPr>
        <p:spPr>
          <a:xfrm>
            <a:off x="3828288"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6" name="Text Placeholder 18">
            <a:extLst>
              <a:ext uri="{FF2B5EF4-FFF2-40B4-BE49-F238E27FC236}">
                <a16:creationId xmlns:a16="http://schemas.microsoft.com/office/drawing/2014/main" id="{B775B771-678A-D917-7FE0-5DA7A23CCE25}"/>
              </a:ext>
            </a:extLst>
          </p:cNvPr>
          <p:cNvSpPr>
            <a:spLocks noGrp="1"/>
          </p:cNvSpPr>
          <p:nvPr>
            <p:ph type="body" sz="quarter" idx="31" hasCustomPrompt="1"/>
          </p:nvPr>
        </p:nvSpPr>
        <p:spPr>
          <a:xfrm>
            <a:off x="3828288" y="5790184"/>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18" name="Text Placeholder 20">
            <a:extLst>
              <a:ext uri="{FF2B5EF4-FFF2-40B4-BE49-F238E27FC236}">
                <a16:creationId xmlns:a16="http://schemas.microsoft.com/office/drawing/2014/main" id="{AA2B9540-B92A-AD9C-C01A-B08A98BF8455}"/>
              </a:ext>
            </a:extLst>
          </p:cNvPr>
          <p:cNvSpPr>
            <a:spLocks noGrp="1"/>
          </p:cNvSpPr>
          <p:nvPr>
            <p:ph type="body" sz="quarter" idx="32" hasCustomPrompt="1"/>
          </p:nvPr>
        </p:nvSpPr>
        <p:spPr>
          <a:xfrm>
            <a:off x="3828288" y="6215888"/>
            <a:ext cx="2029968" cy="182880"/>
          </a:xfrm>
        </p:spPr>
        <p:txBody>
          <a:bodyPr anchor="ctr">
            <a:noAutofit/>
          </a:bodyPr>
          <a:lstStyle>
            <a:lvl1pPr marL="0" indent="0" algn="ctr">
              <a:buNone/>
              <a:defRPr sz="1200" spc="20" baseline="0"/>
            </a:lvl1pPr>
          </a:lstStyle>
          <a:p>
            <a:pPr lvl="0"/>
            <a:r>
              <a:rPr lang="en-US" dirty="0"/>
              <a:t>Title</a:t>
            </a:r>
          </a:p>
        </p:txBody>
      </p:sp>
      <p:sp>
        <p:nvSpPr>
          <p:cNvPr id="26" name="Picture Placeholder 16">
            <a:extLst>
              <a:ext uri="{FF2B5EF4-FFF2-40B4-BE49-F238E27FC236}">
                <a16:creationId xmlns:a16="http://schemas.microsoft.com/office/drawing/2014/main" id="{FCEED0A5-9A71-D54A-91FC-264BD71DDED3}"/>
              </a:ext>
            </a:extLst>
          </p:cNvPr>
          <p:cNvSpPr>
            <a:spLocks noGrp="1"/>
          </p:cNvSpPr>
          <p:nvPr>
            <p:ph type="pic" sz="quarter" idx="20"/>
          </p:nvPr>
        </p:nvSpPr>
        <p:spPr>
          <a:xfrm>
            <a:off x="6385560"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5" name="Text Placeholder 18">
            <a:extLst>
              <a:ext uri="{FF2B5EF4-FFF2-40B4-BE49-F238E27FC236}">
                <a16:creationId xmlns:a16="http://schemas.microsoft.com/office/drawing/2014/main" id="{F44A0C74-A714-A8C2-69D2-74CAD68037A5}"/>
              </a:ext>
            </a:extLst>
          </p:cNvPr>
          <p:cNvSpPr>
            <a:spLocks noGrp="1"/>
          </p:cNvSpPr>
          <p:nvPr>
            <p:ph type="body" sz="quarter" idx="19" hasCustomPrompt="1"/>
          </p:nvPr>
        </p:nvSpPr>
        <p:spPr>
          <a:xfrm>
            <a:off x="6385560" y="3191256"/>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7" name="Text Placeholder 20">
            <a:extLst>
              <a:ext uri="{FF2B5EF4-FFF2-40B4-BE49-F238E27FC236}">
                <a16:creationId xmlns:a16="http://schemas.microsoft.com/office/drawing/2014/main" id="{552F4682-3F02-2A70-A285-FB2D1822A4D6}"/>
              </a:ext>
            </a:extLst>
          </p:cNvPr>
          <p:cNvSpPr>
            <a:spLocks noGrp="1"/>
          </p:cNvSpPr>
          <p:nvPr>
            <p:ph type="body" sz="quarter" idx="21" hasCustomPrompt="1"/>
          </p:nvPr>
        </p:nvSpPr>
        <p:spPr>
          <a:xfrm>
            <a:off x="6385560" y="3616960"/>
            <a:ext cx="2029968" cy="182880"/>
          </a:xfrm>
        </p:spPr>
        <p:txBody>
          <a:bodyPr anchor="ctr">
            <a:noAutofit/>
          </a:bodyPr>
          <a:lstStyle>
            <a:lvl1pPr marL="0" indent="0" algn="ctr">
              <a:buNone/>
              <a:defRPr sz="1200" spc="20" baseline="0"/>
            </a:lvl1pPr>
          </a:lstStyle>
          <a:p>
            <a:pPr lvl="0"/>
            <a:r>
              <a:rPr lang="en-US" dirty="0"/>
              <a:t>Title</a:t>
            </a:r>
          </a:p>
        </p:txBody>
      </p:sp>
      <p:sp>
        <p:nvSpPr>
          <p:cNvPr id="12" name="Picture Placeholder 16">
            <a:extLst>
              <a:ext uri="{FF2B5EF4-FFF2-40B4-BE49-F238E27FC236}">
                <a16:creationId xmlns:a16="http://schemas.microsoft.com/office/drawing/2014/main" id="{3D2AAC25-9404-1F6F-200C-5660F4995858}"/>
              </a:ext>
            </a:extLst>
          </p:cNvPr>
          <p:cNvSpPr>
            <a:spLocks noGrp="1"/>
          </p:cNvSpPr>
          <p:nvPr>
            <p:ph type="pic" sz="quarter" idx="27"/>
          </p:nvPr>
        </p:nvSpPr>
        <p:spPr>
          <a:xfrm>
            <a:off x="6385560"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0" name="Text Placeholder 18">
            <a:extLst>
              <a:ext uri="{FF2B5EF4-FFF2-40B4-BE49-F238E27FC236}">
                <a16:creationId xmlns:a16="http://schemas.microsoft.com/office/drawing/2014/main" id="{AE4677E1-AC1B-AB9C-5E0C-794903DD1CEB}"/>
              </a:ext>
            </a:extLst>
          </p:cNvPr>
          <p:cNvSpPr>
            <a:spLocks noGrp="1"/>
          </p:cNvSpPr>
          <p:nvPr>
            <p:ph type="body" sz="quarter" idx="33" hasCustomPrompt="1"/>
          </p:nvPr>
        </p:nvSpPr>
        <p:spPr>
          <a:xfrm>
            <a:off x="6385560" y="5790184"/>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1" name="Text Placeholder 20">
            <a:extLst>
              <a:ext uri="{FF2B5EF4-FFF2-40B4-BE49-F238E27FC236}">
                <a16:creationId xmlns:a16="http://schemas.microsoft.com/office/drawing/2014/main" id="{826BBF6C-7198-3C15-CDCB-E72B08709C1F}"/>
              </a:ext>
            </a:extLst>
          </p:cNvPr>
          <p:cNvSpPr>
            <a:spLocks noGrp="1"/>
          </p:cNvSpPr>
          <p:nvPr>
            <p:ph type="body" sz="quarter" idx="34" hasCustomPrompt="1"/>
          </p:nvPr>
        </p:nvSpPr>
        <p:spPr>
          <a:xfrm>
            <a:off x="6385560" y="6215888"/>
            <a:ext cx="2029968" cy="182880"/>
          </a:xfrm>
        </p:spPr>
        <p:txBody>
          <a:bodyPr anchor="ctr">
            <a:noAutofit/>
          </a:bodyPr>
          <a:lstStyle>
            <a:lvl1pPr marL="0" indent="0" algn="ctr">
              <a:buNone/>
              <a:defRPr sz="1200" spc="20" baseline="0"/>
            </a:lvl1pPr>
          </a:lstStyle>
          <a:p>
            <a:pPr lvl="0"/>
            <a:r>
              <a:rPr lang="en-US" dirty="0"/>
              <a:t>Title</a:t>
            </a:r>
          </a:p>
        </p:txBody>
      </p:sp>
      <p:sp>
        <p:nvSpPr>
          <p:cNvPr id="29" name="Picture Placeholder 16">
            <a:extLst>
              <a:ext uri="{FF2B5EF4-FFF2-40B4-BE49-F238E27FC236}">
                <a16:creationId xmlns:a16="http://schemas.microsoft.com/office/drawing/2014/main" id="{4F0F5D16-7316-B120-F378-E3D492FEEB9C}"/>
              </a:ext>
            </a:extLst>
          </p:cNvPr>
          <p:cNvSpPr>
            <a:spLocks noGrp="1"/>
          </p:cNvSpPr>
          <p:nvPr>
            <p:ph type="pic" sz="quarter" idx="23"/>
          </p:nvPr>
        </p:nvSpPr>
        <p:spPr>
          <a:xfrm>
            <a:off x="8942832"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8" name="Text Placeholder 18">
            <a:extLst>
              <a:ext uri="{FF2B5EF4-FFF2-40B4-BE49-F238E27FC236}">
                <a16:creationId xmlns:a16="http://schemas.microsoft.com/office/drawing/2014/main" id="{47AC9724-9FC2-62FA-0DE7-3F9FE9B67A34}"/>
              </a:ext>
            </a:extLst>
          </p:cNvPr>
          <p:cNvSpPr>
            <a:spLocks noGrp="1"/>
          </p:cNvSpPr>
          <p:nvPr>
            <p:ph type="body" sz="quarter" idx="22" hasCustomPrompt="1"/>
          </p:nvPr>
        </p:nvSpPr>
        <p:spPr>
          <a:xfrm>
            <a:off x="8942832" y="3191256"/>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0" name="Text Placeholder 20">
            <a:extLst>
              <a:ext uri="{FF2B5EF4-FFF2-40B4-BE49-F238E27FC236}">
                <a16:creationId xmlns:a16="http://schemas.microsoft.com/office/drawing/2014/main" id="{114EE337-FC29-F325-E528-A3F809B28B5B}"/>
              </a:ext>
            </a:extLst>
          </p:cNvPr>
          <p:cNvSpPr>
            <a:spLocks noGrp="1"/>
          </p:cNvSpPr>
          <p:nvPr>
            <p:ph type="body" sz="quarter" idx="24" hasCustomPrompt="1"/>
          </p:nvPr>
        </p:nvSpPr>
        <p:spPr>
          <a:xfrm>
            <a:off x="8942832" y="3616960"/>
            <a:ext cx="2029968" cy="182880"/>
          </a:xfrm>
        </p:spPr>
        <p:txBody>
          <a:bodyPr anchor="ctr">
            <a:noAutofit/>
          </a:bodyPr>
          <a:lstStyle>
            <a:lvl1pPr marL="0" indent="0" algn="ctr">
              <a:buNone/>
              <a:defRPr sz="1200" spc="20" baseline="0"/>
            </a:lvl1pPr>
          </a:lstStyle>
          <a:p>
            <a:pPr lvl="0"/>
            <a:r>
              <a:rPr lang="en-US" dirty="0"/>
              <a:t>Title</a:t>
            </a:r>
          </a:p>
        </p:txBody>
      </p:sp>
      <p:sp>
        <p:nvSpPr>
          <p:cNvPr id="13" name="Picture Placeholder 16">
            <a:extLst>
              <a:ext uri="{FF2B5EF4-FFF2-40B4-BE49-F238E27FC236}">
                <a16:creationId xmlns:a16="http://schemas.microsoft.com/office/drawing/2014/main" id="{90CBAA5D-3D9B-0CB5-E527-996433638BE3}"/>
              </a:ext>
            </a:extLst>
          </p:cNvPr>
          <p:cNvSpPr>
            <a:spLocks noGrp="1"/>
          </p:cNvSpPr>
          <p:nvPr>
            <p:ph type="pic" sz="quarter" idx="28"/>
          </p:nvPr>
        </p:nvSpPr>
        <p:spPr>
          <a:xfrm>
            <a:off x="8942832"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32" name="Text Placeholder 18">
            <a:extLst>
              <a:ext uri="{FF2B5EF4-FFF2-40B4-BE49-F238E27FC236}">
                <a16:creationId xmlns:a16="http://schemas.microsoft.com/office/drawing/2014/main" id="{5B47333C-2F5E-FA7D-5DD1-191E0F421B61}"/>
              </a:ext>
            </a:extLst>
          </p:cNvPr>
          <p:cNvSpPr>
            <a:spLocks noGrp="1"/>
          </p:cNvSpPr>
          <p:nvPr>
            <p:ph type="body" sz="quarter" idx="35" hasCustomPrompt="1"/>
          </p:nvPr>
        </p:nvSpPr>
        <p:spPr>
          <a:xfrm>
            <a:off x="8942832" y="5790184"/>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3" name="Text Placeholder 20">
            <a:extLst>
              <a:ext uri="{FF2B5EF4-FFF2-40B4-BE49-F238E27FC236}">
                <a16:creationId xmlns:a16="http://schemas.microsoft.com/office/drawing/2014/main" id="{D0AA2AE2-5A11-76D4-4D9C-B6B24D1419D0}"/>
              </a:ext>
            </a:extLst>
          </p:cNvPr>
          <p:cNvSpPr>
            <a:spLocks noGrp="1"/>
          </p:cNvSpPr>
          <p:nvPr>
            <p:ph type="body" sz="quarter" idx="36" hasCustomPrompt="1"/>
          </p:nvPr>
        </p:nvSpPr>
        <p:spPr>
          <a:xfrm>
            <a:off x="8942832" y="6215888"/>
            <a:ext cx="2029968" cy="182880"/>
          </a:xfrm>
        </p:spPr>
        <p:txBody>
          <a:bodyPr anchor="ctr">
            <a:noAutofit/>
          </a:bodyPr>
          <a:lstStyle>
            <a:lvl1pPr marL="0" indent="0" algn="ctr">
              <a:buNone/>
              <a:defRPr sz="1200" spc="20" baseline="0"/>
            </a:lvl1pPr>
          </a:lstStyle>
          <a:p>
            <a:pPr lvl="0"/>
            <a:r>
              <a:rPr lang="en-US" dirty="0"/>
              <a:t>Title</a:t>
            </a:r>
          </a:p>
        </p:txBody>
      </p:sp>
    </p:spTree>
    <p:extLst>
      <p:ext uri="{BB962C8B-B14F-4D97-AF65-F5344CB8AC3E}">
        <p14:creationId xmlns:p14="http://schemas.microsoft.com/office/powerpoint/2010/main" val="1900709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8952" y="1216152"/>
            <a:ext cx="10671048" cy="76809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758952" y="2103120"/>
            <a:ext cx="10671048"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621792" y="457200"/>
            <a:ext cx="3200400" cy="274320"/>
          </a:xfrm>
          <a:prstGeom prst="rect">
            <a:avLst/>
          </a:prstGeom>
        </p:spPr>
        <p:txBody>
          <a:bodyPr vert="horz" lIns="91440" tIns="45720" rIns="91440" bIns="45720" rtlCol="0" anchor="ctr"/>
          <a:lstStyle>
            <a:lvl1pPr algn="l">
              <a:defRPr sz="1200">
                <a:solidFill>
                  <a:schemeClr val="accent6"/>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6" name="Slide Number Placeholder 5"/>
          <p:cNvSpPr>
            <a:spLocks noGrp="1"/>
          </p:cNvSpPr>
          <p:nvPr>
            <p:ph type="sldNum" sz="quarter" idx="4"/>
          </p:nvPr>
        </p:nvSpPr>
        <p:spPr>
          <a:xfrm>
            <a:off x="10945368" y="457200"/>
            <a:ext cx="987552" cy="274320"/>
          </a:xfrm>
          <a:prstGeom prst="rect">
            <a:avLst/>
          </a:prstGeom>
        </p:spPr>
        <p:txBody>
          <a:bodyPr vert="horz" lIns="91440" tIns="45720" rIns="91440" bIns="45720" rtlCol="0" anchor="ctr"/>
          <a:lstStyle>
            <a:lvl1pPr algn="ctr">
              <a:defRPr sz="1200">
                <a:solidFill>
                  <a:schemeClr val="accent6"/>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4833434"/>
      </p:ext>
    </p:extLst>
  </p:cSld>
  <p:clrMap bg1="lt1" tx1="dk1" bg2="lt2" tx2="dk2" accent1="accent1" accent2="accent2" accent3="accent3" accent4="accent4" accent5="accent5" accent6="accent6" hlink="hlink" folHlink="folHlink"/>
  <p:sldLayoutIdLst>
    <p:sldLayoutId id="2147483651" r:id="rId1"/>
    <p:sldLayoutId id="2147483663" r:id="rId2"/>
    <p:sldLayoutId id="2147483652" r:id="rId3"/>
    <p:sldLayoutId id="2147483653" r:id="rId4"/>
    <p:sldLayoutId id="2147483664" r:id="rId5"/>
    <p:sldLayoutId id="2147483667" r:id="rId6"/>
    <p:sldLayoutId id="2147483668" r:id="rId7"/>
    <p:sldLayoutId id="2147483669" r:id="rId8"/>
    <p:sldLayoutId id="2147483673" r:id="rId9"/>
    <p:sldLayoutId id="2147483670" r:id="rId10"/>
    <p:sldLayoutId id="2147483671" r:id="rId11"/>
    <p:sldLayoutId id="2147483655" r:id="rId12"/>
    <p:sldLayoutId id="2147483674" r:id="rId13"/>
    <p:sldLayoutId id="2147483675" r:id="rId14"/>
    <p:sldLayoutId id="2147483676" r:id="rId15"/>
    <p:sldLayoutId id="2147483654" r:id="rId16"/>
    <p:sldLayoutId id="2147483656" r:id="rId17"/>
    <p:sldLayoutId id="2147483657" r:id="rId18"/>
    <p:sldLayoutId id="2147483658" r:id="rId19"/>
    <p:sldLayoutId id="2147483659" r:id="rId20"/>
  </p:sldLayoutIdLst>
  <p:hf hdr="0" dt="0"/>
  <p:txStyles>
    <p:titleStyle>
      <a:lvl1pPr algn="ctr" defTabSz="914400" rtl="0" eaLnBrk="1" latinLnBrk="0" hangingPunct="1">
        <a:lnSpc>
          <a:spcPts val="4875"/>
        </a:lnSpc>
        <a:spcBef>
          <a:spcPct val="0"/>
        </a:spcBef>
        <a:buNone/>
        <a:defRPr sz="4400" b="1" kern="1200" cap="all" baseline="0">
          <a:solidFill>
            <a:schemeClr val="accent6"/>
          </a:solidFill>
          <a:latin typeface="+mj-lt"/>
          <a:ea typeface="+mj-ea"/>
          <a:cs typeface="+mj-cs"/>
        </a:defRPr>
      </a:lvl1pPr>
    </p:titleStyle>
    <p:bodyStyle>
      <a:lvl1pPr marL="347472" indent="-347472" algn="l" defTabSz="914400" rtl="0" eaLnBrk="1" latinLnBrk="0" hangingPunct="1">
        <a:lnSpc>
          <a:spcPct val="100000"/>
        </a:lnSpc>
        <a:spcBef>
          <a:spcPts val="360"/>
        </a:spcBef>
        <a:buFont typeface="Arial" panose="020B0604020202020204" pitchFamily="34" charset="0"/>
        <a:buChar char="•"/>
        <a:defRPr sz="2800" kern="1200">
          <a:solidFill>
            <a:schemeClr val="accent6"/>
          </a:solidFill>
          <a:latin typeface="+mn-lt"/>
          <a:ea typeface="+mn-ea"/>
          <a:cs typeface="+mn-cs"/>
        </a:defRPr>
      </a:lvl1pPr>
      <a:lvl2pPr marL="685800" indent="-347472" algn="l" defTabSz="914400" rtl="0" eaLnBrk="1" latinLnBrk="0" hangingPunct="1">
        <a:lnSpc>
          <a:spcPct val="100000"/>
        </a:lnSpc>
        <a:spcBef>
          <a:spcPts val="360"/>
        </a:spcBef>
        <a:buFont typeface="Arial" panose="020B0604020202020204" pitchFamily="34" charset="0"/>
        <a:buChar char="•"/>
        <a:defRPr sz="2400" kern="1200">
          <a:solidFill>
            <a:schemeClr val="accent6"/>
          </a:solidFill>
          <a:latin typeface="+mn-lt"/>
          <a:ea typeface="+mn-ea"/>
          <a:cs typeface="+mn-cs"/>
        </a:defRPr>
      </a:lvl2pPr>
      <a:lvl3pPr marL="1143000" indent="-347472" algn="l" defTabSz="914400" rtl="0" eaLnBrk="1" latinLnBrk="0" hangingPunct="1">
        <a:lnSpc>
          <a:spcPct val="100000"/>
        </a:lnSpc>
        <a:spcBef>
          <a:spcPts val="360"/>
        </a:spcBef>
        <a:buFont typeface="Arial" panose="020B0604020202020204" pitchFamily="34" charset="0"/>
        <a:buChar char="•"/>
        <a:defRPr sz="2000" kern="1200">
          <a:solidFill>
            <a:schemeClr val="accent6"/>
          </a:solidFill>
          <a:latin typeface="+mn-lt"/>
          <a:ea typeface="+mn-ea"/>
          <a:cs typeface="+mn-cs"/>
        </a:defRPr>
      </a:lvl3pPr>
      <a:lvl4pPr marL="1600200" indent="-347472" algn="l" defTabSz="914400" rtl="0" eaLnBrk="1" latinLnBrk="0" hangingPunct="1">
        <a:lnSpc>
          <a:spcPct val="100000"/>
        </a:lnSpc>
        <a:spcBef>
          <a:spcPts val="360"/>
        </a:spcBef>
        <a:buFont typeface="Arial" panose="020B0604020202020204" pitchFamily="34" charset="0"/>
        <a:buChar char="•"/>
        <a:defRPr sz="1800" kern="1200">
          <a:solidFill>
            <a:schemeClr val="accent6"/>
          </a:solidFill>
          <a:latin typeface="+mn-lt"/>
          <a:ea typeface="+mn-ea"/>
          <a:cs typeface="+mn-cs"/>
        </a:defRPr>
      </a:lvl4pPr>
      <a:lvl5pPr marL="2057400" indent="-347472" algn="l" defTabSz="914400" rtl="0" eaLnBrk="1" latinLnBrk="0" hangingPunct="1">
        <a:lnSpc>
          <a:spcPct val="100000"/>
        </a:lnSpc>
        <a:spcBef>
          <a:spcPts val="360"/>
        </a:spcBef>
        <a:buFont typeface="Arial" panose="020B0604020202020204" pitchFamily="34" charset="0"/>
        <a:buChar char="•"/>
        <a:defRPr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www.mapr.org/en/museum/proa/artist-directory" TargetMode="External"/><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8.jfif"/><Relationship Id="rId2" Type="http://schemas.openxmlformats.org/officeDocument/2006/relationships/image" Target="../media/image17.jpg"/><Relationship Id="rId1" Type="http://schemas.openxmlformats.org/officeDocument/2006/relationships/slideLayout" Target="../slideLayouts/slideLayout12.xml"/><Relationship Id="rId5" Type="http://schemas.openxmlformats.org/officeDocument/2006/relationships/hyperlink" Target="https://www.pressreader.com/puerto-rico/el-nuevo-dia1/20160708/282149290640670" TargetMode="Externa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hyperlink" Target="https://www.loc.gov/marc/mac/2022/2022-dp04.html" TargetMode="Externa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hyperlink" Target="https://eladoquintimes.com/2016/08/12/la-trayectoria-de-lorenzo-homar/"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2.xml"/><Relationship Id="rId5" Type="http://schemas.openxmlformats.org/officeDocument/2006/relationships/hyperlink" Target="https://www.mapr.org/en/museum/proa/artist/escobar-elizam" TargetMode="Externa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hyperlink" Target="https://id.loc.gov/"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help.oclc.org/Metadata_Services/WorldShare_Record_Manager/WorldCat_Validation_release_notes_and_known_issues/2022_release_notes/090WorldCat_Validation_release_notes_September_2022?sl=en" TargetMode="External"/><Relationship Id="rId2" Type="http://schemas.openxmlformats.org/officeDocument/2006/relationships/hyperlink" Target="https://doi.org/10.17615/3w3k-pz20" TargetMode="External"/><Relationship Id="rId1" Type="http://schemas.openxmlformats.org/officeDocument/2006/relationships/slideLayout" Target="../slideLayouts/slideLayout5.xml"/><Relationship Id="rId4" Type="http://schemas.openxmlformats.org/officeDocument/2006/relationships/hyperlink" Target="https://www.loc.gov/aba/pcc/documents/gender-in-NARs-revised-report.pdf"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loc.gov/aba/pcc/naco/documents/NACO-024-Best-Practices.pdf" TargetMode="External"/><Relationship Id="rId2" Type="http://schemas.openxmlformats.org/officeDocument/2006/relationships/hyperlink" Target="https://www.loc.gov/aba/pcc/naco/documents/NACOParticipantsManual.pdf" TargetMode="External"/><Relationship Id="rId1" Type="http://schemas.openxmlformats.org/officeDocument/2006/relationships/slideLayout" Target="../slideLayouts/slideLayout5.xml"/><Relationship Id="rId4" Type="http://schemas.openxmlformats.org/officeDocument/2006/relationships/hyperlink" Target="https://www.ifla.org/wp-content/uploads/2019/05/assets/cataloguing/frbr-lrm/transitionmappings201708.pdf"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860D9-9D47-C0BB-B2B4-4B6F2B36CFCC}"/>
              </a:ext>
            </a:extLst>
          </p:cNvPr>
          <p:cNvSpPr>
            <a:spLocks noGrp="1"/>
          </p:cNvSpPr>
          <p:nvPr>
            <p:ph type="title"/>
          </p:nvPr>
        </p:nvSpPr>
        <p:spPr>
          <a:xfrm>
            <a:off x="4389120" y="1843314"/>
            <a:ext cx="7013448" cy="2180046"/>
          </a:xfrm>
        </p:spPr>
        <p:txBody>
          <a:bodyPr anchor="t">
            <a:normAutofit/>
          </a:bodyPr>
          <a:lstStyle/>
          <a:p>
            <a:pPr algn="ctr">
              <a:lnSpc>
                <a:spcPct val="90000"/>
              </a:lnSpc>
            </a:pPr>
            <a:r>
              <a:rPr lang="en-US" sz="2800" dirty="0"/>
              <a:t>Culturally rich name authority records in </a:t>
            </a:r>
            <a:r>
              <a:rPr lang="en-US" sz="2800" dirty="0" err="1"/>
              <a:t>rda</a:t>
            </a:r>
            <a:r>
              <a:rPr lang="en-US" sz="2800" dirty="0"/>
              <a:t> for </a:t>
            </a:r>
            <a:r>
              <a:rPr lang="en-US" sz="2800" dirty="0" err="1"/>
              <a:t>puerto</a:t>
            </a:r>
            <a:r>
              <a:rPr lang="en-US" sz="2800" dirty="0"/>
              <a:t> </a:t>
            </a:r>
            <a:r>
              <a:rPr lang="en-US" sz="2800" dirty="0" err="1"/>
              <a:t>rican</a:t>
            </a:r>
            <a:r>
              <a:rPr lang="en-US" sz="2800" dirty="0"/>
              <a:t> artists</a:t>
            </a:r>
            <a:br>
              <a:rPr lang="en-US" sz="2800" dirty="0"/>
            </a:br>
            <a:endParaRPr lang="en-US" sz="2800" dirty="0"/>
          </a:p>
        </p:txBody>
      </p:sp>
      <p:sp>
        <p:nvSpPr>
          <p:cNvPr id="3" name="Subtitle 2">
            <a:extLst>
              <a:ext uri="{FF2B5EF4-FFF2-40B4-BE49-F238E27FC236}">
                <a16:creationId xmlns:a16="http://schemas.microsoft.com/office/drawing/2014/main" id="{86C1060B-300F-3CE3-E5AA-D8E29791C960}"/>
              </a:ext>
            </a:extLst>
          </p:cNvPr>
          <p:cNvSpPr>
            <a:spLocks noGrp="1"/>
          </p:cNvSpPr>
          <p:nvPr>
            <p:ph type="body" sz="quarter" idx="13"/>
          </p:nvPr>
        </p:nvSpPr>
        <p:spPr>
          <a:xfrm>
            <a:off x="4702630" y="4050121"/>
            <a:ext cx="6487884" cy="2005239"/>
          </a:xfrm>
        </p:spPr>
        <p:txBody>
          <a:bodyPr>
            <a:normAutofit lnSpcReduction="10000"/>
          </a:bodyPr>
          <a:lstStyle/>
          <a:p>
            <a:pPr algn="ctr"/>
            <a:r>
              <a:rPr lang="en-US" dirty="0"/>
              <a:t>Dinah M. Wilson </a:t>
            </a:r>
            <a:r>
              <a:rPr lang="en-US" dirty="0" err="1"/>
              <a:t>Fraites</a:t>
            </a:r>
            <a:endParaRPr lang="en-US" dirty="0"/>
          </a:p>
          <a:p>
            <a:pPr algn="ctr"/>
            <a:r>
              <a:rPr lang="en-US" dirty="0"/>
              <a:t>Cataloging Librarian​</a:t>
            </a:r>
          </a:p>
          <a:p>
            <a:pPr algn="ctr"/>
            <a:r>
              <a:rPr lang="en-US" dirty="0"/>
              <a:t>Library System</a:t>
            </a:r>
          </a:p>
          <a:p>
            <a:pPr algn="ctr"/>
            <a:r>
              <a:rPr lang="en-US" dirty="0"/>
              <a:t>University of Puerto Rico, Río Piedras Campus</a:t>
            </a:r>
          </a:p>
          <a:p>
            <a:pPr algn="ctr"/>
            <a:r>
              <a:rPr lang="en-US" dirty="0"/>
              <a:t>March 10, 2023</a:t>
            </a:r>
          </a:p>
          <a:p>
            <a:endParaRPr lang="en-US" dirty="0"/>
          </a:p>
        </p:txBody>
      </p:sp>
      <p:sp>
        <p:nvSpPr>
          <p:cNvPr id="12" name="Slide Number Placeholder 5">
            <a:extLst>
              <a:ext uri="{FF2B5EF4-FFF2-40B4-BE49-F238E27FC236}">
                <a16:creationId xmlns:a16="http://schemas.microsoft.com/office/drawing/2014/main" id="{96D5C28A-A65D-449F-3A3D-F8C2EAA01909}"/>
              </a:ext>
            </a:extLst>
          </p:cNvPr>
          <p:cNvSpPr>
            <a:spLocks noGrp="1"/>
          </p:cNvSpPr>
          <p:nvPr>
            <p:ph type="sldNum" sz="quarter" idx="12"/>
          </p:nvPr>
        </p:nvSpPr>
        <p:spPr>
          <a:xfrm>
            <a:off x="10945368" y="457200"/>
            <a:ext cx="987552" cy="274320"/>
          </a:xfrm>
        </p:spPr>
        <p:txBody>
          <a:bodyPr/>
          <a:lstStyle/>
          <a:p>
            <a:pPr>
              <a:spcAft>
                <a:spcPts val="600"/>
              </a:spcAft>
            </a:pPr>
            <a:fld id="{48F63A3B-78C7-47BE-AE5E-E10140E04643}" type="slidenum">
              <a:rPr lang="en-US" dirty="0"/>
              <a:pPr>
                <a:spcAft>
                  <a:spcPts val="600"/>
                </a:spcAft>
              </a:pPr>
              <a:t>1</a:t>
            </a:fld>
            <a:endParaRPr lang="en-US"/>
          </a:p>
        </p:txBody>
      </p:sp>
      <p:pic>
        <p:nvPicPr>
          <p:cNvPr id="4" name="Picture 3">
            <a:extLst>
              <a:ext uri="{FF2B5EF4-FFF2-40B4-BE49-F238E27FC236}">
                <a16:creationId xmlns:a16="http://schemas.microsoft.com/office/drawing/2014/main" id="{AC1804EC-B57A-9110-DA59-2C0EA2545406}"/>
              </a:ext>
            </a:extLst>
          </p:cNvPr>
          <p:cNvPicPr>
            <a:picLocks noChangeAspect="1"/>
          </p:cNvPicPr>
          <p:nvPr/>
        </p:nvPicPr>
        <p:blipFill>
          <a:blip r:embed="rId2"/>
          <a:stretch>
            <a:fillRect/>
          </a:stretch>
        </p:blipFill>
        <p:spPr>
          <a:xfrm>
            <a:off x="2563091" y="134084"/>
            <a:ext cx="3200677" cy="323116"/>
          </a:xfrm>
          <a:prstGeom prst="rect">
            <a:avLst/>
          </a:prstGeom>
        </p:spPr>
      </p:pic>
    </p:spTree>
    <p:extLst>
      <p:ext uri="{BB962C8B-B14F-4D97-AF65-F5344CB8AC3E}">
        <p14:creationId xmlns:p14="http://schemas.microsoft.com/office/powerpoint/2010/main" val="2131568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1937A-F545-F71D-BE26-B27A20BB8E45}"/>
              </a:ext>
            </a:extLst>
          </p:cNvPr>
          <p:cNvSpPr>
            <a:spLocks noGrp="1"/>
          </p:cNvSpPr>
          <p:nvPr>
            <p:ph type="title"/>
          </p:nvPr>
        </p:nvSpPr>
        <p:spPr>
          <a:xfrm>
            <a:off x="539496" y="1216152"/>
            <a:ext cx="11119104" cy="768096"/>
          </a:xfrm>
        </p:spPr>
        <p:txBody>
          <a:bodyPr/>
          <a:lstStyle/>
          <a:p>
            <a:pPr algn="l"/>
            <a:r>
              <a:rPr lang="es-PR" sz="2800" dirty="0"/>
              <a:t>Puerto </a:t>
            </a:r>
            <a:r>
              <a:rPr lang="es-PR" sz="2800" dirty="0" err="1"/>
              <a:t>rican</a:t>
            </a:r>
            <a:r>
              <a:rPr lang="es-PR" sz="2800" dirty="0"/>
              <a:t> &amp; </a:t>
            </a:r>
            <a:r>
              <a:rPr lang="es-PR" sz="2800" dirty="0" err="1"/>
              <a:t>Caribbean</a:t>
            </a:r>
            <a:r>
              <a:rPr lang="es-PR" sz="2800" dirty="0"/>
              <a:t> </a:t>
            </a:r>
            <a:r>
              <a:rPr lang="es-PR" sz="2800" dirty="0" err="1"/>
              <a:t>special</a:t>
            </a:r>
            <a:r>
              <a:rPr lang="es-PR" sz="2800" dirty="0"/>
              <a:t> </a:t>
            </a:r>
            <a:r>
              <a:rPr lang="es-PR" sz="2800" dirty="0" err="1"/>
              <a:t>collections</a:t>
            </a:r>
            <a:endParaRPr lang="es-PR" sz="2800" dirty="0"/>
          </a:p>
        </p:txBody>
      </p:sp>
      <p:sp>
        <p:nvSpPr>
          <p:cNvPr id="3" name="Content Placeholder 2">
            <a:extLst>
              <a:ext uri="{FF2B5EF4-FFF2-40B4-BE49-F238E27FC236}">
                <a16:creationId xmlns:a16="http://schemas.microsoft.com/office/drawing/2014/main" id="{5F7980A1-FBC2-0369-03FF-2079397B767C}"/>
              </a:ext>
            </a:extLst>
          </p:cNvPr>
          <p:cNvSpPr>
            <a:spLocks noGrp="1"/>
          </p:cNvSpPr>
          <p:nvPr>
            <p:ph sz="half" idx="1"/>
          </p:nvPr>
        </p:nvSpPr>
        <p:spPr/>
        <p:txBody>
          <a:bodyPr/>
          <a:lstStyle/>
          <a:p>
            <a:pPr marL="0" indent="0" algn="ctr">
              <a:buNone/>
            </a:pPr>
            <a:r>
              <a:rPr lang="en-US" sz="2000" b="1" dirty="0"/>
              <a:t>The digital preservation project encompasses four different collections</a:t>
            </a:r>
            <a:r>
              <a:rPr lang="en-US" sz="2000" dirty="0"/>
              <a:t>:</a:t>
            </a:r>
          </a:p>
          <a:p>
            <a:pPr marL="0" indent="0">
              <a:buNone/>
            </a:pPr>
            <a:endParaRPr lang="en-US" sz="2000" dirty="0"/>
          </a:p>
          <a:p>
            <a:pPr marL="0" indent="0">
              <a:buNone/>
            </a:pPr>
            <a:r>
              <a:rPr lang="en-US" sz="2000" b="1" dirty="0"/>
              <a:t>Alfred Auguste Nemours Collection</a:t>
            </a:r>
            <a:r>
              <a:rPr lang="en-US" sz="2000" dirty="0"/>
              <a:t>: The collection, hosted by the UPR Río Piedras Main Library, centers mainly on the figure of Haitian military strategist Toussaint Louverture and the Haitian revolutionary process. The bulk of the material, from the 16th-18th centuries, is of great importance for scholarship in areas related to Puerto Rican and Caribbean studies. </a:t>
            </a:r>
          </a:p>
          <a:p>
            <a:pPr marL="0" indent="0">
              <a:buNone/>
            </a:pPr>
            <a:endParaRPr lang="en-US" sz="2000" dirty="0"/>
          </a:p>
          <a:p>
            <a:pPr marL="0" indent="0">
              <a:buNone/>
            </a:pPr>
            <a:r>
              <a:rPr lang="en-US" sz="2000" b="1" dirty="0"/>
              <a:t>José Emilio González Collection: </a:t>
            </a:r>
            <a:r>
              <a:rPr lang="en-US" sz="2000" dirty="0"/>
              <a:t>Located at the Multidisciplinary Seminar Room of the Humanities Faculty, it is composed of 20 boxes with 300 hundred unique objects related to the figure José Emilio González, one of the most important Puerto Rican cultural scholars and literary critics of the twentieth century.</a:t>
            </a:r>
          </a:p>
          <a:p>
            <a:pPr marL="0" indent="0">
              <a:buNone/>
            </a:pPr>
            <a:endParaRPr lang="es-PR" dirty="0"/>
          </a:p>
        </p:txBody>
      </p:sp>
      <p:sp>
        <p:nvSpPr>
          <p:cNvPr id="4" name="Footer Placeholder 3">
            <a:extLst>
              <a:ext uri="{FF2B5EF4-FFF2-40B4-BE49-F238E27FC236}">
                <a16:creationId xmlns:a16="http://schemas.microsoft.com/office/drawing/2014/main" id="{5E354F02-F936-CD04-DB65-F07C22BEF4ED}"/>
              </a:ext>
            </a:extLst>
          </p:cNvPr>
          <p:cNvSpPr>
            <a:spLocks noGrp="1"/>
          </p:cNvSpPr>
          <p:nvPr>
            <p:ph type="ftr" sz="quarter" idx="11"/>
          </p:nvPr>
        </p:nvSpPr>
        <p:spPr>
          <a:xfrm>
            <a:off x="621792" y="320040"/>
            <a:ext cx="3200400" cy="411480"/>
          </a:xfrm>
        </p:spPr>
        <p:txBody>
          <a:bodyPr/>
          <a:lstStyle/>
          <a:p>
            <a:r>
              <a:rPr lang="en-US" dirty="0"/>
              <a:t>ALA Core Virtual Interest Group Week 2023</a:t>
            </a:r>
          </a:p>
          <a:p>
            <a:endParaRPr lang="en-US" dirty="0"/>
          </a:p>
        </p:txBody>
      </p:sp>
      <p:sp>
        <p:nvSpPr>
          <p:cNvPr id="5" name="Slide Number Placeholder 4">
            <a:extLst>
              <a:ext uri="{FF2B5EF4-FFF2-40B4-BE49-F238E27FC236}">
                <a16:creationId xmlns:a16="http://schemas.microsoft.com/office/drawing/2014/main" id="{B64C1680-AD12-CD54-B112-CCDEBCBBADCB}"/>
              </a:ext>
            </a:extLst>
          </p:cNvPr>
          <p:cNvSpPr>
            <a:spLocks noGrp="1"/>
          </p:cNvSpPr>
          <p:nvPr>
            <p:ph type="sldNum" sz="quarter" idx="12"/>
          </p:nvPr>
        </p:nvSpPr>
        <p:spPr/>
        <p:txBody>
          <a:bodyPr/>
          <a:lstStyle/>
          <a:p>
            <a:fld id="{48F63A3B-78C7-47BE-AE5E-E10140E04643}" type="slidenum">
              <a:rPr lang="en-US" smtClean="0"/>
              <a:t>10</a:t>
            </a:fld>
            <a:endParaRPr lang="en-US" dirty="0"/>
          </a:p>
        </p:txBody>
      </p:sp>
    </p:spTree>
    <p:extLst>
      <p:ext uri="{BB962C8B-B14F-4D97-AF65-F5344CB8AC3E}">
        <p14:creationId xmlns:p14="http://schemas.microsoft.com/office/powerpoint/2010/main" val="1727997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1937A-F545-F71D-BE26-B27A20BB8E45}"/>
              </a:ext>
            </a:extLst>
          </p:cNvPr>
          <p:cNvSpPr>
            <a:spLocks noGrp="1"/>
          </p:cNvSpPr>
          <p:nvPr>
            <p:ph type="title"/>
          </p:nvPr>
        </p:nvSpPr>
        <p:spPr>
          <a:xfrm>
            <a:off x="539496" y="1216152"/>
            <a:ext cx="11119104" cy="768096"/>
          </a:xfrm>
        </p:spPr>
        <p:txBody>
          <a:bodyPr/>
          <a:lstStyle/>
          <a:p>
            <a:pPr algn="l"/>
            <a:r>
              <a:rPr lang="es-PR" sz="2800" dirty="0"/>
              <a:t>Puerto </a:t>
            </a:r>
            <a:r>
              <a:rPr lang="es-PR" sz="2800" dirty="0" err="1"/>
              <a:t>rican</a:t>
            </a:r>
            <a:r>
              <a:rPr lang="es-PR" sz="2800" dirty="0"/>
              <a:t> &amp; </a:t>
            </a:r>
            <a:r>
              <a:rPr lang="es-PR" sz="2800" dirty="0" err="1"/>
              <a:t>Caribbean</a:t>
            </a:r>
            <a:r>
              <a:rPr lang="es-PR" sz="2800" dirty="0"/>
              <a:t> </a:t>
            </a:r>
            <a:r>
              <a:rPr lang="es-PR" sz="2800" dirty="0" err="1"/>
              <a:t>special</a:t>
            </a:r>
            <a:r>
              <a:rPr lang="es-PR" sz="2800" dirty="0"/>
              <a:t> </a:t>
            </a:r>
            <a:r>
              <a:rPr lang="es-PR" sz="2800" dirty="0" err="1"/>
              <a:t>collections</a:t>
            </a:r>
            <a:endParaRPr lang="es-PR" sz="2800" dirty="0"/>
          </a:p>
        </p:txBody>
      </p:sp>
      <p:sp>
        <p:nvSpPr>
          <p:cNvPr id="3" name="Content Placeholder 2">
            <a:extLst>
              <a:ext uri="{FF2B5EF4-FFF2-40B4-BE49-F238E27FC236}">
                <a16:creationId xmlns:a16="http://schemas.microsoft.com/office/drawing/2014/main" id="{5F7980A1-FBC2-0369-03FF-2079397B767C}"/>
              </a:ext>
            </a:extLst>
          </p:cNvPr>
          <p:cNvSpPr>
            <a:spLocks noGrp="1"/>
          </p:cNvSpPr>
          <p:nvPr>
            <p:ph sz="half" idx="1"/>
          </p:nvPr>
        </p:nvSpPr>
        <p:spPr>
          <a:xfrm>
            <a:off x="595231" y="2103120"/>
            <a:ext cx="11119104" cy="4434840"/>
          </a:xfrm>
        </p:spPr>
        <p:txBody>
          <a:bodyPr/>
          <a:lstStyle/>
          <a:p>
            <a:pPr marL="0" indent="0">
              <a:buNone/>
            </a:pPr>
            <a:r>
              <a:rPr lang="en-US" sz="2000" b="1" dirty="0"/>
              <a:t>Collection Census Bureau, Special Censuses of Puerto Rico, 1935</a:t>
            </a:r>
            <a:r>
              <a:rPr lang="en-US" sz="2000" dirty="0"/>
              <a:t>: The 1935 Special Censuses of Puerto Rico consists of microfilm publications containing the Social and Population Schedules (M1881), as well as Agricultural Schedules (M1882) which was conducted by the Puerto Rico Reconstruction Administration, with technical supervision by the Census Bureau. The collection is held by the Center for Historical Research.</a:t>
            </a:r>
          </a:p>
          <a:p>
            <a:pPr marL="0" indent="0">
              <a:buNone/>
            </a:pPr>
            <a:endParaRPr lang="en-US" sz="2000" b="1" dirty="0"/>
          </a:p>
          <a:p>
            <a:pPr marL="0" indent="0">
              <a:buNone/>
            </a:pPr>
            <a:r>
              <a:rPr lang="en-US" sz="2000" b="1" dirty="0"/>
              <a:t>Puerto Rican Art Catalogs Collection: </a:t>
            </a:r>
            <a:r>
              <a:rPr lang="en-US" sz="2000" dirty="0"/>
              <a:t>As part of its bibliographic collection, the Art History Seminar Room holds a collection of over 1,000 art catalogs that documents Puerto Rican artists and their creative work. Art catalogs are considered cultural objects that help researchers to document and contextualize art production. They constitute unique academic tools since they include, but are not limited to, academic essays, bibliographies, secondary literature on the objects and the artists who created them, among other things. They also generally provide quality pictures of art objects, reliable descriptive information and timelines.</a:t>
            </a:r>
          </a:p>
          <a:p>
            <a:pPr marL="0" indent="0">
              <a:buNone/>
            </a:pPr>
            <a:endParaRPr lang="en-US" sz="2000" dirty="0"/>
          </a:p>
          <a:p>
            <a:pPr marL="0" indent="0">
              <a:buNone/>
            </a:pPr>
            <a:endParaRPr lang="es-PR" dirty="0"/>
          </a:p>
        </p:txBody>
      </p:sp>
      <p:sp>
        <p:nvSpPr>
          <p:cNvPr id="4" name="Footer Placeholder 3">
            <a:extLst>
              <a:ext uri="{FF2B5EF4-FFF2-40B4-BE49-F238E27FC236}">
                <a16:creationId xmlns:a16="http://schemas.microsoft.com/office/drawing/2014/main" id="{5E354F02-F936-CD04-DB65-F07C22BEF4ED}"/>
              </a:ext>
            </a:extLst>
          </p:cNvPr>
          <p:cNvSpPr>
            <a:spLocks noGrp="1"/>
          </p:cNvSpPr>
          <p:nvPr>
            <p:ph type="ftr" sz="quarter" idx="11"/>
          </p:nvPr>
        </p:nvSpPr>
        <p:spPr>
          <a:xfrm>
            <a:off x="621792" y="320040"/>
            <a:ext cx="3200400" cy="411480"/>
          </a:xfrm>
        </p:spPr>
        <p:txBody>
          <a:bodyPr/>
          <a:lstStyle/>
          <a:p>
            <a:r>
              <a:rPr lang="en-US" dirty="0"/>
              <a:t>ALA Core Virtual Interest Group Week 2023</a:t>
            </a:r>
          </a:p>
          <a:p>
            <a:endParaRPr lang="en-US" dirty="0"/>
          </a:p>
        </p:txBody>
      </p:sp>
      <p:sp>
        <p:nvSpPr>
          <p:cNvPr id="5" name="Slide Number Placeholder 4">
            <a:extLst>
              <a:ext uri="{FF2B5EF4-FFF2-40B4-BE49-F238E27FC236}">
                <a16:creationId xmlns:a16="http://schemas.microsoft.com/office/drawing/2014/main" id="{B64C1680-AD12-CD54-B112-CCDEBCBBADCB}"/>
              </a:ext>
            </a:extLst>
          </p:cNvPr>
          <p:cNvSpPr>
            <a:spLocks noGrp="1"/>
          </p:cNvSpPr>
          <p:nvPr>
            <p:ph type="sldNum" sz="quarter" idx="12"/>
          </p:nvPr>
        </p:nvSpPr>
        <p:spPr/>
        <p:txBody>
          <a:bodyPr/>
          <a:lstStyle/>
          <a:p>
            <a:fld id="{48F63A3B-78C7-47BE-AE5E-E10140E04643}" type="slidenum">
              <a:rPr lang="en-US" smtClean="0"/>
              <a:t>11</a:t>
            </a:fld>
            <a:endParaRPr lang="en-US" dirty="0"/>
          </a:p>
        </p:txBody>
      </p:sp>
    </p:spTree>
    <p:extLst>
      <p:ext uri="{BB962C8B-B14F-4D97-AF65-F5344CB8AC3E}">
        <p14:creationId xmlns:p14="http://schemas.microsoft.com/office/powerpoint/2010/main" val="3333480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1937A-F545-F71D-BE26-B27A20BB8E45}"/>
              </a:ext>
            </a:extLst>
          </p:cNvPr>
          <p:cNvSpPr>
            <a:spLocks noGrp="1"/>
          </p:cNvSpPr>
          <p:nvPr>
            <p:ph type="title"/>
          </p:nvPr>
        </p:nvSpPr>
        <p:spPr>
          <a:xfrm>
            <a:off x="539496" y="1216152"/>
            <a:ext cx="11119104" cy="768096"/>
          </a:xfrm>
        </p:spPr>
        <p:txBody>
          <a:bodyPr/>
          <a:lstStyle/>
          <a:p>
            <a:pPr algn="l"/>
            <a:r>
              <a:rPr lang="es-PR" sz="2800" dirty="0"/>
              <a:t>Puerto </a:t>
            </a:r>
            <a:r>
              <a:rPr lang="es-PR" sz="2800" dirty="0" err="1"/>
              <a:t>rican</a:t>
            </a:r>
            <a:r>
              <a:rPr lang="es-PR" sz="2800" dirty="0"/>
              <a:t> &amp; </a:t>
            </a:r>
            <a:r>
              <a:rPr lang="es-PR" sz="2800" dirty="0" err="1"/>
              <a:t>Caribbean</a:t>
            </a:r>
            <a:r>
              <a:rPr lang="es-PR" sz="2800" dirty="0"/>
              <a:t> </a:t>
            </a:r>
            <a:r>
              <a:rPr lang="es-PR" sz="2800" dirty="0" err="1"/>
              <a:t>special</a:t>
            </a:r>
            <a:r>
              <a:rPr lang="es-PR" sz="2800" dirty="0"/>
              <a:t> </a:t>
            </a:r>
            <a:r>
              <a:rPr lang="es-PR" sz="2800" dirty="0" err="1"/>
              <a:t>collections</a:t>
            </a:r>
            <a:endParaRPr lang="es-PR" sz="2800" dirty="0"/>
          </a:p>
        </p:txBody>
      </p:sp>
      <p:sp>
        <p:nvSpPr>
          <p:cNvPr id="3" name="Content Placeholder 2">
            <a:extLst>
              <a:ext uri="{FF2B5EF4-FFF2-40B4-BE49-F238E27FC236}">
                <a16:creationId xmlns:a16="http://schemas.microsoft.com/office/drawing/2014/main" id="{5F7980A1-FBC2-0369-03FF-2079397B767C}"/>
              </a:ext>
            </a:extLst>
          </p:cNvPr>
          <p:cNvSpPr>
            <a:spLocks noGrp="1"/>
          </p:cNvSpPr>
          <p:nvPr>
            <p:ph sz="half" idx="1"/>
          </p:nvPr>
        </p:nvSpPr>
        <p:spPr>
          <a:xfrm>
            <a:off x="595231" y="2103120"/>
            <a:ext cx="11119104" cy="4434840"/>
          </a:xfrm>
        </p:spPr>
        <p:txBody>
          <a:bodyPr/>
          <a:lstStyle/>
          <a:p>
            <a:pPr marL="0" indent="0" algn="ctr">
              <a:buNone/>
            </a:pPr>
            <a:r>
              <a:rPr lang="en-US" sz="2000" b="1" dirty="0"/>
              <a:t>Metadata creation:</a:t>
            </a:r>
          </a:p>
          <a:p>
            <a:pPr marL="0" indent="0">
              <a:buNone/>
            </a:pPr>
            <a:endParaRPr lang="en-US" sz="2000" dirty="0"/>
          </a:p>
          <a:p>
            <a:pPr marL="0" indent="0">
              <a:buNone/>
            </a:pPr>
            <a:r>
              <a:rPr lang="en-US" sz="2000" dirty="0"/>
              <a:t>The digitization plan includes metadata creation to allow for resource description and discovery across digital repositories. We are following the Dublin Core metadata standard and incorporating controlled vocabularies for elements such as subjects and names of creators and contributors. Subject vocabularies are chosen from the Library of Congress Subject Headings (LCSH) and authorized forms of names are chosen from the Library of Congress Name Authority File (NAF).</a:t>
            </a:r>
          </a:p>
          <a:p>
            <a:pPr marL="0" indent="0">
              <a:buNone/>
            </a:pPr>
            <a:endParaRPr lang="en-US" dirty="0"/>
          </a:p>
          <a:p>
            <a:pPr marL="0" indent="0">
              <a:buNone/>
            </a:pPr>
            <a:r>
              <a:rPr lang="en-US" sz="2000" b="1" dirty="0"/>
              <a:t>However, Puerto Rican artists are not well represented in NAF. </a:t>
            </a:r>
            <a:r>
              <a:rPr lang="en-US" sz="2000" dirty="0"/>
              <a:t>Many artists do not have authority records or the records that are available lack important information. Authority work is needed to provide visibility and access to resources related to Puerto Rican arts. The Library System of UPR-Río Piedras is a member of the Library of Congress Name Authority Cooperative Program (NACO) and creates authority records that are added to NAF.</a:t>
            </a:r>
          </a:p>
          <a:p>
            <a:pPr marL="0" indent="0">
              <a:buNone/>
            </a:pPr>
            <a:endParaRPr lang="es-PR" dirty="0"/>
          </a:p>
        </p:txBody>
      </p:sp>
      <p:sp>
        <p:nvSpPr>
          <p:cNvPr id="4" name="Footer Placeholder 3">
            <a:extLst>
              <a:ext uri="{FF2B5EF4-FFF2-40B4-BE49-F238E27FC236}">
                <a16:creationId xmlns:a16="http://schemas.microsoft.com/office/drawing/2014/main" id="{5E354F02-F936-CD04-DB65-F07C22BEF4ED}"/>
              </a:ext>
            </a:extLst>
          </p:cNvPr>
          <p:cNvSpPr>
            <a:spLocks noGrp="1"/>
          </p:cNvSpPr>
          <p:nvPr>
            <p:ph type="ftr" sz="quarter" idx="11"/>
          </p:nvPr>
        </p:nvSpPr>
        <p:spPr>
          <a:xfrm>
            <a:off x="621792" y="320040"/>
            <a:ext cx="3200400" cy="411480"/>
          </a:xfrm>
        </p:spPr>
        <p:txBody>
          <a:bodyPr/>
          <a:lstStyle/>
          <a:p>
            <a:r>
              <a:rPr lang="en-US" dirty="0"/>
              <a:t>ALA Core Virtual Interest Group Week 2023</a:t>
            </a:r>
          </a:p>
          <a:p>
            <a:endParaRPr lang="en-US" dirty="0"/>
          </a:p>
        </p:txBody>
      </p:sp>
      <p:sp>
        <p:nvSpPr>
          <p:cNvPr id="5" name="Slide Number Placeholder 4">
            <a:extLst>
              <a:ext uri="{FF2B5EF4-FFF2-40B4-BE49-F238E27FC236}">
                <a16:creationId xmlns:a16="http://schemas.microsoft.com/office/drawing/2014/main" id="{B64C1680-AD12-CD54-B112-CCDEBCBBADCB}"/>
              </a:ext>
            </a:extLst>
          </p:cNvPr>
          <p:cNvSpPr>
            <a:spLocks noGrp="1"/>
          </p:cNvSpPr>
          <p:nvPr>
            <p:ph type="sldNum" sz="quarter" idx="12"/>
          </p:nvPr>
        </p:nvSpPr>
        <p:spPr/>
        <p:txBody>
          <a:bodyPr/>
          <a:lstStyle/>
          <a:p>
            <a:fld id="{48F63A3B-78C7-47BE-AE5E-E10140E04643}" type="slidenum">
              <a:rPr lang="en-US" smtClean="0"/>
              <a:t>12</a:t>
            </a:fld>
            <a:endParaRPr lang="en-US" dirty="0"/>
          </a:p>
        </p:txBody>
      </p:sp>
    </p:spTree>
    <p:extLst>
      <p:ext uri="{BB962C8B-B14F-4D97-AF65-F5344CB8AC3E}">
        <p14:creationId xmlns:p14="http://schemas.microsoft.com/office/powerpoint/2010/main" val="3577029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D6881-D2A0-689E-ED31-FE64BE948B0F}"/>
              </a:ext>
            </a:extLst>
          </p:cNvPr>
          <p:cNvSpPr>
            <a:spLocks noGrp="1"/>
          </p:cNvSpPr>
          <p:nvPr>
            <p:ph type="title"/>
          </p:nvPr>
        </p:nvSpPr>
        <p:spPr>
          <a:xfrm>
            <a:off x="2489200" y="2643632"/>
            <a:ext cx="6400800" cy="2916936"/>
          </a:xfrm>
        </p:spPr>
        <p:txBody>
          <a:bodyPr/>
          <a:lstStyle/>
          <a:p>
            <a:r>
              <a:rPr lang="es-PR" dirty="0" err="1"/>
              <a:t>Name</a:t>
            </a:r>
            <a:r>
              <a:rPr lang="es-PR" dirty="0"/>
              <a:t> </a:t>
            </a:r>
            <a:r>
              <a:rPr lang="es-PR" dirty="0" err="1"/>
              <a:t>authority</a:t>
            </a:r>
            <a:r>
              <a:rPr lang="es-PR" dirty="0"/>
              <a:t> </a:t>
            </a:r>
            <a:r>
              <a:rPr lang="es-PR" dirty="0" err="1"/>
              <a:t>records</a:t>
            </a:r>
            <a:r>
              <a:rPr lang="es-PR" dirty="0"/>
              <a:t> </a:t>
            </a:r>
            <a:r>
              <a:rPr lang="es-PR" dirty="0" err="1"/>
              <a:t>for</a:t>
            </a:r>
            <a:r>
              <a:rPr lang="es-PR" dirty="0"/>
              <a:t> puerto </a:t>
            </a:r>
            <a:r>
              <a:rPr lang="es-PR" dirty="0" err="1"/>
              <a:t>rican</a:t>
            </a:r>
            <a:r>
              <a:rPr lang="es-PR" dirty="0"/>
              <a:t> </a:t>
            </a:r>
            <a:r>
              <a:rPr lang="es-PR" dirty="0" err="1"/>
              <a:t>artists</a:t>
            </a:r>
            <a:endParaRPr lang="es-PR" dirty="0"/>
          </a:p>
        </p:txBody>
      </p:sp>
    </p:spTree>
    <p:extLst>
      <p:ext uri="{BB962C8B-B14F-4D97-AF65-F5344CB8AC3E}">
        <p14:creationId xmlns:p14="http://schemas.microsoft.com/office/powerpoint/2010/main" val="4048368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4E2A8-38C7-4B48-0C23-0215C80300F8}"/>
              </a:ext>
            </a:extLst>
          </p:cNvPr>
          <p:cNvSpPr>
            <a:spLocks noGrp="1"/>
          </p:cNvSpPr>
          <p:nvPr>
            <p:ph type="title"/>
          </p:nvPr>
        </p:nvSpPr>
        <p:spPr>
          <a:xfrm>
            <a:off x="0" y="373743"/>
            <a:ext cx="5111069" cy="1051560"/>
          </a:xfrm>
        </p:spPr>
        <p:txBody>
          <a:bodyPr anchor="b">
            <a:normAutofit/>
          </a:bodyPr>
          <a:lstStyle/>
          <a:p>
            <a:r>
              <a:rPr lang="es-PR" dirty="0" err="1"/>
              <a:t>Authority</a:t>
            </a:r>
            <a:r>
              <a:rPr lang="es-PR" dirty="0"/>
              <a:t> </a:t>
            </a:r>
            <a:r>
              <a:rPr lang="es-PR" dirty="0" err="1"/>
              <a:t>work</a:t>
            </a:r>
            <a:endParaRPr lang="es-PR" dirty="0"/>
          </a:p>
        </p:txBody>
      </p:sp>
      <p:pic>
        <p:nvPicPr>
          <p:cNvPr id="11" name="Content Placeholder 10" descr="Graphical user interface, application&#10;&#10;Description automatically generated">
            <a:extLst>
              <a:ext uri="{FF2B5EF4-FFF2-40B4-BE49-F238E27FC236}">
                <a16:creationId xmlns:a16="http://schemas.microsoft.com/office/drawing/2014/main" id="{264048F1-6DD5-BE55-5989-9159F4D554E3}"/>
              </a:ext>
            </a:extLst>
          </p:cNvPr>
          <p:cNvPicPr>
            <a:picLocks noGrp="1" noChangeAspect="1"/>
          </p:cNvPicPr>
          <p:nvPr>
            <p:ph type="pic" idx="1"/>
          </p:nvPr>
        </p:nvPicPr>
        <p:blipFill rotWithShape="1">
          <a:blip r:embed="rId2"/>
          <a:stretch/>
        </p:blipFill>
        <p:spPr>
          <a:xfrm>
            <a:off x="333426" y="1815963"/>
            <a:ext cx="6877996" cy="4668294"/>
          </a:xfrm>
          <a:prstGeom prst="rect">
            <a:avLst/>
          </a:prstGeom>
        </p:spPr>
      </p:pic>
      <p:sp>
        <p:nvSpPr>
          <p:cNvPr id="3" name="Content Placeholder 2">
            <a:extLst>
              <a:ext uri="{FF2B5EF4-FFF2-40B4-BE49-F238E27FC236}">
                <a16:creationId xmlns:a16="http://schemas.microsoft.com/office/drawing/2014/main" id="{D577C77C-5378-15BD-A9E8-AC797F2F07B7}"/>
              </a:ext>
            </a:extLst>
          </p:cNvPr>
          <p:cNvSpPr>
            <a:spLocks noGrp="1"/>
          </p:cNvSpPr>
          <p:nvPr>
            <p:ph type="body" sz="half" idx="2"/>
          </p:nvPr>
        </p:nvSpPr>
        <p:spPr>
          <a:xfrm>
            <a:off x="7675735" y="1211579"/>
            <a:ext cx="3932237" cy="5096647"/>
          </a:xfrm>
        </p:spPr>
        <p:txBody>
          <a:bodyPr>
            <a:normAutofit lnSpcReduction="10000"/>
          </a:bodyPr>
          <a:lstStyle/>
          <a:p>
            <a:pPr marL="0" indent="0">
              <a:buNone/>
            </a:pPr>
            <a:r>
              <a:rPr lang="es-PR" sz="2000" dirty="0" err="1"/>
              <a:t>During</a:t>
            </a:r>
            <a:r>
              <a:rPr lang="es-PR" sz="2000" dirty="0"/>
              <a:t> </a:t>
            </a:r>
            <a:r>
              <a:rPr lang="es-PR" sz="2000" dirty="0" err="1"/>
              <a:t>this</a:t>
            </a:r>
            <a:r>
              <a:rPr lang="es-PR" sz="2000" dirty="0"/>
              <a:t> </a:t>
            </a:r>
            <a:r>
              <a:rPr lang="es-PR" sz="2000" dirty="0" err="1"/>
              <a:t>project</a:t>
            </a:r>
            <a:r>
              <a:rPr lang="es-PR" sz="2000" dirty="0"/>
              <a:t>, </a:t>
            </a:r>
            <a:r>
              <a:rPr lang="es-PR" sz="2000" dirty="0" err="1"/>
              <a:t>over</a:t>
            </a:r>
            <a:r>
              <a:rPr lang="es-PR" sz="2000" dirty="0"/>
              <a:t> a </a:t>
            </a:r>
            <a:r>
              <a:rPr lang="es-PR" sz="2000" dirty="0" err="1"/>
              <a:t>hundred</a:t>
            </a:r>
            <a:r>
              <a:rPr lang="es-PR" sz="2000" dirty="0"/>
              <a:t> </a:t>
            </a:r>
            <a:r>
              <a:rPr lang="es-PR" sz="2000" dirty="0" err="1"/>
              <a:t>name</a:t>
            </a:r>
            <a:r>
              <a:rPr lang="es-PR" sz="2000" dirty="0"/>
              <a:t> </a:t>
            </a:r>
            <a:r>
              <a:rPr lang="es-PR" sz="2000" dirty="0" err="1"/>
              <a:t>authority</a:t>
            </a:r>
            <a:r>
              <a:rPr lang="es-PR" sz="2000" dirty="0"/>
              <a:t> </a:t>
            </a:r>
            <a:r>
              <a:rPr lang="es-PR" sz="2000" dirty="0" err="1"/>
              <a:t>records</a:t>
            </a:r>
            <a:r>
              <a:rPr lang="es-PR" sz="2000" dirty="0"/>
              <a:t> </a:t>
            </a:r>
            <a:r>
              <a:rPr lang="es-PR" sz="2000" dirty="0" err="1"/>
              <a:t>were</a:t>
            </a:r>
            <a:r>
              <a:rPr lang="es-PR" sz="2000" dirty="0"/>
              <a:t> </a:t>
            </a:r>
            <a:r>
              <a:rPr lang="es-PR" sz="2000" dirty="0" err="1"/>
              <a:t>created</a:t>
            </a:r>
            <a:r>
              <a:rPr lang="es-PR" sz="2000" dirty="0"/>
              <a:t> </a:t>
            </a:r>
            <a:r>
              <a:rPr lang="es-PR" sz="2000" dirty="0" err="1"/>
              <a:t>or</a:t>
            </a:r>
            <a:r>
              <a:rPr lang="es-PR" sz="2000" dirty="0"/>
              <a:t> </a:t>
            </a:r>
            <a:r>
              <a:rPr lang="es-PR" sz="2000" dirty="0" err="1"/>
              <a:t>enhanced</a:t>
            </a:r>
            <a:r>
              <a:rPr lang="es-PR" sz="2000" dirty="0"/>
              <a:t> </a:t>
            </a:r>
            <a:r>
              <a:rPr lang="es-PR" sz="2000" dirty="0" err="1"/>
              <a:t>with</a:t>
            </a:r>
            <a:r>
              <a:rPr lang="es-PR" sz="2000" dirty="0"/>
              <a:t> RDA </a:t>
            </a:r>
            <a:r>
              <a:rPr lang="es-PR" sz="2000" dirty="0" err="1"/>
              <a:t>attributes</a:t>
            </a:r>
            <a:r>
              <a:rPr lang="es-PR" sz="2000" dirty="0"/>
              <a:t>:</a:t>
            </a:r>
          </a:p>
          <a:p>
            <a:pPr marL="0" indent="0">
              <a:buNone/>
            </a:pPr>
            <a:endParaRPr lang="es-PR" sz="2000" dirty="0"/>
          </a:p>
          <a:p>
            <a:pPr marL="0" indent="0" algn="ctr">
              <a:buNone/>
            </a:pPr>
            <a:r>
              <a:rPr lang="es-PR" sz="2000" b="1" dirty="0"/>
              <a:t>120 </a:t>
            </a:r>
            <a:r>
              <a:rPr lang="es-PR" sz="2000" b="1" dirty="0" err="1"/>
              <a:t>artists</a:t>
            </a:r>
            <a:endParaRPr lang="es-PR" sz="2000" b="1" dirty="0"/>
          </a:p>
          <a:p>
            <a:pPr marL="0" indent="0" algn="ctr">
              <a:buNone/>
            </a:pPr>
            <a:r>
              <a:rPr lang="es-PR" sz="2000" b="1" dirty="0"/>
              <a:t>46 new </a:t>
            </a:r>
            <a:r>
              <a:rPr lang="es-PR" sz="2000" b="1" dirty="0" err="1"/>
              <a:t>records</a:t>
            </a:r>
            <a:endParaRPr lang="es-PR" sz="2000" b="1" dirty="0"/>
          </a:p>
          <a:p>
            <a:pPr marL="0" indent="0" algn="ctr">
              <a:buNone/>
            </a:pPr>
            <a:r>
              <a:rPr lang="es-PR" sz="2000" b="1" dirty="0"/>
              <a:t>74 </a:t>
            </a:r>
            <a:r>
              <a:rPr lang="es-PR" sz="2000" b="1" dirty="0" err="1"/>
              <a:t>enhanced</a:t>
            </a:r>
            <a:r>
              <a:rPr lang="es-PR" sz="2000" b="1" dirty="0"/>
              <a:t> </a:t>
            </a:r>
            <a:r>
              <a:rPr lang="es-PR" sz="2000" b="1" dirty="0" err="1"/>
              <a:t>records</a:t>
            </a:r>
            <a:endParaRPr lang="es-PR" sz="2000" b="1" dirty="0"/>
          </a:p>
          <a:p>
            <a:pPr marL="0" indent="0">
              <a:buNone/>
            </a:pPr>
            <a:endParaRPr lang="es-PR" sz="2000" b="1" dirty="0"/>
          </a:p>
          <a:p>
            <a:pPr marL="0" indent="0">
              <a:buNone/>
            </a:pPr>
            <a:r>
              <a:rPr lang="es-PR" sz="2000" dirty="0" err="1"/>
              <a:t>The</a:t>
            </a:r>
            <a:r>
              <a:rPr lang="es-PR" sz="2000" dirty="0"/>
              <a:t> </a:t>
            </a:r>
            <a:r>
              <a:rPr lang="es-PR" sz="2000" dirty="0" err="1"/>
              <a:t>editing</a:t>
            </a:r>
            <a:r>
              <a:rPr lang="es-PR" sz="2000" dirty="0"/>
              <a:t> </a:t>
            </a:r>
            <a:r>
              <a:rPr lang="es-PR" sz="2000" dirty="0" err="1"/>
              <a:t>of</a:t>
            </a:r>
            <a:r>
              <a:rPr lang="es-PR" sz="2000" dirty="0"/>
              <a:t> </a:t>
            </a:r>
            <a:r>
              <a:rPr lang="es-PR" sz="2000" dirty="0" err="1"/>
              <a:t>existing</a:t>
            </a:r>
            <a:r>
              <a:rPr lang="es-PR" sz="2000" dirty="0"/>
              <a:t> </a:t>
            </a:r>
            <a:r>
              <a:rPr lang="es-PR" sz="2000" dirty="0" err="1"/>
              <a:t>records</a:t>
            </a:r>
            <a:r>
              <a:rPr lang="es-PR" sz="2000" dirty="0"/>
              <a:t> </a:t>
            </a:r>
            <a:r>
              <a:rPr lang="es-PR" sz="2000" dirty="0" err="1"/>
              <a:t>required</a:t>
            </a:r>
            <a:r>
              <a:rPr lang="es-PR" sz="2000" dirty="0"/>
              <a:t> extensive </a:t>
            </a:r>
            <a:r>
              <a:rPr lang="es-PR" sz="2000" dirty="0" err="1"/>
              <a:t>research</a:t>
            </a:r>
            <a:r>
              <a:rPr lang="es-PR" sz="2000" dirty="0"/>
              <a:t> in </a:t>
            </a:r>
            <a:r>
              <a:rPr lang="es-PR" sz="2000" dirty="0" err="1"/>
              <a:t>order</a:t>
            </a:r>
            <a:r>
              <a:rPr lang="es-PR" sz="2000" dirty="0"/>
              <a:t> </a:t>
            </a:r>
            <a:r>
              <a:rPr lang="es-PR" sz="2000" dirty="0" err="1"/>
              <a:t>to</a:t>
            </a:r>
            <a:r>
              <a:rPr lang="es-PR" sz="2000" dirty="0"/>
              <a:t> </a:t>
            </a:r>
            <a:r>
              <a:rPr lang="es-PR" sz="2000" dirty="0" err="1"/>
              <a:t>create</a:t>
            </a:r>
            <a:r>
              <a:rPr lang="es-PR" sz="2000" dirty="0"/>
              <a:t> a </a:t>
            </a:r>
            <a:r>
              <a:rPr lang="es-PR" sz="2000" dirty="0" err="1"/>
              <a:t>culturally-rich</a:t>
            </a:r>
            <a:r>
              <a:rPr lang="es-PR" sz="2000" dirty="0"/>
              <a:t> </a:t>
            </a:r>
            <a:r>
              <a:rPr lang="es-PR" sz="2000" dirty="0" err="1"/>
              <a:t>record</a:t>
            </a:r>
            <a:r>
              <a:rPr lang="es-PR" sz="2000" dirty="0"/>
              <a:t>. </a:t>
            </a:r>
            <a:r>
              <a:rPr lang="es-PR" sz="2000" dirty="0" err="1"/>
              <a:t>One</a:t>
            </a:r>
            <a:r>
              <a:rPr lang="es-PR" sz="2000" dirty="0"/>
              <a:t> </a:t>
            </a:r>
            <a:r>
              <a:rPr lang="es-PR" sz="2000" dirty="0" err="1"/>
              <a:t>of</a:t>
            </a:r>
            <a:r>
              <a:rPr lang="es-PR" sz="2000" dirty="0"/>
              <a:t> </a:t>
            </a:r>
            <a:r>
              <a:rPr lang="es-PR" sz="2000" dirty="0" err="1"/>
              <a:t>our</a:t>
            </a:r>
            <a:r>
              <a:rPr lang="es-PR" sz="2000" dirty="0"/>
              <a:t> </a:t>
            </a:r>
            <a:r>
              <a:rPr lang="es-PR" sz="2000" dirty="0" err="1"/>
              <a:t>main</a:t>
            </a:r>
            <a:r>
              <a:rPr lang="es-PR" sz="2000" dirty="0"/>
              <a:t> </a:t>
            </a:r>
            <a:r>
              <a:rPr lang="es-PR" sz="2000" dirty="0" err="1"/>
              <a:t>sources</a:t>
            </a:r>
            <a:r>
              <a:rPr lang="es-PR" sz="2000" dirty="0"/>
              <a:t> </a:t>
            </a:r>
            <a:r>
              <a:rPr lang="es-PR" sz="2000" dirty="0" err="1"/>
              <a:t>was</a:t>
            </a:r>
            <a:r>
              <a:rPr lang="es-PR" sz="2000" dirty="0"/>
              <a:t> </a:t>
            </a:r>
            <a:r>
              <a:rPr lang="es-PR" sz="2000" dirty="0" err="1"/>
              <a:t>the</a:t>
            </a:r>
            <a:r>
              <a:rPr lang="es-PR" sz="2000" dirty="0"/>
              <a:t> </a:t>
            </a:r>
            <a:r>
              <a:rPr lang="es-PR" sz="2000" dirty="0" err="1">
                <a:solidFill>
                  <a:schemeClr val="accent6">
                    <a:lumMod val="75000"/>
                  </a:schemeClr>
                </a:solidFill>
                <a:hlinkClick r:id="rId3">
                  <a:extLst>
                    <a:ext uri="{A12FA001-AC4F-418D-AE19-62706E023703}">
                      <ahyp:hlinkClr xmlns:ahyp="http://schemas.microsoft.com/office/drawing/2018/hyperlinkcolor" val="tx"/>
                    </a:ext>
                  </a:extLst>
                </a:hlinkClick>
              </a:rPr>
              <a:t>Artist</a:t>
            </a:r>
            <a:r>
              <a:rPr lang="es-PR" sz="2000" dirty="0">
                <a:solidFill>
                  <a:schemeClr val="accent6">
                    <a:lumMod val="75000"/>
                  </a:schemeClr>
                </a:solidFill>
                <a:hlinkClick r:id="rId3">
                  <a:extLst>
                    <a:ext uri="{A12FA001-AC4F-418D-AE19-62706E023703}">
                      <ahyp:hlinkClr xmlns:ahyp="http://schemas.microsoft.com/office/drawing/2018/hyperlinkcolor" val="tx"/>
                    </a:ext>
                  </a:extLst>
                </a:hlinkClick>
              </a:rPr>
              <a:t> </a:t>
            </a:r>
            <a:r>
              <a:rPr lang="es-PR" sz="2000" dirty="0" err="1">
                <a:solidFill>
                  <a:schemeClr val="accent6">
                    <a:lumMod val="75000"/>
                  </a:schemeClr>
                </a:solidFill>
                <a:hlinkClick r:id="rId3">
                  <a:extLst>
                    <a:ext uri="{A12FA001-AC4F-418D-AE19-62706E023703}">
                      <ahyp:hlinkClr xmlns:ahyp="http://schemas.microsoft.com/office/drawing/2018/hyperlinkcolor" val="tx"/>
                    </a:ext>
                  </a:extLst>
                </a:hlinkClick>
              </a:rPr>
              <a:t>Directory</a:t>
            </a:r>
            <a:r>
              <a:rPr lang="es-PR" sz="2000" dirty="0"/>
              <a:t>, </a:t>
            </a:r>
            <a:r>
              <a:rPr lang="es-PR" sz="2000" dirty="0" err="1"/>
              <a:t>created</a:t>
            </a:r>
            <a:r>
              <a:rPr lang="es-PR" sz="2000" dirty="0"/>
              <a:t> </a:t>
            </a:r>
            <a:r>
              <a:rPr lang="es-PR" sz="2000" dirty="0" err="1"/>
              <a:t>by</a:t>
            </a:r>
            <a:r>
              <a:rPr lang="es-PR" sz="2000" dirty="0"/>
              <a:t> </a:t>
            </a:r>
            <a:r>
              <a:rPr lang="es-PR" sz="2000" dirty="0" err="1"/>
              <a:t>the</a:t>
            </a:r>
            <a:r>
              <a:rPr lang="es-PR" sz="2000" dirty="0"/>
              <a:t> </a:t>
            </a:r>
            <a:r>
              <a:rPr lang="es-PR" sz="2000" dirty="0" err="1"/>
              <a:t>Museum</a:t>
            </a:r>
            <a:r>
              <a:rPr lang="es-PR" sz="2000" dirty="0"/>
              <a:t> </a:t>
            </a:r>
            <a:r>
              <a:rPr lang="es-PR" sz="2000" dirty="0" err="1"/>
              <a:t>of</a:t>
            </a:r>
            <a:r>
              <a:rPr lang="es-PR" sz="2000" dirty="0"/>
              <a:t> Art </a:t>
            </a:r>
            <a:r>
              <a:rPr lang="es-PR" sz="2000" dirty="0" err="1"/>
              <a:t>of</a:t>
            </a:r>
            <a:r>
              <a:rPr lang="es-PR" sz="2000" dirty="0"/>
              <a:t> Puerto Rico.</a:t>
            </a:r>
          </a:p>
        </p:txBody>
      </p:sp>
      <p:sp>
        <p:nvSpPr>
          <p:cNvPr id="4" name="Footer Placeholder 3">
            <a:extLst>
              <a:ext uri="{FF2B5EF4-FFF2-40B4-BE49-F238E27FC236}">
                <a16:creationId xmlns:a16="http://schemas.microsoft.com/office/drawing/2014/main" id="{660F59B2-B3EC-BC42-729C-7D9A68D118AF}"/>
              </a:ext>
            </a:extLst>
          </p:cNvPr>
          <p:cNvSpPr>
            <a:spLocks noGrp="1"/>
          </p:cNvSpPr>
          <p:nvPr>
            <p:ph type="ftr" sz="quarter" idx="11"/>
          </p:nvPr>
        </p:nvSpPr>
        <p:spPr>
          <a:xfrm>
            <a:off x="572024" y="365760"/>
            <a:ext cx="3200400" cy="426720"/>
          </a:xfrm>
        </p:spPr>
        <p:txBody>
          <a:bodyPr anchor="ctr">
            <a:normAutofit fontScale="85000" lnSpcReduction="10000"/>
          </a:bodyPr>
          <a:lstStyle/>
          <a:p>
            <a:pPr>
              <a:lnSpc>
                <a:spcPct val="90000"/>
              </a:lnSpc>
              <a:spcAft>
                <a:spcPts val="600"/>
              </a:spcAft>
            </a:pPr>
            <a:r>
              <a:rPr lang="en-US" sz="1400" dirty="0"/>
              <a:t>ALA Core Virtual Interest Group Week 2023</a:t>
            </a:r>
          </a:p>
          <a:p>
            <a:pPr>
              <a:lnSpc>
                <a:spcPct val="90000"/>
              </a:lnSpc>
              <a:spcAft>
                <a:spcPts val="600"/>
              </a:spcAft>
            </a:pPr>
            <a:endParaRPr lang="en-US" sz="700" dirty="0"/>
          </a:p>
        </p:txBody>
      </p:sp>
      <p:sp>
        <p:nvSpPr>
          <p:cNvPr id="5" name="Slide Number Placeholder 4">
            <a:extLst>
              <a:ext uri="{FF2B5EF4-FFF2-40B4-BE49-F238E27FC236}">
                <a16:creationId xmlns:a16="http://schemas.microsoft.com/office/drawing/2014/main" id="{55348905-A50C-6B44-5015-42762618CF2A}"/>
              </a:ext>
            </a:extLst>
          </p:cNvPr>
          <p:cNvSpPr>
            <a:spLocks noGrp="1"/>
          </p:cNvSpPr>
          <p:nvPr>
            <p:ph type="sldNum" sz="quarter" idx="12"/>
          </p:nvPr>
        </p:nvSpPr>
        <p:spPr>
          <a:xfrm>
            <a:off x="10945368" y="457200"/>
            <a:ext cx="987552" cy="274320"/>
          </a:xfrm>
        </p:spPr>
        <p:txBody>
          <a:bodyPr anchor="ctr">
            <a:normAutofit/>
          </a:bodyPr>
          <a:lstStyle/>
          <a:p>
            <a:pPr>
              <a:spcAft>
                <a:spcPts val="600"/>
              </a:spcAft>
            </a:pPr>
            <a:fld id="{48F63A3B-78C7-47BE-AE5E-E10140E04643}" type="slidenum">
              <a:rPr lang="en-US" smtClean="0"/>
              <a:pPr>
                <a:spcAft>
                  <a:spcPts val="600"/>
                </a:spcAft>
              </a:pPr>
              <a:t>14</a:t>
            </a:fld>
            <a:endParaRPr lang="en-US"/>
          </a:p>
        </p:txBody>
      </p:sp>
    </p:spTree>
    <p:extLst>
      <p:ext uri="{BB962C8B-B14F-4D97-AF65-F5344CB8AC3E}">
        <p14:creationId xmlns:p14="http://schemas.microsoft.com/office/powerpoint/2010/main" val="2645850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Description automatically generated">
            <a:extLst>
              <a:ext uri="{FF2B5EF4-FFF2-40B4-BE49-F238E27FC236}">
                <a16:creationId xmlns:a16="http://schemas.microsoft.com/office/drawing/2014/main" id="{D20180D2-9341-F673-1EB0-9B263E78C2BA}"/>
              </a:ext>
            </a:extLst>
          </p:cNvPr>
          <p:cNvPicPr>
            <a:picLocks noChangeAspect="1"/>
          </p:cNvPicPr>
          <p:nvPr/>
        </p:nvPicPr>
        <p:blipFill rotWithShape="1">
          <a:blip r:embed="rId2"/>
          <a:srcRect b="25497"/>
          <a:stretch/>
        </p:blipFill>
        <p:spPr>
          <a:xfrm>
            <a:off x="20" y="10"/>
            <a:ext cx="12191980" cy="6857990"/>
          </a:xfrm>
          <a:prstGeom prst="rect">
            <a:avLst/>
          </a:prstGeom>
          <a:noFill/>
          <a:ln>
            <a:noFill/>
          </a:ln>
        </p:spPr>
      </p:pic>
      <p:sp>
        <p:nvSpPr>
          <p:cNvPr id="3" name="Slide Number Placeholder 2" hidden="1">
            <a:extLst>
              <a:ext uri="{FF2B5EF4-FFF2-40B4-BE49-F238E27FC236}">
                <a16:creationId xmlns:a16="http://schemas.microsoft.com/office/drawing/2014/main" id="{FBA14FCE-2060-0354-46B9-79E37A23D223}"/>
              </a:ext>
            </a:extLst>
          </p:cNvPr>
          <p:cNvSpPr>
            <a:spLocks noGrp="1"/>
          </p:cNvSpPr>
          <p:nvPr>
            <p:ph type="sldNum" sz="quarter" idx="12"/>
          </p:nvPr>
        </p:nvSpPr>
        <p:spPr/>
        <p:txBody>
          <a:bodyPr/>
          <a:lstStyle/>
          <a:p>
            <a:pPr>
              <a:spcAft>
                <a:spcPts val="600"/>
              </a:spcAft>
            </a:pPr>
            <a:fld id="{48F63A3B-78C7-47BE-AE5E-E10140E04643}" type="slidenum">
              <a:rPr lang="en-US" smtClean="0"/>
              <a:pPr>
                <a:spcAft>
                  <a:spcPts val="600"/>
                </a:spcAft>
              </a:pPr>
              <a:t>15</a:t>
            </a:fld>
            <a:endParaRPr lang="en-US"/>
          </a:p>
        </p:txBody>
      </p:sp>
    </p:spTree>
    <p:extLst>
      <p:ext uri="{BB962C8B-B14F-4D97-AF65-F5344CB8AC3E}">
        <p14:creationId xmlns:p14="http://schemas.microsoft.com/office/powerpoint/2010/main" val="1781525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text, application, email&#10;&#10;Description automatically generated">
            <a:extLst>
              <a:ext uri="{FF2B5EF4-FFF2-40B4-BE49-F238E27FC236}">
                <a16:creationId xmlns:a16="http://schemas.microsoft.com/office/drawing/2014/main" id="{362DEEB4-14D1-A5E1-0B89-90BCDF2C7455}"/>
              </a:ext>
            </a:extLst>
          </p:cNvPr>
          <p:cNvPicPr>
            <a:picLocks noChangeAspect="1"/>
          </p:cNvPicPr>
          <p:nvPr/>
        </p:nvPicPr>
        <p:blipFill rotWithShape="1">
          <a:blip r:embed="rId2"/>
          <a:srcRect r="7989"/>
          <a:stretch/>
        </p:blipFill>
        <p:spPr>
          <a:xfrm>
            <a:off x="0" y="0"/>
            <a:ext cx="12192000" cy="6857999"/>
          </a:xfrm>
          <a:prstGeom prst="rect">
            <a:avLst/>
          </a:prstGeom>
          <a:noFill/>
          <a:ln>
            <a:noFill/>
          </a:ln>
        </p:spPr>
      </p:pic>
      <p:sp>
        <p:nvSpPr>
          <p:cNvPr id="3" name="Slide Number Placeholder 2" hidden="1">
            <a:extLst>
              <a:ext uri="{FF2B5EF4-FFF2-40B4-BE49-F238E27FC236}">
                <a16:creationId xmlns:a16="http://schemas.microsoft.com/office/drawing/2014/main" id="{75C524CC-700E-183B-5AF5-05CB6E9209AE}"/>
              </a:ext>
            </a:extLst>
          </p:cNvPr>
          <p:cNvSpPr>
            <a:spLocks noGrp="1"/>
          </p:cNvSpPr>
          <p:nvPr>
            <p:ph type="sldNum" sz="quarter" idx="12"/>
          </p:nvPr>
        </p:nvSpPr>
        <p:spPr/>
        <p:txBody>
          <a:bodyPr/>
          <a:lstStyle/>
          <a:p>
            <a:pPr>
              <a:spcAft>
                <a:spcPts val="600"/>
              </a:spcAft>
            </a:pPr>
            <a:fld id="{48F63A3B-78C7-47BE-AE5E-E10140E04643}" type="slidenum">
              <a:rPr lang="en-US" smtClean="0"/>
              <a:pPr>
                <a:spcAft>
                  <a:spcPts val="600"/>
                </a:spcAft>
              </a:pPr>
              <a:t>16</a:t>
            </a:fld>
            <a:endParaRPr lang="en-US"/>
          </a:p>
        </p:txBody>
      </p:sp>
    </p:spTree>
    <p:extLst>
      <p:ext uri="{BB962C8B-B14F-4D97-AF65-F5344CB8AC3E}">
        <p14:creationId xmlns:p14="http://schemas.microsoft.com/office/powerpoint/2010/main" val="2952098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C6E59-4195-7C7E-E7BC-231D79DC5602}"/>
              </a:ext>
            </a:extLst>
          </p:cNvPr>
          <p:cNvSpPr>
            <a:spLocks noGrp="1"/>
          </p:cNvSpPr>
          <p:nvPr>
            <p:ph type="title"/>
          </p:nvPr>
        </p:nvSpPr>
        <p:spPr>
          <a:xfrm>
            <a:off x="539750" y="832263"/>
            <a:ext cx="10671048" cy="768096"/>
          </a:xfrm>
        </p:spPr>
        <p:txBody>
          <a:bodyPr/>
          <a:lstStyle/>
          <a:p>
            <a:pPr algn="l"/>
            <a:r>
              <a:rPr lang="es-PR" dirty="0"/>
              <a:t>RDA </a:t>
            </a:r>
            <a:r>
              <a:rPr lang="es-PR" dirty="0" err="1"/>
              <a:t>attributes</a:t>
            </a:r>
            <a:endParaRPr lang="es-PR" dirty="0"/>
          </a:p>
        </p:txBody>
      </p:sp>
      <p:graphicFrame>
        <p:nvGraphicFramePr>
          <p:cNvPr id="6" name="Table 6">
            <a:extLst>
              <a:ext uri="{FF2B5EF4-FFF2-40B4-BE49-F238E27FC236}">
                <a16:creationId xmlns:a16="http://schemas.microsoft.com/office/drawing/2014/main" id="{F6DB5FDF-0A21-9461-2266-785FD726708C}"/>
              </a:ext>
            </a:extLst>
          </p:cNvPr>
          <p:cNvGraphicFramePr>
            <a:graphicFrameLocks noGrp="1"/>
          </p:cNvGraphicFramePr>
          <p:nvPr>
            <p:ph sz="half" idx="1"/>
            <p:extLst>
              <p:ext uri="{D42A27DB-BD31-4B8C-83A1-F6EECF244321}">
                <p14:modId xmlns:p14="http://schemas.microsoft.com/office/powerpoint/2010/main" val="2215760761"/>
              </p:ext>
            </p:extLst>
          </p:nvPr>
        </p:nvGraphicFramePr>
        <p:xfrm>
          <a:off x="539750" y="1693437"/>
          <a:ext cx="11118849" cy="4617720"/>
        </p:xfrm>
        <a:graphic>
          <a:graphicData uri="http://schemas.openxmlformats.org/drawingml/2006/table">
            <a:tbl>
              <a:tblPr firstRow="1" bandRow="1">
                <a:tableStyleId>{93296810-A885-4BE3-A3E7-6D5BEEA58F35}</a:tableStyleId>
              </a:tblPr>
              <a:tblGrid>
                <a:gridCol w="3706283">
                  <a:extLst>
                    <a:ext uri="{9D8B030D-6E8A-4147-A177-3AD203B41FA5}">
                      <a16:colId xmlns:a16="http://schemas.microsoft.com/office/drawing/2014/main" val="2095593492"/>
                    </a:ext>
                  </a:extLst>
                </a:gridCol>
                <a:gridCol w="3706283">
                  <a:extLst>
                    <a:ext uri="{9D8B030D-6E8A-4147-A177-3AD203B41FA5}">
                      <a16:colId xmlns:a16="http://schemas.microsoft.com/office/drawing/2014/main" val="1902313214"/>
                    </a:ext>
                  </a:extLst>
                </a:gridCol>
                <a:gridCol w="3706283">
                  <a:extLst>
                    <a:ext uri="{9D8B030D-6E8A-4147-A177-3AD203B41FA5}">
                      <a16:colId xmlns:a16="http://schemas.microsoft.com/office/drawing/2014/main" val="2658862806"/>
                    </a:ext>
                  </a:extLst>
                </a:gridCol>
              </a:tblGrid>
              <a:tr h="370840">
                <a:tc>
                  <a:txBody>
                    <a:bodyPr/>
                    <a:lstStyle/>
                    <a:p>
                      <a:r>
                        <a:rPr lang="es-PR" dirty="0"/>
                        <a:t>MARC </a:t>
                      </a:r>
                      <a:r>
                        <a:rPr lang="es-PR" dirty="0" err="1"/>
                        <a:t>fields</a:t>
                      </a:r>
                      <a:endParaRPr lang="es-PR" dirty="0"/>
                    </a:p>
                  </a:txBody>
                  <a:tcPr/>
                </a:tc>
                <a:tc>
                  <a:txBody>
                    <a:bodyPr/>
                    <a:lstStyle/>
                    <a:p>
                      <a:r>
                        <a:rPr lang="es-PR" dirty="0" err="1"/>
                        <a:t>Attributes</a:t>
                      </a:r>
                      <a:endParaRPr lang="es-PR" dirty="0"/>
                    </a:p>
                  </a:txBody>
                  <a:tcPr/>
                </a:tc>
                <a:tc>
                  <a:txBody>
                    <a:bodyPr/>
                    <a:lstStyle/>
                    <a:p>
                      <a:r>
                        <a:rPr lang="es-PR" dirty="0" err="1"/>
                        <a:t>Values</a:t>
                      </a:r>
                      <a:endParaRPr lang="es-PR" dirty="0"/>
                    </a:p>
                  </a:txBody>
                  <a:tcPr/>
                </a:tc>
                <a:extLst>
                  <a:ext uri="{0D108BD9-81ED-4DB2-BD59-A6C34878D82A}">
                    <a16:rowId xmlns:a16="http://schemas.microsoft.com/office/drawing/2014/main" val="3739074066"/>
                  </a:ext>
                </a:extLst>
              </a:tr>
              <a:tr h="370840">
                <a:tc>
                  <a:txBody>
                    <a:bodyPr/>
                    <a:lstStyle/>
                    <a:p>
                      <a:pPr algn="ctr"/>
                      <a:r>
                        <a:rPr lang="es-PR" b="1" dirty="0"/>
                        <a:t>024</a:t>
                      </a:r>
                    </a:p>
                  </a:txBody>
                  <a:tcPr/>
                </a:tc>
                <a:tc>
                  <a:txBody>
                    <a:bodyPr/>
                    <a:lstStyle/>
                    <a:p>
                      <a:r>
                        <a:rPr lang="es-PR" dirty="0" err="1"/>
                        <a:t>Identifiers</a:t>
                      </a:r>
                      <a:endParaRPr lang="es-PR" dirty="0"/>
                    </a:p>
                  </a:txBody>
                  <a:tcPr/>
                </a:tc>
                <a:tc>
                  <a:txBody>
                    <a:bodyPr/>
                    <a:lstStyle/>
                    <a:p>
                      <a:r>
                        <a:rPr lang="es-PR" dirty="0"/>
                        <a:t>VIAF, </a:t>
                      </a:r>
                      <a:r>
                        <a:rPr lang="es-PR" dirty="0" err="1"/>
                        <a:t>Wikidata</a:t>
                      </a:r>
                      <a:endParaRPr lang="es-PR" dirty="0"/>
                    </a:p>
                  </a:txBody>
                  <a:tcPr/>
                </a:tc>
                <a:extLst>
                  <a:ext uri="{0D108BD9-81ED-4DB2-BD59-A6C34878D82A}">
                    <a16:rowId xmlns:a16="http://schemas.microsoft.com/office/drawing/2014/main" val="3341695431"/>
                  </a:ext>
                </a:extLst>
              </a:tr>
              <a:tr h="370840">
                <a:tc>
                  <a:txBody>
                    <a:bodyPr/>
                    <a:lstStyle/>
                    <a:p>
                      <a:pPr algn="ctr"/>
                      <a:r>
                        <a:rPr lang="es-PR" b="1" dirty="0"/>
                        <a:t>046</a:t>
                      </a:r>
                    </a:p>
                  </a:txBody>
                  <a:tcPr/>
                </a:tc>
                <a:tc>
                  <a:txBody>
                    <a:bodyPr/>
                    <a:lstStyle/>
                    <a:p>
                      <a:r>
                        <a:rPr lang="es-PR" dirty="0" err="1"/>
                        <a:t>Coded</a:t>
                      </a:r>
                      <a:r>
                        <a:rPr lang="es-PR" dirty="0"/>
                        <a:t> dates</a:t>
                      </a:r>
                    </a:p>
                  </a:txBody>
                  <a:tcPr/>
                </a:tc>
                <a:tc>
                  <a:txBody>
                    <a:bodyPr/>
                    <a:lstStyle/>
                    <a:p>
                      <a:r>
                        <a:rPr lang="es-PR" dirty="0"/>
                        <a:t>Extended Date/Time </a:t>
                      </a:r>
                      <a:r>
                        <a:rPr lang="es-PR" dirty="0" err="1"/>
                        <a:t>Format</a:t>
                      </a:r>
                      <a:endParaRPr lang="es-PR" dirty="0"/>
                    </a:p>
                  </a:txBody>
                  <a:tcPr/>
                </a:tc>
                <a:extLst>
                  <a:ext uri="{0D108BD9-81ED-4DB2-BD59-A6C34878D82A}">
                    <a16:rowId xmlns:a16="http://schemas.microsoft.com/office/drawing/2014/main" val="3239468747"/>
                  </a:ext>
                </a:extLst>
              </a:tr>
              <a:tr h="370840">
                <a:tc>
                  <a:txBody>
                    <a:bodyPr/>
                    <a:lstStyle/>
                    <a:p>
                      <a:pPr algn="ctr"/>
                      <a:r>
                        <a:rPr lang="es-PR" b="1" dirty="0"/>
                        <a:t>100</a:t>
                      </a:r>
                    </a:p>
                  </a:txBody>
                  <a:tcPr/>
                </a:tc>
                <a:tc>
                  <a:txBody>
                    <a:bodyPr/>
                    <a:lstStyle/>
                    <a:p>
                      <a:r>
                        <a:rPr lang="es-PR" dirty="0" err="1"/>
                        <a:t>Authorized</a:t>
                      </a:r>
                      <a:r>
                        <a:rPr lang="es-PR" dirty="0"/>
                        <a:t> </a:t>
                      </a:r>
                      <a:r>
                        <a:rPr lang="es-PR" dirty="0" err="1"/>
                        <a:t>form</a:t>
                      </a:r>
                      <a:r>
                        <a:rPr lang="es-PR" dirty="0"/>
                        <a:t> </a:t>
                      </a:r>
                      <a:r>
                        <a:rPr lang="es-PR" dirty="0" err="1"/>
                        <a:t>of</a:t>
                      </a:r>
                      <a:r>
                        <a:rPr lang="es-PR" dirty="0"/>
                        <a:t> </a:t>
                      </a:r>
                      <a:r>
                        <a:rPr lang="es-PR" dirty="0" err="1"/>
                        <a:t>name</a:t>
                      </a:r>
                      <a:endParaRPr lang="es-PR" dirty="0"/>
                    </a:p>
                  </a:txBody>
                  <a:tcPr/>
                </a:tc>
                <a:tc>
                  <a:txBody>
                    <a:bodyPr/>
                    <a:lstStyle/>
                    <a:p>
                      <a:r>
                        <a:rPr lang="es-PR" dirty="0" err="1"/>
                        <a:t>Form</a:t>
                      </a:r>
                      <a:r>
                        <a:rPr lang="es-PR" dirty="0"/>
                        <a:t> </a:t>
                      </a:r>
                      <a:r>
                        <a:rPr lang="es-PR" dirty="0" err="1"/>
                        <a:t>of</a:t>
                      </a:r>
                      <a:r>
                        <a:rPr lang="es-PR" dirty="0"/>
                        <a:t> </a:t>
                      </a:r>
                      <a:r>
                        <a:rPr lang="es-PR" dirty="0" err="1"/>
                        <a:t>name</a:t>
                      </a:r>
                      <a:r>
                        <a:rPr lang="es-PR" dirty="0"/>
                        <a:t> </a:t>
                      </a:r>
                      <a:r>
                        <a:rPr lang="es-PR" dirty="0" err="1"/>
                        <a:t>chosen</a:t>
                      </a:r>
                      <a:r>
                        <a:rPr lang="es-PR" dirty="0"/>
                        <a:t> as </a:t>
                      </a:r>
                      <a:r>
                        <a:rPr lang="es-PR" dirty="0" err="1"/>
                        <a:t>authorized</a:t>
                      </a:r>
                      <a:r>
                        <a:rPr lang="es-PR" dirty="0"/>
                        <a:t> </a:t>
                      </a:r>
                      <a:r>
                        <a:rPr lang="es-PR" dirty="0" err="1"/>
                        <a:t>access</a:t>
                      </a:r>
                      <a:r>
                        <a:rPr lang="es-PR" dirty="0"/>
                        <a:t> </a:t>
                      </a:r>
                      <a:r>
                        <a:rPr lang="es-PR" dirty="0" err="1"/>
                        <a:t>point</a:t>
                      </a:r>
                      <a:endParaRPr lang="es-PR" dirty="0"/>
                    </a:p>
                  </a:txBody>
                  <a:tcPr/>
                </a:tc>
                <a:extLst>
                  <a:ext uri="{0D108BD9-81ED-4DB2-BD59-A6C34878D82A}">
                    <a16:rowId xmlns:a16="http://schemas.microsoft.com/office/drawing/2014/main" val="3938246726"/>
                  </a:ext>
                </a:extLst>
              </a:tr>
              <a:tr h="370840">
                <a:tc>
                  <a:txBody>
                    <a:bodyPr/>
                    <a:lstStyle/>
                    <a:p>
                      <a:pPr algn="ctr"/>
                      <a:r>
                        <a:rPr lang="es-PR" b="1" dirty="0"/>
                        <a:t>370</a:t>
                      </a:r>
                    </a:p>
                  </a:txBody>
                  <a:tcPr/>
                </a:tc>
                <a:tc>
                  <a:txBody>
                    <a:bodyPr/>
                    <a:lstStyle/>
                    <a:p>
                      <a:r>
                        <a:rPr lang="es-PR" dirty="0" err="1"/>
                        <a:t>Associated</a:t>
                      </a:r>
                      <a:r>
                        <a:rPr lang="es-PR" dirty="0"/>
                        <a:t> places</a:t>
                      </a:r>
                    </a:p>
                  </a:txBody>
                  <a:tcPr/>
                </a:tc>
                <a:tc>
                  <a:txBody>
                    <a:bodyPr/>
                    <a:lstStyle/>
                    <a:p>
                      <a:r>
                        <a:rPr lang="es-PR" dirty="0"/>
                        <a:t>LC </a:t>
                      </a:r>
                      <a:r>
                        <a:rPr lang="es-PR" dirty="0" err="1"/>
                        <a:t>Name</a:t>
                      </a:r>
                      <a:r>
                        <a:rPr lang="es-PR" dirty="0"/>
                        <a:t> </a:t>
                      </a:r>
                      <a:r>
                        <a:rPr lang="es-PR" dirty="0" err="1"/>
                        <a:t>Authority</a:t>
                      </a:r>
                      <a:r>
                        <a:rPr lang="es-PR" dirty="0"/>
                        <a:t> File</a:t>
                      </a:r>
                    </a:p>
                  </a:txBody>
                  <a:tcPr/>
                </a:tc>
                <a:extLst>
                  <a:ext uri="{0D108BD9-81ED-4DB2-BD59-A6C34878D82A}">
                    <a16:rowId xmlns:a16="http://schemas.microsoft.com/office/drawing/2014/main" val="683813388"/>
                  </a:ext>
                </a:extLst>
              </a:tr>
              <a:tr h="370840">
                <a:tc>
                  <a:txBody>
                    <a:bodyPr/>
                    <a:lstStyle/>
                    <a:p>
                      <a:pPr algn="ctr"/>
                      <a:r>
                        <a:rPr lang="es-PR" b="1" dirty="0"/>
                        <a:t>372</a:t>
                      </a:r>
                    </a:p>
                  </a:txBody>
                  <a:tcPr/>
                </a:tc>
                <a:tc>
                  <a:txBody>
                    <a:bodyPr/>
                    <a:lstStyle/>
                    <a:p>
                      <a:r>
                        <a:rPr lang="es-PR" dirty="0" err="1"/>
                        <a:t>Fields</a:t>
                      </a:r>
                      <a:r>
                        <a:rPr lang="es-PR" dirty="0"/>
                        <a:t> </a:t>
                      </a:r>
                      <a:r>
                        <a:rPr lang="es-PR" dirty="0" err="1"/>
                        <a:t>of</a:t>
                      </a:r>
                      <a:r>
                        <a:rPr lang="es-PR" dirty="0"/>
                        <a:t> </a:t>
                      </a:r>
                      <a:r>
                        <a:rPr lang="es-PR" dirty="0" err="1"/>
                        <a:t>activity</a:t>
                      </a:r>
                      <a:endParaRPr lang="es-PR" dirty="0"/>
                    </a:p>
                  </a:txBody>
                  <a:tcPr/>
                </a:tc>
                <a:tc>
                  <a:txBody>
                    <a:bodyPr/>
                    <a:lstStyle/>
                    <a:p>
                      <a:r>
                        <a:rPr lang="es-PR" dirty="0"/>
                        <a:t>LC </a:t>
                      </a:r>
                      <a:r>
                        <a:rPr lang="es-PR" dirty="0" err="1"/>
                        <a:t>Subject</a:t>
                      </a:r>
                      <a:r>
                        <a:rPr lang="es-PR" dirty="0"/>
                        <a:t> </a:t>
                      </a:r>
                      <a:r>
                        <a:rPr lang="es-PR" dirty="0" err="1"/>
                        <a:t>Headings</a:t>
                      </a:r>
                      <a:endParaRPr lang="es-PR" dirty="0"/>
                    </a:p>
                    <a:p>
                      <a:r>
                        <a:rPr lang="es-PR" dirty="0"/>
                        <a:t>Getty Art &amp; </a:t>
                      </a:r>
                      <a:r>
                        <a:rPr lang="es-PR" dirty="0" err="1"/>
                        <a:t>Architecture</a:t>
                      </a:r>
                      <a:r>
                        <a:rPr lang="es-PR" dirty="0"/>
                        <a:t> </a:t>
                      </a:r>
                      <a:r>
                        <a:rPr lang="es-PR" dirty="0" err="1"/>
                        <a:t>Thesaurus</a:t>
                      </a:r>
                      <a:endParaRPr lang="es-PR" dirty="0"/>
                    </a:p>
                  </a:txBody>
                  <a:tcPr/>
                </a:tc>
                <a:extLst>
                  <a:ext uri="{0D108BD9-81ED-4DB2-BD59-A6C34878D82A}">
                    <a16:rowId xmlns:a16="http://schemas.microsoft.com/office/drawing/2014/main" val="2858800113"/>
                  </a:ext>
                </a:extLst>
              </a:tr>
              <a:tr h="370840">
                <a:tc>
                  <a:txBody>
                    <a:bodyPr/>
                    <a:lstStyle/>
                    <a:p>
                      <a:pPr algn="ctr"/>
                      <a:r>
                        <a:rPr lang="es-PR" b="1" dirty="0"/>
                        <a:t>373</a:t>
                      </a:r>
                    </a:p>
                  </a:txBody>
                  <a:tcPr/>
                </a:tc>
                <a:tc>
                  <a:txBody>
                    <a:bodyPr/>
                    <a:lstStyle/>
                    <a:p>
                      <a:r>
                        <a:rPr lang="es-PR" dirty="0" err="1"/>
                        <a:t>Associated</a:t>
                      </a:r>
                      <a:r>
                        <a:rPr lang="es-PR" dirty="0"/>
                        <a:t> </a:t>
                      </a:r>
                      <a:r>
                        <a:rPr lang="es-PR" dirty="0" err="1"/>
                        <a:t>groups</a:t>
                      </a:r>
                      <a:endParaRPr lang="es-PR" dirty="0"/>
                    </a:p>
                  </a:txBody>
                  <a:tcPr/>
                </a:tc>
                <a:tc>
                  <a:txBody>
                    <a:bodyPr/>
                    <a:lstStyle/>
                    <a:p>
                      <a:r>
                        <a:rPr lang="es-PR" dirty="0"/>
                        <a:t>LC </a:t>
                      </a:r>
                      <a:r>
                        <a:rPr lang="es-PR" dirty="0" err="1"/>
                        <a:t>Name</a:t>
                      </a:r>
                      <a:r>
                        <a:rPr lang="es-PR" dirty="0"/>
                        <a:t> </a:t>
                      </a:r>
                      <a:r>
                        <a:rPr lang="es-PR" dirty="0" err="1"/>
                        <a:t>Authority</a:t>
                      </a:r>
                      <a:r>
                        <a:rPr lang="es-PR" dirty="0"/>
                        <a:t> File</a:t>
                      </a:r>
                    </a:p>
                  </a:txBody>
                  <a:tcPr/>
                </a:tc>
                <a:extLst>
                  <a:ext uri="{0D108BD9-81ED-4DB2-BD59-A6C34878D82A}">
                    <a16:rowId xmlns:a16="http://schemas.microsoft.com/office/drawing/2014/main" val="846259276"/>
                  </a:ext>
                </a:extLst>
              </a:tr>
              <a:tr h="370840">
                <a:tc>
                  <a:txBody>
                    <a:bodyPr/>
                    <a:lstStyle/>
                    <a:p>
                      <a:pPr algn="ctr"/>
                      <a:r>
                        <a:rPr lang="es-PR" b="1" dirty="0"/>
                        <a:t>374</a:t>
                      </a:r>
                    </a:p>
                  </a:txBody>
                  <a:tcPr/>
                </a:tc>
                <a:tc>
                  <a:txBody>
                    <a:bodyPr/>
                    <a:lstStyle/>
                    <a:p>
                      <a:r>
                        <a:rPr lang="es-PR" dirty="0" err="1"/>
                        <a:t>Occupations</a:t>
                      </a:r>
                      <a:endParaRPr lang="es-PR" dirty="0"/>
                    </a:p>
                  </a:txBody>
                  <a:tcPr/>
                </a:tc>
                <a:tc>
                  <a:txBody>
                    <a:bodyPr/>
                    <a:lstStyle/>
                    <a:p>
                      <a:r>
                        <a:rPr lang="es-PR" dirty="0"/>
                        <a:t>LCSH, AAT</a:t>
                      </a:r>
                    </a:p>
                  </a:txBody>
                  <a:tcPr/>
                </a:tc>
                <a:extLst>
                  <a:ext uri="{0D108BD9-81ED-4DB2-BD59-A6C34878D82A}">
                    <a16:rowId xmlns:a16="http://schemas.microsoft.com/office/drawing/2014/main" val="4133655495"/>
                  </a:ext>
                </a:extLst>
              </a:tr>
              <a:tr h="370840">
                <a:tc>
                  <a:txBody>
                    <a:bodyPr/>
                    <a:lstStyle/>
                    <a:p>
                      <a:pPr algn="ctr"/>
                      <a:r>
                        <a:rPr lang="es-PR" b="1" dirty="0"/>
                        <a:t>400</a:t>
                      </a:r>
                    </a:p>
                  </a:txBody>
                  <a:tcPr/>
                </a:tc>
                <a:tc>
                  <a:txBody>
                    <a:bodyPr/>
                    <a:lstStyle/>
                    <a:p>
                      <a:r>
                        <a:rPr lang="es-PR" dirty="0"/>
                        <a:t>Cross-</a:t>
                      </a:r>
                      <a:r>
                        <a:rPr lang="es-PR" dirty="0" err="1"/>
                        <a:t>references</a:t>
                      </a:r>
                      <a:endParaRPr lang="es-PR" dirty="0"/>
                    </a:p>
                  </a:txBody>
                  <a:tcPr/>
                </a:tc>
                <a:tc>
                  <a:txBody>
                    <a:bodyPr/>
                    <a:lstStyle/>
                    <a:p>
                      <a:r>
                        <a:rPr lang="es-PR" dirty="0" err="1"/>
                        <a:t>Variant</a:t>
                      </a:r>
                      <a:r>
                        <a:rPr lang="es-PR" dirty="0"/>
                        <a:t> </a:t>
                      </a:r>
                      <a:r>
                        <a:rPr lang="es-PR" dirty="0" err="1"/>
                        <a:t>forms</a:t>
                      </a:r>
                      <a:r>
                        <a:rPr lang="es-PR" dirty="0"/>
                        <a:t> </a:t>
                      </a:r>
                      <a:r>
                        <a:rPr lang="es-PR" dirty="0" err="1"/>
                        <a:t>of</a:t>
                      </a:r>
                      <a:r>
                        <a:rPr lang="es-PR" dirty="0"/>
                        <a:t> </a:t>
                      </a:r>
                      <a:r>
                        <a:rPr lang="es-PR" dirty="0" err="1"/>
                        <a:t>name</a:t>
                      </a:r>
                      <a:endParaRPr lang="es-PR" dirty="0"/>
                    </a:p>
                  </a:txBody>
                  <a:tcPr/>
                </a:tc>
                <a:extLst>
                  <a:ext uri="{0D108BD9-81ED-4DB2-BD59-A6C34878D82A}">
                    <a16:rowId xmlns:a16="http://schemas.microsoft.com/office/drawing/2014/main" val="2779885521"/>
                  </a:ext>
                </a:extLst>
              </a:tr>
              <a:tr h="370840">
                <a:tc>
                  <a:txBody>
                    <a:bodyPr/>
                    <a:lstStyle/>
                    <a:p>
                      <a:pPr algn="ctr"/>
                      <a:r>
                        <a:rPr lang="es-PR" b="1" dirty="0"/>
                        <a:t>500</a:t>
                      </a:r>
                    </a:p>
                  </a:txBody>
                  <a:tcPr/>
                </a:tc>
                <a:tc>
                  <a:txBody>
                    <a:bodyPr/>
                    <a:lstStyle/>
                    <a:p>
                      <a:r>
                        <a:rPr lang="es-PR" dirty="0" err="1"/>
                        <a:t>Related</a:t>
                      </a:r>
                      <a:r>
                        <a:rPr lang="es-PR" dirty="0"/>
                        <a:t> </a:t>
                      </a:r>
                      <a:r>
                        <a:rPr lang="es-PR" dirty="0" err="1"/>
                        <a:t>names</a:t>
                      </a:r>
                      <a:r>
                        <a:rPr lang="es-PR" dirty="0"/>
                        <a:t> </a:t>
                      </a:r>
                      <a:r>
                        <a:rPr lang="es-PR" dirty="0" err="1"/>
                        <a:t>or</a:t>
                      </a:r>
                      <a:r>
                        <a:rPr lang="es-PR" dirty="0"/>
                        <a:t> </a:t>
                      </a:r>
                      <a:r>
                        <a:rPr lang="es-PR" dirty="0" err="1"/>
                        <a:t>corporate</a:t>
                      </a:r>
                      <a:r>
                        <a:rPr lang="es-PR" dirty="0"/>
                        <a:t> </a:t>
                      </a:r>
                      <a:r>
                        <a:rPr lang="es-PR" dirty="0" err="1"/>
                        <a:t>bodies</a:t>
                      </a:r>
                      <a:endParaRPr lang="es-PR" dirty="0"/>
                    </a:p>
                  </a:txBody>
                  <a:tcPr/>
                </a:tc>
                <a:tc>
                  <a:txBody>
                    <a:bodyPr/>
                    <a:lstStyle/>
                    <a:p>
                      <a:r>
                        <a:rPr lang="es-PR" dirty="0"/>
                        <a:t>LC </a:t>
                      </a:r>
                      <a:r>
                        <a:rPr lang="es-PR" dirty="0" err="1"/>
                        <a:t>Name</a:t>
                      </a:r>
                      <a:r>
                        <a:rPr lang="es-PR" dirty="0"/>
                        <a:t> </a:t>
                      </a:r>
                      <a:r>
                        <a:rPr lang="es-PR" dirty="0" err="1"/>
                        <a:t>Authority</a:t>
                      </a:r>
                      <a:r>
                        <a:rPr lang="es-PR" dirty="0"/>
                        <a:t> File</a:t>
                      </a:r>
                    </a:p>
                  </a:txBody>
                  <a:tcPr/>
                </a:tc>
                <a:extLst>
                  <a:ext uri="{0D108BD9-81ED-4DB2-BD59-A6C34878D82A}">
                    <a16:rowId xmlns:a16="http://schemas.microsoft.com/office/drawing/2014/main" val="3053329641"/>
                  </a:ext>
                </a:extLst>
              </a:tr>
              <a:tr h="370840">
                <a:tc>
                  <a:txBody>
                    <a:bodyPr/>
                    <a:lstStyle/>
                    <a:p>
                      <a:pPr algn="ctr"/>
                      <a:r>
                        <a:rPr lang="es-PR" b="1" dirty="0"/>
                        <a:t>670</a:t>
                      </a:r>
                    </a:p>
                  </a:txBody>
                  <a:tcPr/>
                </a:tc>
                <a:tc>
                  <a:txBody>
                    <a:bodyPr/>
                    <a:lstStyle/>
                    <a:p>
                      <a:r>
                        <a:rPr lang="es-PR" dirty="0" err="1"/>
                        <a:t>Sources</a:t>
                      </a:r>
                      <a:endParaRPr lang="es-PR" dirty="0"/>
                    </a:p>
                  </a:txBody>
                  <a:tcPr/>
                </a:tc>
                <a:tc>
                  <a:txBody>
                    <a:bodyPr/>
                    <a:lstStyle/>
                    <a:p>
                      <a:r>
                        <a:rPr lang="es-PR" dirty="0" err="1"/>
                        <a:t>Sources</a:t>
                      </a:r>
                      <a:r>
                        <a:rPr lang="es-PR" dirty="0"/>
                        <a:t> </a:t>
                      </a:r>
                      <a:r>
                        <a:rPr lang="es-PR" dirty="0" err="1"/>
                        <a:t>of</a:t>
                      </a:r>
                      <a:r>
                        <a:rPr lang="es-PR" dirty="0"/>
                        <a:t> </a:t>
                      </a:r>
                      <a:r>
                        <a:rPr lang="es-PR" dirty="0" err="1"/>
                        <a:t>information</a:t>
                      </a:r>
                      <a:r>
                        <a:rPr lang="es-PR" dirty="0"/>
                        <a:t>, URL</a:t>
                      </a:r>
                    </a:p>
                  </a:txBody>
                  <a:tcPr/>
                </a:tc>
                <a:extLst>
                  <a:ext uri="{0D108BD9-81ED-4DB2-BD59-A6C34878D82A}">
                    <a16:rowId xmlns:a16="http://schemas.microsoft.com/office/drawing/2014/main" val="4125060026"/>
                  </a:ext>
                </a:extLst>
              </a:tr>
            </a:tbl>
          </a:graphicData>
        </a:graphic>
      </p:graphicFrame>
      <p:sp>
        <p:nvSpPr>
          <p:cNvPr id="4" name="Footer Placeholder 3">
            <a:extLst>
              <a:ext uri="{FF2B5EF4-FFF2-40B4-BE49-F238E27FC236}">
                <a16:creationId xmlns:a16="http://schemas.microsoft.com/office/drawing/2014/main" id="{D2942FD9-9EA5-D13D-09BD-231A469DCD3B}"/>
              </a:ext>
            </a:extLst>
          </p:cNvPr>
          <p:cNvSpPr>
            <a:spLocks noGrp="1"/>
          </p:cNvSpPr>
          <p:nvPr>
            <p:ph type="ftr" sz="quarter" idx="11"/>
          </p:nvPr>
        </p:nvSpPr>
        <p:spPr>
          <a:xfrm>
            <a:off x="621792" y="457200"/>
            <a:ext cx="3200400" cy="274320"/>
          </a:xfrm>
        </p:spPr>
        <p:txBody>
          <a:bodyPr/>
          <a:lstStyle/>
          <a:p>
            <a:r>
              <a:rPr lang="en-US" sz="1200" dirty="0"/>
              <a:t>ALA Core Virtual Interest Group Week 2023</a:t>
            </a:r>
          </a:p>
          <a:p>
            <a:endParaRPr lang="en-US" dirty="0"/>
          </a:p>
        </p:txBody>
      </p:sp>
      <p:sp>
        <p:nvSpPr>
          <p:cNvPr id="5" name="Slide Number Placeholder 4">
            <a:extLst>
              <a:ext uri="{FF2B5EF4-FFF2-40B4-BE49-F238E27FC236}">
                <a16:creationId xmlns:a16="http://schemas.microsoft.com/office/drawing/2014/main" id="{90DF9B6E-7D3E-F626-00B0-527B31BB9158}"/>
              </a:ext>
            </a:extLst>
          </p:cNvPr>
          <p:cNvSpPr>
            <a:spLocks noGrp="1"/>
          </p:cNvSpPr>
          <p:nvPr>
            <p:ph type="sldNum" sz="quarter" idx="12"/>
          </p:nvPr>
        </p:nvSpPr>
        <p:spPr/>
        <p:txBody>
          <a:bodyPr/>
          <a:lstStyle/>
          <a:p>
            <a:fld id="{48F63A3B-78C7-47BE-AE5E-E10140E04643}" type="slidenum">
              <a:rPr lang="en-US" smtClean="0"/>
              <a:t>17</a:t>
            </a:fld>
            <a:endParaRPr lang="en-US" dirty="0"/>
          </a:p>
        </p:txBody>
      </p:sp>
    </p:spTree>
    <p:extLst>
      <p:ext uri="{BB962C8B-B14F-4D97-AF65-F5344CB8AC3E}">
        <p14:creationId xmlns:p14="http://schemas.microsoft.com/office/powerpoint/2010/main" val="852842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8CA21-DF24-7194-9E88-B0115003C188}"/>
              </a:ext>
            </a:extLst>
          </p:cNvPr>
          <p:cNvSpPr>
            <a:spLocks noGrp="1"/>
          </p:cNvSpPr>
          <p:nvPr>
            <p:ph type="title"/>
          </p:nvPr>
        </p:nvSpPr>
        <p:spPr>
          <a:xfrm>
            <a:off x="539496" y="1216152"/>
            <a:ext cx="10671048" cy="768096"/>
          </a:xfrm>
        </p:spPr>
        <p:txBody>
          <a:bodyPr/>
          <a:lstStyle/>
          <a:p>
            <a:pPr algn="l"/>
            <a:r>
              <a:rPr lang="es-PR" sz="4000" dirty="0"/>
              <a:t>024 </a:t>
            </a:r>
            <a:r>
              <a:rPr lang="es-PR" sz="4000" dirty="0" err="1"/>
              <a:t>Identifiers</a:t>
            </a:r>
            <a:endParaRPr lang="es-PR" sz="4000" dirty="0"/>
          </a:p>
        </p:txBody>
      </p:sp>
      <p:sp>
        <p:nvSpPr>
          <p:cNvPr id="3" name="Content Placeholder 2">
            <a:extLst>
              <a:ext uri="{FF2B5EF4-FFF2-40B4-BE49-F238E27FC236}">
                <a16:creationId xmlns:a16="http://schemas.microsoft.com/office/drawing/2014/main" id="{5204E6CD-9572-C271-E1B9-E10095389811}"/>
              </a:ext>
            </a:extLst>
          </p:cNvPr>
          <p:cNvSpPr>
            <a:spLocks noGrp="1"/>
          </p:cNvSpPr>
          <p:nvPr>
            <p:ph sz="half" idx="1"/>
          </p:nvPr>
        </p:nvSpPr>
        <p:spPr/>
        <p:txBody>
          <a:bodyPr/>
          <a:lstStyle/>
          <a:p>
            <a:pPr marL="0" indent="0">
              <a:buNone/>
            </a:pPr>
            <a:r>
              <a:rPr lang="es-PR" sz="2000" dirty="0" err="1"/>
              <a:t>The</a:t>
            </a:r>
            <a:r>
              <a:rPr lang="es-PR" sz="2000" dirty="0"/>
              <a:t> use of </a:t>
            </a:r>
            <a:r>
              <a:rPr lang="es-PR" sz="2000" dirty="0" err="1"/>
              <a:t>identifiers</a:t>
            </a:r>
            <a:r>
              <a:rPr lang="es-PR" sz="2000" dirty="0"/>
              <a:t> in MARC records </a:t>
            </a:r>
            <a:r>
              <a:rPr lang="es-PR" sz="2000" dirty="0" err="1"/>
              <a:t>may</a:t>
            </a:r>
            <a:r>
              <a:rPr lang="es-PR" sz="2000" dirty="0"/>
              <a:t> </a:t>
            </a:r>
            <a:r>
              <a:rPr lang="es-PR" sz="2000" dirty="0" err="1"/>
              <a:t>help</a:t>
            </a:r>
            <a:r>
              <a:rPr lang="es-PR" sz="2000" dirty="0"/>
              <a:t> in </a:t>
            </a:r>
            <a:r>
              <a:rPr lang="es-PR" sz="2000" dirty="0" err="1"/>
              <a:t>the</a:t>
            </a:r>
            <a:r>
              <a:rPr lang="es-PR" sz="2000" dirty="0"/>
              <a:t> </a:t>
            </a:r>
            <a:r>
              <a:rPr lang="es-PR" sz="2000" dirty="0" err="1"/>
              <a:t>transition</a:t>
            </a:r>
            <a:r>
              <a:rPr lang="es-PR" sz="2000" dirty="0"/>
              <a:t> </a:t>
            </a:r>
            <a:r>
              <a:rPr lang="es-PR" sz="2000" dirty="0" err="1"/>
              <a:t>towards</a:t>
            </a:r>
            <a:r>
              <a:rPr lang="es-PR" sz="2000" dirty="0"/>
              <a:t> a </a:t>
            </a:r>
            <a:r>
              <a:rPr lang="es-PR" sz="2000" dirty="0" err="1"/>
              <a:t>linked</a:t>
            </a:r>
            <a:r>
              <a:rPr lang="es-PR" sz="2000" dirty="0"/>
              <a:t> data </a:t>
            </a:r>
            <a:r>
              <a:rPr lang="es-PR" sz="2000" dirty="0" err="1"/>
              <a:t>catalog</a:t>
            </a:r>
            <a:r>
              <a:rPr lang="es-PR" sz="2000" dirty="0"/>
              <a:t>. </a:t>
            </a:r>
            <a:r>
              <a:rPr lang="es-PR" sz="2000" dirty="0" err="1"/>
              <a:t>We</a:t>
            </a:r>
            <a:r>
              <a:rPr lang="es-PR" sz="2000" dirty="0"/>
              <a:t> </a:t>
            </a:r>
            <a:r>
              <a:rPr lang="es-PR" sz="2000" dirty="0" err="1"/>
              <a:t>chose</a:t>
            </a:r>
            <a:r>
              <a:rPr lang="es-PR" sz="2000" dirty="0"/>
              <a:t> </a:t>
            </a:r>
            <a:r>
              <a:rPr lang="es-PR" sz="2000" dirty="0" err="1"/>
              <a:t>to</a:t>
            </a:r>
            <a:r>
              <a:rPr lang="es-PR" sz="2000" dirty="0"/>
              <a:t> </a:t>
            </a:r>
            <a:r>
              <a:rPr lang="es-PR" sz="2000" dirty="0" err="1"/>
              <a:t>include</a:t>
            </a:r>
            <a:r>
              <a:rPr lang="es-PR" sz="2000" dirty="0"/>
              <a:t> </a:t>
            </a:r>
            <a:r>
              <a:rPr lang="es-PR" sz="2000" dirty="0" err="1"/>
              <a:t>identifiers</a:t>
            </a:r>
            <a:r>
              <a:rPr lang="es-PR" sz="2000" dirty="0"/>
              <a:t> </a:t>
            </a:r>
            <a:r>
              <a:rPr lang="es-PR" sz="2000" dirty="0" err="1"/>
              <a:t>from</a:t>
            </a:r>
            <a:r>
              <a:rPr lang="es-PR" sz="2000" dirty="0"/>
              <a:t> VIAF and </a:t>
            </a:r>
            <a:r>
              <a:rPr lang="es-PR" sz="2000" dirty="0" err="1"/>
              <a:t>Wikidata</a:t>
            </a:r>
            <a:r>
              <a:rPr lang="es-PR" sz="2000" dirty="0"/>
              <a:t>. </a:t>
            </a:r>
          </a:p>
          <a:p>
            <a:pPr marL="0" indent="0">
              <a:buNone/>
            </a:pPr>
            <a:endParaRPr lang="es-PR" sz="2000" dirty="0"/>
          </a:p>
          <a:p>
            <a:pPr marL="0" indent="0">
              <a:buNone/>
            </a:pPr>
            <a:r>
              <a:rPr lang="es-ES" sz="2000" dirty="0" err="1"/>
              <a:t>It</a:t>
            </a:r>
            <a:r>
              <a:rPr lang="es-ES" sz="2000" dirty="0"/>
              <a:t> </a:t>
            </a:r>
            <a:r>
              <a:rPr lang="es-ES" sz="2000" dirty="0" err="1"/>
              <a:t>is</a:t>
            </a:r>
            <a:r>
              <a:rPr lang="es-ES" sz="2000" dirty="0"/>
              <a:t> </a:t>
            </a:r>
            <a:r>
              <a:rPr lang="es-ES" sz="2000" dirty="0" err="1"/>
              <a:t>important</a:t>
            </a:r>
            <a:r>
              <a:rPr lang="es-ES" sz="2000" dirty="0"/>
              <a:t> to </a:t>
            </a:r>
            <a:r>
              <a:rPr lang="es-ES" sz="2000" dirty="0" err="1"/>
              <a:t>follow</a:t>
            </a:r>
            <a:r>
              <a:rPr lang="es-ES" sz="2000" dirty="0"/>
              <a:t> </a:t>
            </a:r>
            <a:r>
              <a:rPr lang="es-ES" sz="2000" dirty="0" err="1"/>
              <a:t>the</a:t>
            </a:r>
            <a:r>
              <a:rPr lang="es-ES" sz="2000" dirty="0"/>
              <a:t> </a:t>
            </a:r>
            <a:r>
              <a:rPr lang="es-ES" sz="2000" dirty="0" err="1"/>
              <a:t>guidelines</a:t>
            </a:r>
            <a:r>
              <a:rPr lang="es-ES" sz="2000" dirty="0"/>
              <a:t> </a:t>
            </a:r>
            <a:r>
              <a:rPr lang="es-ES" sz="2000" dirty="0" err="1"/>
              <a:t>established</a:t>
            </a:r>
            <a:r>
              <a:rPr lang="es-ES" sz="2000" dirty="0"/>
              <a:t> </a:t>
            </a:r>
            <a:r>
              <a:rPr lang="es-ES" sz="2000" dirty="0" err="1"/>
              <a:t>by</a:t>
            </a:r>
            <a:r>
              <a:rPr lang="es-ES" sz="2000" dirty="0"/>
              <a:t> </a:t>
            </a:r>
            <a:r>
              <a:rPr lang="es-ES" sz="2000" dirty="0" err="1"/>
              <a:t>the</a:t>
            </a:r>
            <a:r>
              <a:rPr lang="es-ES" sz="2000" dirty="0"/>
              <a:t> </a:t>
            </a:r>
            <a:r>
              <a:rPr lang="es-ES" sz="2000" dirty="0" err="1"/>
              <a:t>Program</a:t>
            </a:r>
            <a:r>
              <a:rPr lang="es-ES" sz="2000" dirty="0"/>
              <a:t> </a:t>
            </a:r>
            <a:r>
              <a:rPr lang="es-ES" sz="2000" dirty="0" err="1"/>
              <a:t>for</a:t>
            </a:r>
            <a:r>
              <a:rPr lang="es-ES" sz="2000" dirty="0"/>
              <a:t> Cooperative </a:t>
            </a:r>
            <a:r>
              <a:rPr lang="es-ES" sz="2000" dirty="0" err="1"/>
              <a:t>Cataloging</a:t>
            </a:r>
            <a:r>
              <a:rPr lang="es-ES" sz="2000" dirty="0"/>
              <a:t> (PCC) </a:t>
            </a:r>
            <a:r>
              <a:rPr lang="es-ES" sz="2000" dirty="0" err="1"/>
              <a:t>for</a:t>
            </a:r>
            <a:r>
              <a:rPr lang="es-ES" sz="2000" dirty="0"/>
              <a:t> </a:t>
            </a:r>
            <a:r>
              <a:rPr lang="es-ES" sz="2000" dirty="0" err="1"/>
              <a:t>the</a:t>
            </a:r>
            <a:r>
              <a:rPr lang="es-ES" sz="2000" dirty="0"/>
              <a:t> use of </a:t>
            </a:r>
            <a:r>
              <a:rPr lang="es-ES" sz="2000" dirty="0" err="1"/>
              <a:t>identifiers</a:t>
            </a:r>
            <a:r>
              <a:rPr lang="es-ES" sz="2000" dirty="0"/>
              <a:t> in MARC 21: </a:t>
            </a:r>
            <a:r>
              <a:rPr lang="es-ES" sz="2000" i="1" dirty="0" err="1"/>
              <a:t>Formulating</a:t>
            </a:r>
            <a:r>
              <a:rPr lang="es-ES" sz="2000" i="1" dirty="0"/>
              <a:t> and </a:t>
            </a:r>
            <a:r>
              <a:rPr lang="es-ES" sz="2000" i="1" dirty="0" err="1"/>
              <a:t>Obtaining</a:t>
            </a:r>
            <a:r>
              <a:rPr lang="es-ES" sz="2000" i="1" dirty="0"/>
              <a:t> </a:t>
            </a:r>
            <a:r>
              <a:rPr lang="es-ES" sz="2000" i="1" dirty="0" err="1"/>
              <a:t>URIs</a:t>
            </a:r>
            <a:r>
              <a:rPr lang="es-ES" sz="2000" i="1" dirty="0"/>
              <a:t>: A Guide to </a:t>
            </a:r>
            <a:r>
              <a:rPr lang="es-ES" sz="2000" i="1" dirty="0" err="1"/>
              <a:t>Commonly</a:t>
            </a:r>
            <a:r>
              <a:rPr lang="es-ES" sz="2000" i="1" dirty="0"/>
              <a:t> Used </a:t>
            </a:r>
            <a:r>
              <a:rPr lang="es-ES" sz="2000" i="1" dirty="0" err="1"/>
              <a:t>Vocabularies</a:t>
            </a:r>
            <a:r>
              <a:rPr lang="es-ES" sz="2000" i="1" dirty="0"/>
              <a:t> and Reference </a:t>
            </a:r>
            <a:r>
              <a:rPr lang="es-ES" sz="2000" i="1" dirty="0" err="1"/>
              <a:t>Sources</a:t>
            </a:r>
            <a:r>
              <a:rPr lang="es-ES" sz="2000" dirty="0"/>
              <a:t>, 2020-01-15. </a:t>
            </a:r>
          </a:p>
          <a:p>
            <a:pPr marL="0" indent="0">
              <a:buNone/>
            </a:pPr>
            <a:endParaRPr lang="es-ES" sz="2000" dirty="0"/>
          </a:p>
          <a:p>
            <a:pPr marL="0" indent="0">
              <a:buNone/>
            </a:pPr>
            <a:r>
              <a:rPr lang="es-ES" sz="2000" dirty="0" err="1"/>
              <a:t>When</a:t>
            </a:r>
            <a:r>
              <a:rPr lang="es-ES" sz="2000" dirty="0"/>
              <a:t> </a:t>
            </a:r>
            <a:r>
              <a:rPr lang="es-ES" sz="2000" dirty="0" err="1"/>
              <a:t>registering</a:t>
            </a:r>
            <a:r>
              <a:rPr lang="es-ES" sz="2000" dirty="0"/>
              <a:t> </a:t>
            </a:r>
            <a:r>
              <a:rPr lang="es-ES" sz="2000" dirty="0" err="1"/>
              <a:t>information</a:t>
            </a:r>
            <a:r>
              <a:rPr lang="es-ES" sz="2000" dirty="0"/>
              <a:t> </a:t>
            </a:r>
            <a:r>
              <a:rPr lang="es-ES" sz="2000" dirty="0" err="1"/>
              <a:t>from</a:t>
            </a:r>
            <a:r>
              <a:rPr lang="es-ES" sz="2000" dirty="0"/>
              <a:t> VIAF and </a:t>
            </a:r>
            <a:r>
              <a:rPr lang="es-ES" sz="2000" dirty="0" err="1"/>
              <a:t>Wikidata</a:t>
            </a:r>
            <a:r>
              <a:rPr lang="es-ES" sz="2000" dirty="0"/>
              <a:t>, </a:t>
            </a:r>
            <a:r>
              <a:rPr lang="es-ES" sz="2000" dirty="0" err="1"/>
              <a:t>the</a:t>
            </a:r>
            <a:r>
              <a:rPr lang="es-ES" sz="2000" dirty="0"/>
              <a:t> URI </a:t>
            </a:r>
            <a:r>
              <a:rPr lang="es-ES" sz="2000" dirty="0" err="1"/>
              <a:t>is</a:t>
            </a:r>
            <a:r>
              <a:rPr lang="es-ES" sz="2000" dirty="0"/>
              <a:t> </a:t>
            </a:r>
            <a:r>
              <a:rPr lang="es-ES" sz="2000" dirty="0" err="1"/>
              <a:t>recorded</a:t>
            </a:r>
            <a:r>
              <a:rPr lang="es-ES" sz="2000" dirty="0"/>
              <a:t> in </a:t>
            </a:r>
            <a:r>
              <a:rPr lang="es-ES" sz="2000" dirty="0" err="1"/>
              <a:t>subfield</a:t>
            </a:r>
            <a:r>
              <a:rPr lang="es-ES" sz="2000" dirty="0"/>
              <a:t> $1: </a:t>
            </a:r>
          </a:p>
          <a:p>
            <a:pPr marL="0" indent="0">
              <a:buNone/>
            </a:pPr>
            <a:endParaRPr lang="es-ES" sz="2000" dirty="0"/>
          </a:p>
          <a:p>
            <a:pPr marL="0" indent="0" algn="ctr">
              <a:buNone/>
            </a:pPr>
            <a:r>
              <a:rPr lang="es-ES" sz="2000" dirty="0"/>
              <a:t>024 7# $a 140312226 $2 </a:t>
            </a:r>
            <a:r>
              <a:rPr lang="es-ES" sz="2000" dirty="0" err="1"/>
              <a:t>viaf</a:t>
            </a:r>
            <a:r>
              <a:rPr lang="es-ES" sz="2000" dirty="0"/>
              <a:t> $1 http://viaf.org/viaf/140312226</a:t>
            </a:r>
          </a:p>
          <a:p>
            <a:pPr marL="0" indent="0" algn="ctr">
              <a:buNone/>
            </a:pPr>
            <a:endParaRPr lang="es-ES" sz="2000" dirty="0"/>
          </a:p>
          <a:p>
            <a:pPr marL="0" indent="0" algn="ctr">
              <a:buNone/>
            </a:pPr>
            <a:r>
              <a:rPr lang="es-ES" sz="2000" dirty="0"/>
              <a:t>024 7# $a </a:t>
            </a:r>
            <a:r>
              <a:rPr lang="it-IT" sz="2000" dirty="0"/>
              <a:t>Q7086530 $2 wikidata $1 http://www.wikidata.org/entity/Q7086530</a:t>
            </a:r>
            <a:endParaRPr lang="es-ES" sz="2000" dirty="0"/>
          </a:p>
          <a:p>
            <a:pPr marL="0" indent="0">
              <a:buNone/>
            </a:pPr>
            <a:endParaRPr lang="es-ES" sz="2000" dirty="0"/>
          </a:p>
          <a:p>
            <a:pPr marL="0" indent="0">
              <a:buNone/>
            </a:pPr>
            <a:endParaRPr lang="es-PR" sz="2000" dirty="0"/>
          </a:p>
        </p:txBody>
      </p:sp>
      <p:sp>
        <p:nvSpPr>
          <p:cNvPr id="4" name="Footer Placeholder 3">
            <a:extLst>
              <a:ext uri="{FF2B5EF4-FFF2-40B4-BE49-F238E27FC236}">
                <a16:creationId xmlns:a16="http://schemas.microsoft.com/office/drawing/2014/main" id="{DB8AB2F1-6D9B-BBF0-2800-CF4980310C02}"/>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FBFE2327-21CC-5205-FE65-3E962FBD5E28}"/>
              </a:ext>
            </a:extLst>
          </p:cNvPr>
          <p:cNvSpPr>
            <a:spLocks noGrp="1"/>
          </p:cNvSpPr>
          <p:nvPr>
            <p:ph type="sldNum" sz="quarter" idx="12"/>
          </p:nvPr>
        </p:nvSpPr>
        <p:spPr/>
        <p:txBody>
          <a:bodyPr/>
          <a:lstStyle/>
          <a:p>
            <a:fld id="{48F63A3B-78C7-47BE-AE5E-E10140E04643}" type="slidenum">
              <a:rPr lang="en-US" smtClean="0"/>
              <a:t>18</a:t>
            </a:fld>
            <a:endParaRPr lang="en-US" dirty="0"/>
          </a:p>
        </p:txBody>
      </p:sp>
    </p:spTree>
    <p:extLst>
      <p:ext uri="{BB962C8B-B14F-4D97-AF65-F5344CB8AC3E}">
        <p14:creationId xmlns:p14="http://schemas.microsoft.com/office/powerpoint/2010/main" val="3869539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19FB-7E10-DAD5-2199-32F514EFEBCF}"/>
              </a:ext>
            </a:extLst>
          </p:cNvPr>
          <p:cNvSpPr>
            <a:spLocks noGrp="1"/>
          </p:cNvSpPr>
          <p:nvPr>
            <p:ph type="title"/>
          </p:nvPr>
        </p:nvSpPr>
        <p:spPr>
          <a:xfrm>
            <a:off x="539496" y="1216152"/>
            <a:ext cx="10671048" cy="768096"/>
          </a:xfrm>
        </p:spPr>
        <p:txBody>
          <a:bodyPr/>
          <a:lstStyle/>
          <a:p>
            <a:pPr algn="l"/>
            <a:r>
              <a:rPr lang="es-PR" sz="4000" dirty="0"/>
              <a:t>370 </a:t>
            </a:r>
            <a:r>
              <a:rPr lang="es-PR" sz="4000" dirty="0" err="1"/>
              <a:t>Associated</a:t>
            </a:r>
            <a:r>
              <a:rPr lang="es-PR" sz="4000" dirty="0"/>
              <a:t> place</a:t>
            </a:r>
          </a:p>
        </p:txBody>
      </p:sp>
      <p:sp>
        <p:nvSpPr>
          <p:cNvPr id="3" name="Content Placeholder 2">
            <a:extLst>
              <a:ext uri="{FF2B5EF4-FFF2-40B4-BE49-F238E27FC236}">
                <a16:creationId xmlns:a16="http://schemas.microsoft.com/office/drawing/2014/main" id="{03886C89-F612-1CBA-C470-5AB5B3992CB9}"/>
              </a:ext>
            </a:extLst>
          </p:cNvPr>
          <p:cNvSpPr>
            <a:spLocks noGrp="1"/>
          </p:cNvSpPr>
          <p:nvPr>
            <p:ph sz="half" idx="1"/>
          </p:nvPr>
        </p:nvSpPr>
        <p:spPr/>
        <p:txBody>
          <a:bodyPr/>
          <a:lstStyle/>
          <a:p>
            <a:pPr marL="0" indent="0">
              <a:buNone/>
            </a:pPr>
            <a:r>
              <a:rPr lang="es-PR" dirty="0" err="1"/>
              <a:t>This</a:t>
            </a:r>
            <a:r>
              <a:rPr lang="es-PR" dirty="0"/>
              <a:t> </a:t>
            </a:r>
            <a:r>
              <a:rPr lang="es-PR" dirty="0" err="1"/>
              <a:t>field</a:t>
            </a:r>
            <a:r>
              <a:rPr lang="es-PR" dirty="0"/>
              <a:t> </a:t>
            </a:r>
            <a:r>
              <a:rPr lang="es-PR" dirty="0" err="1"/>
              <a:t>registers</a:t>
            </a:r>
            <a:r>
              <a:rPr lang="es-PR" dirty="0"/>
              <a:t> </a:t>
            </a:r>
            <a:r>
              <a:rPr lang="es-PR" dirty="0" err="1"/>
              <a:t>all</a:t>
            </a:r>
            <a:r>
              <a:rPr lang="es-PR" dirty="0"/>
              <a:t> </a:t>
            </a:r>
            <a:r>
              <a:rPr lang="es-PR" dirty="0" err="1"/>
              <a:t>the</a:t>
            </a:r>
            <a:r>
              <a:rPr lang="es-PR" dirty="0"/>
              <a:t> places </a:t>
            </a:r>
            <a:r>
              <a:rPr lang="es-PR" dirty="0" err="1"/>
              <a:t>related</a:t>
            </a:r>
            <a:r>
              <a:rPr lang="es-PR" dirty="0"/>
              <a:t> to a </a:t>
            </a:r>
            <a:r>
              <a:rPr lang="es-PR" dirty="0" err="1"/>
              <a:t>person</a:t>
            </a:r>
            <a:r>
              <a:rPr lang="es-PR" dirty="0"/>
              <a:t>: place of </a:t>
            </a:r>
            <a:r>
              <a:rPr lang="es-PR" dirty="0" err="1"/>
              <a:t>birth</a:t>
            </a:r>
            <a:r>
              <a:rPr lang="es-PR" dirty="0"/>
              <a:t>, place of </a:t>
            </a:r>
            <a:r>
              <a:rPr lang="es-PR" dirty="0" err="1"/>
              <a:t>death</a:t>
            </a:r>
            <a:r>
              <a:rPr lang="es-PR" dirty="0"/>
              <a:t>, </a:t>
            </a:r>
            <a:r>
              <a:rPr lang="es-PR" dirty="0" err="1"/>
              <a:t>associated</a:t>
            </a:r>
            <a:r>
              <a:rPr lang="es-PR" dirty="0"/>
              <a:t> country, place of </a:t>
            </a:r>
            <a:r>
              <a:rPr lang="es-PR" dirty="0" err="1"/>
              <a:t>residence</a:t>
            </a:r>
            <a:r>
              <a:rPr lang="es-PR" dirty="0"/>
              <a:t>, and </a:t>
            </a:r>
            <a:r>
              <a:rPr lang="es-PR" dirty="0" err="1"/>
              <a:t>other</a:t>
            </a:r>
            <a:r>
              <a:rPr lang="es-PR" dirty="0"/>
              <a:t> </a:t>
            </a:r>
            <a:r>
              <a:rPr lang="es-PR" dirty="0" err="1"/>
              <a:t>associated</a:t>
            </a:r>
            <a:r>
              <a:rPr lang="es-PR" dirty="0"/>
              <a:t> places. </a:t>
            </a:r>
          </a:p>
          <a:p>
            <a:pPr marL="0" indent="0">
              <a:buNone/>
            </a:pPr>
            <a:endParaRPr lang="es-PR" dirty="0"/>
          </a:p>
          <a:p>
            <a:pPr marL="0" indent="0">
              <a:buNone/>
            </a:pPr>
            <a:r>
              <a:rPr lang="es-PR" dirty="0" err="1"/>
              <a:t>The</a:t>
            </a:r>
            <a:r>
              <a:rPr lang="es-PR" dirty="0"/>
              <a:t> </a:t>
            </a:r>
            <a:r>
              <a:rPr lang="es-PR" dirty="0" err="1"/>
              <a:t>names</a:t>
            </a:r>
            <a:r>
              <a:rPr lang="es-PR" dirty="0"/>
              <a:t> of </a:t>
            </a:r>
            <a:r>
              <a:rPr lang="es-PR" dirty="0" err="1"/>
              <a:t>countries</a:t>
            </a:r>
            <a:r>
              <a:rPr lang="es-PR" dirty="0"/>
              <a:t> and </a:t>
            </a:r>
            <a:r>
              <a:rPr lang="es-PR" dirty="0" err="1"/>
              <a:t>cities</a:t>
            </a:r>
            <a:r>
              <a:rPr lang="es-PR" dirty="0"/>
              <a:t> </a:t>
            </a:r>
            <a:r>
              <a:rPr lang="es-PR" dirty="0" err="1"/>
              <a:t>were</a:t>
            </a:r>
            <a:r>
              <a:rPr lang="es-PR" dirty="0"/>
              <a:t> </a:t>
            </a:r>
            <a:r>
              <a:rPr lang="es-PR" dirty="0" err="1"/>
              <a:t>selected</a:t>
            </a:r>
            <a:r>
              <a:rPr lang="es-PR" dirty="0"/>
              <a:t> </a:t>
            </a:r>
            <a:r>
              <a:rPr lang="es-PR" dirty="0" err="1"/>
              <a:t>from</a:t>
            </a:r>
            <a:r>
              <a:rPr lang="es-PR" dirty="0"/>
              <a:t> </a:t>
            </a:r>
            <a:r>
              <a:rPr lang="es-PR" dirty="0" err="1"/>
              <a:t>the</a:t>
            </a:r>
            <a:r>
              <a:rPr lang="es-PR" dirty="0"/>
              <a:t> LCNAF, in </a:t>
            </a:r>
            <a:r>
              <a:rPr lang="es-PR" dirty="0" err="1"/>
              <a:t>order</a:t>
            </a:r>
            <a:r>
              <a:rPr lang="es-PR" dirty="0"/>
              <a:t> to </a:t>
            </a:r>
            <a:r>
              <a:rPr lang="es-PR" dirty="0" err="1"/>
              <a:t>maintain</a:t>
            </a:r>
            <a:r>
              <a:rPr lang="es-PR" dirty="0"/>
              <a:t> </a:t>
            </a:r>
            <a:r>
              <a:rPr lang="es-PR" dirty="0" err="1"/>
              <a:t>consistency</a:t>
            </a:r>
            <a:r>
              <a:rPr lang="es-PR" dirty="0"/>
              <a:t> </a:t>
            </a:r>
            <a:r>
              <a:rPr lang="es-PR" dirty="0" err="1"/>
              <a:t>across</a:t>
            </a:r>
            <a:r>
              <a:rPr lang="es-PR" dirty="0"/>
              <a:t> </a:t>
            </a:r>
            <a:r>
              <a:rPr lang="es-PR" dirty="0" err="1"/>
              <a:t>forms</a:t>
            </a:r>
            <a:r>
              <a:rPr lang="es-PR" dirty="0"/>
              <a:t> of </a:t>
            </a:r>
            <a:r>
              <a:rPr lang="es-PR" dirty="0" err="1"/>
              <a:t>geographical</a:t>
            </a:r>
            <a:r>
              <a:rPr lang="es-PR" dirty="0"/>
              <a:t> </a:t>
            </a:r>
            <a:r>
              <a:rPr lang="es-PR" dirty="0" err="1"/>
              <a:t>names</a:t>
            </a:r>
            <a:r>
              <a:rPr lang="es-PR" dirty="0"/>
              <a:t>. </a:t>
            </a:r>
            <a:r>
              <a:rPr lang="es-PR" dirty="0" err="1"/>
              <a:t>The</a:t>
            </a:r>
            <a:r>
              <a:rPr lang="es-PR" dirty="0"/>
              <a:t> use of </a:t>
            </a:r>
            <a:r>
              <a:rPr lang="es-PR" dirty="0" err="1"/>
              <a:t>controlled</a:t>
            </a:r>
            <a:r>
              <a:rPr lang="es-PR" dirty="0"/>
              <a:t> </a:t>
            </a:r>
            <a:r>
              <a:rPr lang="es-PR" dirty="0" err="1"/>
              <a:t>vocabularies</a:t>
            </a:r>
            <a:r>
              <a:rPr lang="es-PR" dirty="0"/>
              <a:t> </a:t>
            </a:r>
            <a:r>
              <a:rPr lang="es-PR" dirty="0" err="1"/>
              <a:t>also</a:t>
            </a:r>
            <a:r>
              <a:rPr lang="es-PR" dirty="0"/>
              <a:t> </a:t>
            </a:r>
            <a:r>
              <a:rPr lang="es-PR" dirty="0" err="1"/>
              <a:t>helped</a:t>
            </a:r>
            <a:r>
              <a:rPr lang="es-PR" dirty="0"/>
              <a:t> to </a:t>
            </a:r>
            <a:r>
              <a:rPr lang="es-PR" dirty="0" err="1"/>
              <a:t>register</a:t>
            </a:r>
            <a:r>
              <a:rPr lang="es-PR" dirty="0"/>
              <a:t> </a:t>
            </a:r>
            <a:r>
              <a:rPr lang="es-PR" dirty="0" err="1"/>
              <a:t>specific</a:t>
            </a:r>
            <a:r>
              <a:rPr lang="es-PR" dirty="0"/>
              <a:t> </a:t>
            </a:r>
            <a:r>
              <a:rPr lang="es-PR" dirty="0" err="1"/>
              <a:t>municipalities</a:t>
            </a:r>
            <a:r>
              <a:rPr lang="es-PR" dirty="0"/>
              <a:t> in Puerto Rico in a </a:t>
            </a:r>
            <a:r>
              <a:rPr lang="es-PR" dirty="0" err="1"/>
              <a:t>standardized</a:t>
            </a:r>
            <a:r>
              <a:rPr lang="es-PR" dirty="0"/>
              <a:t> </a:t>
            </a:r>
            <a:r>
              <a:rPr lang="es-PR" dirty="0" err="1"/>
              <a:t>manner</a:t>
            </a:r>
            <a:r>
              <a:rPr lang="es-PR" dirty="0"/>
              <a:t>. </a:t>
            </a:r>
          </a:p>
          <a:p>
            <a:pPr marL="0" indent="0">
              <a:buNone/>
            </a:pPr>
            <a:endParaRPr lang="es-PR" dirty="0"/>
          </a:p>
          <a:p>
            <a:pPr marL="0" indent="0">
              <a:buNone/>
            </a:pPr>
            <a:r>
              <a:rPr lang="es-PR" dirty="0" err="1"/>
              <a:t>This</a:t>
            </a:r>
            <a:r>
              <a:rPr lang="es-PR" dirty="0"/>
              <a:t> </a:t>
            </a:r>
            <a:r>
              <a:rPr lang="es-PR" dirty="0" err="1"/>
              <a:t>attribute</a:t>
            </a:r>
            <a:r>
              <a:rPr lang="es-PR" dirty="0"/>
              <a:t> </a:t>
            </a:r>
            <a:r>
              <a:rPr lang="es-PR" dirty="0" err="1"/>
              <a:t>permits</a:t>
            </a:r>
            <a:r>
              <a:rPr lang="es-PR" dirty="0"/>
              <a:t> </a:t>
            </a:r>
            <a:r>
              <a:rPr lang="es-PR" dirty="0" err="1"/>
              <a:t>us</a:t>
            </a:r>
            <a:r>
              <a:rPr lang="es-PR" dirty="0"/>
              <a:t> to </a:t>
            </a:r>
            <a:r>
              <a:rPr lang="es-PR" dirty="0" err="1"/>
              <a:t>include</a:t>
            </a:r>
            <a:r>
              <a:rPr lang="es-PR" dirty="0"/>
              <a:t> </a:t>
            </a:r>
            <a:r>
              <a:rPr lang="es-PR" dirty="0" err="1"/>
              <a:t>geographical</a:t>
            </a:r>
            <a:r>
              <a:rPr lang="es-PR" dirty="0"/>
              <a:t> </a:t>
            </a:r>
            <a:r>
              <a:rPr lang="es-PR" dirty="0" err="1"/>
              <a:t>information</a:t>
            </a:r>
            <a:r>
              <a:rPr lang="es-PR" dirty="0"/>
              <a:t> </a:t>
            </a:r>
            <a:r>
              <a:rPr lang="es-PR" dirty="0" err="1"/>
              <a:t>about</a:t>
            </a:r>
            <a:r>
              <a:rPr lang="es-PR" dirty="0"/>
              <a:t> Puerto </a:t>
            </a:r>
            <a:r>
              <a:rPr lang="es-PR" dirty="0" err="1"/>
              <a:t>Rican</a:t>
            </a:r>
            <a:r>
              <a:rPr lang="es-PR" dirty="0"/>
              <a:t> </a:t>
            </a:r>
            <a:r>
              <a:rPr lang="es-PR" dirty="0" err="1"/>
              <a:t>artists</a:t>
            </a:r>
            <a:r>
              <a:rPr lang="es-PR" dirty="0"/>
              <a:t> </a:t>
            </a:r>
            <a:r>
              <a:rPr lang="es-PR" dirty="0" err="1"/>
              <a:t>who</a:t>
            </a:r>
            <a:r>
              <a:rPr lang="es-PR" dirty="0"/>
              <a:t> </a:t>
            </a:r>
            <a:r>
              <a:rPr lang="es-PR" dirty="0" err="1"/>
              <a:t>developed</a:t>
            </a:r>
            <a:r>
              <a:rPr lang="es-PR" dirty="0"/>
              <a:t> </a:t>
            </a:r>
            <a:r>
              <a:rPr lang="es-PR" dirty="0" err="1"/>
              <a:t>their</a:t>
            </a:r>
            <a:r>
              <a:rPr lang="es-PR" dirty="0"/>
              <a:t> </a:t>
            </a:r>
            <a:r>
              <a:rPr lang="es-PR" dirty="0" err="1"/>
              <a:t>careers</a:t>
            </a:r>
            <a:r>
              <a:rPr lang="es-PR" dirty="0"/>
              <a:t> </a:t>
            </a:r>
            <a:r>
              <a:rPr lang="es-PR" dirty="0" err="1"/>
              <a:t>outside</a:t>
            </a:r>
            <a:r>
              <a:rPr lang="es-PR" dirty="0"/>
              <a:t> </a:t>
            </a:r>
            <a:r>
              <a:rPr lang="es-PR" dirty="0" err="1"/>
              <a:t>the</a:t>
            </a:r>
            <a:r>
              <a:rPr lang="es-PR" dirty="0"/>
              <a:t> </a:t>
            </a:r>
            <a:r>
              <a:rPr lang="es-PR" dirty="0" err="1"/>
              <a:t>island</a:t>
            </a:r>
            <a:r>
              <a:rPr lang="es-PR" dirty="0"/>
              <a:t>, </a:t>
            </a:r>
            <a:r>
              <a:rPr lang="es-PR" dirty="0" err="1"/>
              <a:t>or</a:t>
            </a:r>
            <a:r>
              <a:rPr lang="es-PR" dirty="0"/>
              <a:t> </a:t>
            </a:r>
            <a:r>
              <a:rPr lang="es-PR" dirty="0" err="1"/>
              <a:t>about</a:t>
            </a:r>
            <a:r>
              <a:rPr lang="es-PR" dirty="0"/>
              <a:t> </a:t>
            </a:r>
            <a:r>
              <a:rPr lang="es-PR" dirty="0" err="1"/>
              <a:t>foreign</a:t>
            </a:r>
            <a:r>
              <a:rPr lang="es-PR" dirty="0"/>
              <a:t> </a:t>
            </a:r>
            <a:r>
              <a:rPr lang="es-PR" dirty="0" err="1"/>
              <a:t>artists</a:t>
            </a:r>
            <a:r>
              <a:rPr lang="es-PR" dirty="0"/>
              <a:t> </a:t>
            </a:r>
            <a:r>
              <a:rPr lang="es-PR" dirty="0" err="1"/>
              <a:t>who</a:t>
            </a:r>
            <a:r>
              <a:rPr lang="es-PR" dirty="0"/>
              <a:t> </a:t>
            </a:r>
            <a:r>
              <a:rPr lang="es-PR" dirty="0" err="1"/>
              <a:t>developed</a:t>
            </a:r>
            <a:r>
              <a:rPr lang="es-PR" dirty="0"/>
              <a:t> </a:t>
            </a:r>
            <a:r>
              <a:rPr lang="es-PR" dirty="0" err="1"/>
              <a:t>their</a:t>
            </a:r>
            <a:r>
              <a:rPr lang="es-PR" dirty="0"/>
              <a:t> </a:t>
            </a:r>
            <a:r>
              <a:rPr lang="es-PR" dirty="0" err="1"/>
              <a:t>careers</a:t>
            </a:r>
            <a:r>
              <a:rPr lang="es-PR" dirty="0"/>
              <a:t> in Puerto Rico </a:t>
            </a:r>
            <a:r>
              <a:rPr lang="es-PR" dirty="0" err="1"/>
              <a:t>or</a:t>
            </a:r>
            <a:r>
              <a:rPr lang="es-PR" dirty="0"/>
              <a:t> </a:t>
            </a:r>
            <a:r>
              <a:rPr lang="es-PR" dirty="0" err="1"/>
              <a:t>had</a:t>
            </a:r>
            <a:r>
              <a:rPr lang="es-PR" dirty="0"/>
              <a:t> </a:t>
            </a:r>
            <a:r>
              <a:rPr lang="es-PR" dirty="0" err="1"/>
              <a:t>great</a:t>
            </a:r>
            <a:r>
              <a:rPr lang="es-PR" dirty="0"/>
              <a:t> cultural </a:t>
            </a:r>
            <a:r>
              <a:rPr lang="es-PR" dirty="0" err="1"/>
              <a:t>impact</a:t>
            </a:r>
            <a:r>
              <a:rPr lang="es-PR" dirty="0"/>
              <a:t>, </a:t>
            </a:r>
            <a:r>
              <a:rPr lang="es-PR" dirty="0" err="1"/>
              <a:t>like</a:t>
            </a:r>
            <a:r>
              <a:rPr lang="es-PR" dirty="0"/>
              <a:t> </a:t>
            </a:r>
            <a:r>
              <a:rPr lang="es-PR" dirty="0" err="1"/>
              <a:t>the</a:t>
            </a:r>
            <a:r>
              <a:rPr lang="es-PR" dirty="0"/>
              <a:t> case of </a:t>
            </a:r>
            <a:r>
              <a:rPr lang="es-PR" dirty="0" err="1"/>
              <a:t>Ukrainian</a:t>
            </a:r>
            <a:r>
              <a:rPr lang="es-PR" dirty="0"/>
              <a:t> American </a:t>
            </a:r>
            <a:r>
              <a:rPr lang="es-PR" dirty="0" err="1"/>
              <a:t>photographer</a:t>
            </a:r>
            <a:r>
              <a:rPr lang="es-PR" dirty="0"/>
              <a:t> and </a:t>
            </a:r>
            <a:r>
              <a:rPr lang="es-PR" dirty="0" err="1"/>
              <a:t>filmmaker</a:t>
            </a:r>
            <a:r>
              <a:rPr lang="es-PR" dirty="0"/>
              <a:t>, Jack </a:t>
            </a:r>
            <a:r>
              <a:rPr lang="es-PR" dirty="0" err="1"/>
              <a:t>Delano</a:t>
            </a:r>
            <a:r>
              <a:rPr lang="es-PR" dirty="0"/>
              <a:t>.</a:t>
            </a:r>
          </a:p>
          <a:p>
            <a:pPr marL="0" indent="0">
              <a:buNone/>
            </a:pPr>
            <a:endParaRPr lang="es-PR" dirty="0"/>
          </a:p>
          <a:p>
            <a:pPr marL="0" indent="0">
              <a:buNone/>
            </a:pPr>
            <a:r>
              <a:rPr lang="es-PR" dirty="0"/>
              <a:t>100 1   $a </a:t>
            </a:r>
            <a:r>
              <a:rPr lang="es-PR" dirty="0" err="1"/>
              <a:t>Delano</a:t>
            </a:r>
            <a:r>
              <a:rPr lang="es-PR" dirty="0"/>
              <a:t>, Jack, $d 1914-1997</a:t>
            </a:r>
          </a:p>
          <a:p>
            <a:pPr marL="0" indent="0">
              <a:buNone/>
            </a:pPr>
            <a:r>
              <a:rPr lang="es-PR" dirty="0"/>
              <a:t>370 ## $a </a:t>
            </a:r>
            <a:r>
              <a:rPr lang="es-PR" dirty="0" err="1"/>
              <a:t>Ukraine</a:t>
            </a:r>
            <a:r>
              <a:rPr lang="es-PR" dirty="0"/>
              <a:t> $b San Juan (P.R.) $c </a:t>
            </a:r>
            <a:r>
              <a:rPr lang="es-PR" dirty="0" err="1"/>
              <a:t>United</a:t>
            </a:r>
            <a:r>
              <a:rPr lang="es-PR" dirty="0"/>
              <a:t> </a:t>
            </a:r>
            <a:r>
              <a:rPr lang="es-PR" dirty="0" err="1"/>
              <a:t>States</a:t>
            </a:r>
            <a:r>
              <a:rPr lang="es-PR" dirty="0"/>
              <a:t> $e </a:t>
            </a:r>
            <a:r>
              <a:rPr lang="es-PR" dirty="0" err="1"/>
              <a:t>Philadelphia</a:t>
            </a:r>
            <a:r>
              <a:rPr lang="es-PR" dirty="0"/>
              <a:t> (</a:t>
            </a:r>
            <a:r>
              <a:rPr lang="es-PR" dirty="0" err="1"/>
              <a:t>Pa</a:t>
            </a:r>
            <a:r>
              <a:rPr lang="es-PR" dirty="0"/>
              <a:t>.) $e Puerto Rico $2 </a:t>
            </a:r>
            <a:r>
              <a:rPr lang="es-PR" dirty="0" err="1"/>
              <a:t>naf</a:t>
            </a:r>
            <a:endParaRPr lang="es-PR" dirty="0"/>
          </a:p>
          <a:p>
            <a:pPr marL="0" indent="0">
              <a:buNone/>
            </a:pPr>
            <a:endParaRPr lang="es-PR" dirty="0"/>
          </a:p>
        </p:txBody>
      </p:sp>
      <p:sp>
        <p:nvSpPr>
          <p:cNvPr id="4" name="Footer Placeholder 3">
            <a:extLst>
              <a:ext uri="{FF2B5EF4-FFF2-40B4-BE49-F238E27FC236}">
                <a16:creationId xmlns:a16="http://schemas.microsoft.com/office/drawing/2014/main" id="{0E041E9B-D1D2-7368-9A97-F504466BB68C}"/>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5433BF55-552B-B9A3-AD07-EEB39F64C6C0}"/>
              </a:ext>
            </a:extLst>
          </p:cNvPr>
          <p:cNvSpPr>
            <a:spLocks noGrp="1"/>
          </p:cNvSpPr>
          <p:nvPr>
            <p:ph type="sldNum" sz="quarter" idx="12"/>
          </p:nvPr>
        </p:nvSpPr>
        <p:spPr/>
        <p:txBody>
          <a:bodyPr/>
          <a:lstStyle/>
          <a:p>
            <a:fld id="{48F63A3B-78C7-47BE-AE5E-E10140E04643}" type="slidenum">
              <a:rPr lang="en-US" smtClean="0"/>
              <a:t>19</a:t>
            </a:fld>
            <a:endParaRPr lang="en-US" dirty="0"/>
          </a:p>
        </p:txBody>
      </p:sp>
    </p:spTree>
    <p:extLst>
      <p:ext uri="{BB962C8B-B14F-4D97-AF65-F5344CB8AC3E}">
        <p14:creationId xmlns:p14="http://schemas.microsoft.com/office/powerpoint/2010/main" val="802494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B71B0-9B09-0B92-6077-C533A1842688}"/>
              </a:ext>
            </a:extLst>
          </p:cNvPr>
          <p:cNvSpPr>
            <a:spLocks noGrp="1"/>
          </p:cNvSpPr>
          <p:nvPr>
            <p:ph type="title"/>
          </p:nvPr>
        </p:nvSpPr>
        <p:spPr>
          <a:xfrm>
            <a:off x="4178808" y="1077642"/>
            <a:ext cx="6766560" cy="768096"/>
          </a:xfrm>
        </p:spPr>
        <p:txBody>
          <a:bodyPr anchor="t">
            <a:normAutofit/>
          </a:bodyPr>
          <a:lstStyle/>
          <a:p>
            <a:r>
              <a:rPr lang="es-PR" sz="4000" dirty="0" err="1"/>
              <a:t>Introduction</a:t>
            </a:r>
            <a:endParaRPr lang="es-PR" sz="4000" dirty="0"/>
          </a:p>
        </p:txBody>
      </p:sp>
      <p:sp>
        <p:nvSpPr>
          <p:cNvPr id="3" name="Content Placeholder 2">
            <a:extLst>
              <a:ext uri="{FF2B5EF4-FFF2-40B4-BE49-F238E27FC236}">
                <a16:creationId xmlns:a16="http://schemas.microsoft.com/office/drawing/2014/main" id="{E60E87E0-058C-A124-2005-AD60CCDEE1A2}"/>
              </a:ext>
            </a:extLst>
          </p:cNvPr>
          <p:cNvSpPr>
            <a:spLocks noGrp="1"/>
          </p:cNvSpPr>
          <p:nvPr>
            <p:ph idx="1"/>
          </p:nvPr>
        </p:nvSpPr>
        <p:spPr>
          <a:xfrm>
            <a:off x="4178809" y="2191859"/>
            <a:ext cx="7423578" cy="4463774"/>
          </a:xfrm>
        </p:spPr>
        <p:txBody>
          <a:bodyPr>
            <a:normAutofit fontScale="92500" lnSpcReduction="10000"/>
          </a:bodyPr>
          <a:lstStyle/>
          <a:p>
            <a:pPr marL="0" indent="0">
              <a:buNone/>
            </a:pPr>
            <a:r>
              <a:rPr lang="en-US" sz="2400" dirty="0"/>
              <a:t>This presentation will explore the attributes for culturally-rich metadata for name authority records in RDA for Puerto Rican artists. The creation or enhancement of name authority records for Puerto Rican artists stems from the need to support metadata creation in ongoing digitization projects led by the University of Puerto Rico, Río Piedras Campus, that focus on preservation and access of unique Puerto Rican and Caribbean Studies collections. </a:t>
            </a:r>
          </a:p>
          <a:p>
            <a:pPr marL="0" indent="0">
              <a:buNone/>
            </a:pPr>
            <a:endParaRPr lang="en-US" sz="2400" dirty="0"/>
          </a:p>
          <a:p>
            <a:pPr marL="0" indent="0">
              <a:buNone/>
            </a:pPr>
            <a:r>
              <a:rPr lang="en-US" sz="2400" dirty="0"/>
              <a:t>With this presentation we aim to encourage community discussions regarding challenges and best practices for the creation of culturally-rich name authority records.</a:t>
            </a:r>
            <a:endParaRPr lang="es-PR" sz="2400" dirty="0"/>
          </a:p>
        </p:txBody>
      </p:sp>
      <p:sp>
        <p:nvSpPr>
          <p:cNvPr id="4" name="Footer Placeholder 3">
            <a:extLst>
              <a:ext uri="{FF2B5EF4-FFF2-40B4-BE49-F238E27FC236}">
                <a16:creationId xmlns:a16="http://schemas.microsoft.com/office/drawing/2014/main" id="{AD34A790-EA70-72F4-25B2-151D5A2217A3}"/>
              </a:ext>
            </a:extLst>
          </p:cNvPr>
          <p:cNvSpPr>
            <a:spLocks noGrp="1"/>
          </p:cNvSpPr>
          <p:nvPr>
            <p:ph type="ftr" sz="quarter" idx="11"/>
          </p:nvPr>
        </p:nvSpPr>
        <p:spPr>
          <a:xfrm>
            <a:off x="82296" y="320040"/>
            <a:ext cx="3200400" cy="274320"/>
          </a:xfrm>
        </p:spPr>
        <p:txBody>
          <a:bodyPr anchor="ctr">
            <a:normAutofit/>
          </a:bodyPr>
          <a:lstStyle/>
          <a:p>
            <a:pPr>
              <a:spcAft>
                <a:spcPts val="600"/>
              </a:spcAft>
            </a:pPr>
            <a:r>
              <a:rPr lang="en-US" dirty="0"/>
              <a:t>ALA Core Virtual Interest Group Week 2023</a:t>
            </a:r>
          </a:p>
        </p:txBody>
      </p:sp>
      <p:sp>
        <p:nvSpPr>
          <p:cNvPr id="5" name="Slide Number Placeholder 4">
            <a:extLst>
              <a:ext uri="{FF2B5EF4-FFF2-40B4-BE49-F238E27FC236}">
                <a16:creationId xmlns:a16="http://schemas.microsoft.com/office/drawing/2014/main" id="{8C6CCDE6-38C1-3F2C-97A2-C6B0024AEE94}"/>
              </a:ext>
            </a:extLst>
          </p:cNvPr>
          <p:cNvSpPr>
            <a:spLocks noGrp="1"/>
          </p:cNvSpPr>
          <p:nvPr>
            <p:ph type="sldNum" sz="quarter" idx="12"/>
          </p:nvPr>
        </p:nvSpPr>
        <p:spPr>
          <a:xfrm>
            <a:off x="10945368" y="457200"/>
            <a:ext cx="987552" cy="274320"/>
          </a:xfrm>
        </p:spPr>
        <p:txBody>
          <a:bodyPr anchor="ctr">
            <a:normAutofit/>
          </a:bodyPr>
          <a:lstStyle/>
          <a:p>
            <a:pPr>
              <a:spcAft>
                <a:spcPts val="600"/>
              </a:spcAft>
            </a:pPr>
            <a:fld id="{48F63A3B-78C7-47BE-AE5E-E10140E04643}" type="slidenum">
              <a:rPr lang="en-US" smtClean="0"/>
              <a:pPr>
                <a:spcAft>
                  <a:spcPts val="600"/>
                </a:spcAft>
              </a:pPr>
              <a:t>2</a:t>
            </a:fld>
            <a:endParaRPr lang="en-US"/>
          </a:p>
        </p:txBody>
      </p:sp>
    </p:spTree>
    <p:extLst>
      <p:ext uri="{BB962C8B-B14F-4D97-AF65-F5344CB8AC3E}">
        <p14:creationId xmlns:p14="http://schemas.microsoft.com/office/powerpoint/2010/main" val="31823567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465576" y="859536"/>
            <a:ext cx="8165592" cy="1280160"/>
          </a:xfrm>
        </p:spPr>
        <p:txBody>
          <a:bodyPr/>
          <a:lstStyle/>
          <a:p>
            <a:r>
              <a:rPr lang="es-ES" sz="2400" dirty="0"/>
              <a:t>Jack </a:t>
            </a:r>
            <a:r>
              <a:rPr lang="es-ES" sz="2400" dirty="0" err="1"/>
              <a:t>delano</a:t>
            </a:r>
            <a:r>
              <a:rPr lang="es-ES" sz="2400" dirty="0"/>
              <a:t>: </a:t>
            </a:r>
            <a:br>
              <a:rPr lang="es-ES" sz="2400" dirty="0"/>
            </a:br>
            <a:r>
              <a:rPr lang="es-ES" sz="2400" dirty="0" err="1"/>
              <a:t>documenting</a:t>
            </a:r>
            <a:r>
              <a:rPr lang="es-ES" sz="2400" dirty="0"/>
              <a:t> Puerto Rico in </a:t>
            </a:r>
            <a:r>
              <a:rPr lang="es-ES" sz="2400" dirty="0" err="1"/>
              <a:t>the</a:t>
            </a:r>
            <a:r>
              <a:rPr lang="es-ES" sz="2400" dirty="0"/>
              <a:t> 1940’s</a:t>
            </a:r>
          </a:p>
        </p:txBody>
      </p:sp>
      <p:sp>
        <p:nvSpPr>
          <p:cNvPr id="10" name="Content Placeholder 9"/>
          <p:cNvSpPr>
            <a:spLocks noGrp="1"/>
          </p:cNvSpPr>
          <p:nvPr>
            <p:ph sz="half" idx="2"/>
          </p:nvPr>
        </p:nvSpPr>
        <p:spPr/>
        <p:txBody>
          <a:bodyPr/>
          <a:lstStyle/>
          <a:p>
            <a:endParaRPr lang="es-ES"/>
          </a:p>
        </p:txBody>
      </p:sp>
      <p:sp>
        <p:nvSpPr>
          <p:cNvPr id="12" name="Content Placeholder 11"/>
          <p:cNvSpPr>
            <a:spLocks noGrp="1"/>
          </p:cNvSpPr>
          <p:nvPr>
            <p:ph sz="quarter" idx="4"/>
          </p:nvPr>
        </p:nvSpPr>
        <p:spPr/>
        <p:txBody>
          <a:bodyPr/>
          <a:lstStyle/>
          <a:p>
            <a:endParaRPr lang="es-ES"/>
          </a:p>
        </p:txBody>
      </p:sp>
      <p:sp>
        <p:nvSpPr>
          <p:cNvPr id="3" name="Slide Number Placeholder 2"/>
          <p:cNvSpPr>
            <a:spLocks noGrp="1"/>
          </p:cNvSpPr>
          <p:nvPr>
            <p:ph type="sldNum" sz="quarter" idx="12"/>
          </p:nvPr>
        </p:nvSpPr>
        <p:spPr/>
        <p:txBody>
          <a:bodyPr/>
          <a:lstStyle/>
          <a:p>
            <a:fld id="{48F63A3B-78C7-47BE-AE5E-E10140E04643}" type="slidenum">
              <a:rPr lang="en-US" smtClean="0"/>
              <a:t>20</a:t>
            </a:fld>
            <a:endParaRPr lang="en-US" dirty="0"/>
          </a:p>
        </p:txBody>
      </p:sp>
      <p:sp>
        <p:nvSpPr>
          <p:cNvPr id="2" name="Footer Placeholder 1"/>
          <p:cNvSpPr>
            <a:spLocks noGrp="1"/>
          </p:cNvSpPr>
          <p:nvPr>
            <p:ph type="ftr" sz="quarter" idx="4294967295"/>
          </p:nvPr>
        </p:nvSpPr>
        <p:spPr>
          <a:xfrm>
            <a:off x="0" y="457200"/>
            <a:ext cx="3200400" cy="274638"/>
          </a:xfrm>
        </p:spPr>
        <p:txBody>
          <a:bodyPr/>
          <a:lstStyle/>
          <a:p>
            <a:r>
              <a:rPr lang="en-US" dirty="0"/>
              <a:t>ALA Core Virtual Interest Group Week 2023</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002" t="22405" r="355" b="9350"/>
          <a:stretch/>
        </p:blipFill>
        <p:spPr>
          <a:xfrm>
            <a:off x="3465576" y="2871215"/>
            <a:ext cx="4050792" cy="3742449"/>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6395" t="16333" r="18200" b="14351"/>
          <a:stretch/>
        </p:blipFill>
        <p:spPr>
          <a:xfrm>
            <a:off x="7753320" y="2871215"/>
            <a:ext cx="3850416" cy="3742449"/>
          </a:xfrm>
          <a:prstGeom prst="rect">
            <a:avLst/>
          </a:prstGeom>
        </p:spPr>
      </p:pic>
    </p:spTree>
    <p:extLst>
      <p:ext uri="{BB962C8B-B14F-4D97-AF65-F5344CB8AC3E}">
        <p14:creationId xmlns:p14="http://schemas.microsoft.com/office/powerpoint/2010/main" val="3496878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Presentation title</a:t>
            </a:r>
            <a:endParaRPr lang="en-US" dirty="0"/>
          </a:p>
        </p:txBody>
      </p:sp>
      <p:sp>
        <p:nvSpPr>
          <p:cNvPr id="3" name="Slide Number Placeholder 2"/>
          <p:cNvSpPr>
            <a:spLocks noGrp="1"/>
          </p:cNvSpPr>
          <p:nvPr>
            <p:ph type="sldNum" sz="quarter" idx="12"/>
          </p:nvPr>
        </p:nvSpPr>
        <p:spPr/>
        <p:txBody>
          <a:bodyPr/>
          <a:lstStyle/>
          <a:p>
            <a:fld id="{48F63A3B-78C7-47BE-AE5E-E10140E04643}" type="slidenum">
              <a:rPr lang="en-US" smtClean="0"/>
              <a:t>21</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4215619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19FB-7E10-DAD5-2199-32F514EFEBCF}"/>
              </a:ext>
            </a:extLst>
          </p:cNvPr>
          <p:cNvSpPr>
            <a:spLocks noGrp="1"/>
          </p:cNvSpPr>
          <p:nvPr>
            <p:ph type="title"/>
          </p:nvPr>
        </p:nvSpPr>
        <p:spPr>
          <a:xfrm>
            <a:off x="539496" y="1216152"/>
            <a:ext cx="10671048" cy="768096"/>
          </a:xfrm>
        </p:spPr>
        <p:txBody>
          <a:bodyPr/>
          <a:lstStyle/>
          <a:p>
            <a:pPr algn="l"/>
            <a:r>
              <a:rPr lang="es-PR" sz="4000" dirty="0"/>
              <a:t>372 </a:t>
            </a:r>
            <a:r>
              <a:rPr lang="es-PR" sz="4000" dirty="0" err="1"/>
              <a:t>field</a:t>
            </a:r>
            <a:r>
              <a:rPr lang="es-PR" sz="4000" dirty="0"/>
              <a:t> of </a:t>
            </a:r>
            <a:r>
              <a:rPr lang="es-PR" sz="4000" dirty="0" err="1"/>
              <a:t>activity</a:t>
            </a:r>
            <a:endParaRPr lang="es-PR" sz="4000" dirty="0"/>
          </a:p>
        </p:txBody>
      </p:sp>
      <p:sp>
        <p:nvSpPr>
          <p:cNvPr id="3" name="Content Placeholder 2">
            <a:extLst>
              <a:ext uri="{FF2B5EF4-FFF2-40B4-BE49-F238E27FC236}">
                <a16:creationId xmlns:a16="http://schemas.microsoft.com/office/drawing/2014/main" id="{03886C89-F612-1CBA-C470-5AB5B3992CB9}"/>
              </a:ext>
            </a:extLst>
          </p:cNvPr>
          <p:cNvSpPr>
            <a:spLocks noGrp="1"/>
          </p:cNvSpPr>
          <p:nvPr>
            <p:ph sz="half" idx="1"/>
          </p:nvPr>
        </p:nvSpPr>
        <p:spPr/>
        <p:txBody>
          <a:bodyPr/>
          <a:lstStyle/>
          <a:p>
            <a:pPr marL="0" indent="0">
              <a:buNone/>
            </a:pPr>
            <a:r>
              <a:rPr lang="es-ES" dirty="0" err="1"/>
              <a:t>This</a:t>
            </a:r>
            <a:r>
              <a:rPr lang="es-ES" dirty="0"/>
              <a:t> </a:t>
            </a:r>
            <a:r>
              <a:rPr lang="es-ES" dirty="0" err="1"/>
              <a:t>attribute</a:t>
            </a:r>
            <a:r>
              <a:rPr lang="es-ES" dirty="0"/>
              <a:t> </a:t>
            </a:r>
            <a:r>
              <a:rPr lang="es-ES" dirty="0" err="1"/>
              <a:t>allows</a:t>
            </a:r>
            <a:r>
              <a:rPr lang="es-ES" dirty="0"/>
              <a:t> </a:t>
            </a:r>
            <a:r>
              <a:rPr lang="es-ES" dirty="0" err="1"/>
              <a:t>us</a:t>
            </a:r>
            <a:r>
              <a:rPr lang="es-ES" dirty="0"/>
              <a:t> to </a:t>
            </a:r>
            <a:r>
              <a:rPr lang="es-ES" dirty="0" err="1"/>
              <a:t>register</a:t>
            </a:r>
            <a:r>
              <a:rPr lang="es-ES" dirty="0"/>
              <a:t> </a:t>
            </a:r>
            <a:r>
              <a:rPr lang="es-ES" dirty="0" err="1"/>
              <a:t>the</a:t>
            </a:r>
            <a:r>
              <a:rPr lang="es-ES" dirty="0"/>
              <a:t> </a:t>
            </a:r>
            <a:r>
              <a:rPr lang="es-ES" dirty="0" err="1"/>
              <a:t>variety</a:t>
            </a:r>
            <a:r>
              <a:rPr lang="es-ES" dirty="0"/>
              <a:t> of disciplines, </a:t>
            </a:r>
            <a:r>
              <a:rPr lang="es-ES" dirty="0" err="1"/>
              <a:t>techniques</a:t>
            </a:r>
            <a:r>
              <a:rPr lang="es-ES" dirty="0"/>
              <a:t>, and </a:t>
            </a:r>
            <a:r>
              <a:rPr lang="es-ES" dirty="0" err="1"/>
              <a:t>genres</a:t>
            </a:r>
            <a:r>
              <a:rPr lang="es-ES" dirty="0"/>
              <a:t> of </a:t>
            </a:r>
            <a:r>
              <a:rPr lang="es-ES" dirty="0" err="1"/>
              <a:t>an</a:t>
            </a:r>
            <a:r>
              <a:rPr lang="es-ES" dirty="0"/>
              <a:t> </a:t>
            </a:r>
            <a:r>
              <a:rPr lang="es-ES" dirty="0" err="1"/>
              <a:t>artist’s</a:t>
            </a:r>
            <a:r>
              <a:rPr lang="es-ES" dirty="0"/>
              <a:t> </a:t>
            </a:r>
            <a:r>
              <a:rPr lang="es-ES" dirty="0" err="1"/>
              <a:t>career</a:t>
            </a:r>
            <a:r>
              <a:rPr lang="es-ES" dirty="0"/>
              <a:t>: </a:t>
            </a:r>
            <a:r>
              <a:rPr lang="es-ES" dirty="0" err="1"/>
              <a:t>painting</a:t>
            </a:r>
            <a:r>
              <a:rPr lang="es-ES" dirty="0"/>
              <a:t>, </a:t>
            </a:r>
            <a:r>
              <a:rPr lang="es-ES" dirty="0" err="1"/>
              <a:t>printmaking</a:t>
            </a:r>
            <a:r>
              <a:rPr lang="es-ES" dirty="0"/>
              <a:t>, </a:t>
            </a:r>
            <a:r>
              <a:rPr lang="es-ES" dirty="0" err="1"/>
              <a:t>sculpture</a:t>
            </a:r>
            <a:r>
              <a:rPr lang="es-ES" dirty="0"/>
              <a:t>, </a:t>
            </a:r>
            <a:r>
              <a:rPr lang="es-ES" dirty="0" err="1"/>
              <a:t>or</a:t>
            </a:r>
            <a:r>
              <a:rPr lang="es-ES" dirty="0"/>
              <a:t> </a:t>
            </a:r>
            <a:r>
              <a:rPr lang="es-ES" dirty="0" err="1"/>
              <a:t>drawing</a:t>
            </a:r>
            <a:r>
              <a:rPr lang="es-ES" dirty="0"/>
              <a:t>, </a:t>
            </a:r>
            <a:r>
              <a:rPr lang="es-ES" dirty="0" err="1"/>
              <a:t>among</a:t>
            </a:r>
            <a:r>
              <a:rPr lang="es-ES" dirty="0"/>
              <a:t> </a:t>
            </a:r>
            <a:r>
              <a:rPr lang="es-ES" dirty="0" err="1"/>
              <a:t>others</a:t>
            </a:r>
            <a:r>
              <a:rPr lang="es-ES" dirty="0"/>
              <a:t>. </a:t>
            </a:r>
            <a:r>
              <a:rPr lang="es-ES" dirty="0" err="1"/>
              <a:t>We</a:t>
            </a:r>
            <a:r>
              <a:rPr lang="es-ES" dirty="0"/>
              <a:t> </a:t>
            </a:r>
            <a:r>
              <a:rPr lang="es-ES" dirty="0" err="1"/>
              <a:t>also</a:t>
            </a:r>
            <a:r>
              <a:rPr lang="es-ES" dirty="0"/>
              <a:t> </a:t>
            </a:r>
            <a:r>
              <a:rPr lang="es-ES" dirty="0" err="1"/>
              <a:t>included</a:t>
            </a:r>
            <a:r>
              <a:rPr lang="es-ES" dirty="0"/>
              <a:t> </a:t>
            </a:r>
            <a:r>
              <a:rPr lang="es-ES" dirty="0" err="1"/>
              <a:t>other</a:t>
            </a:r>
            <a:r>
              <a:rPr lang="es-ES" dirty="0"/>
              <a:t> </a:t>
            </a:r>
            <a:r>
              <a:rPr lang="es-ES" dirty="0" err="1"/>
              <a:t>activities</a:t>
            </a:r>
            <a:r>
              <a:rPr lang="es-ES" dirty="0"/>
              <a:t> </a:t>
            </a:r>
            <a:r>
              <a:rPr lang="es-ES" dirty="0" err="1"/>
              <a:t>not</a:t>
            </a:r>
            <a:r>
              <a:rPr lang="es-ES" dirty="0"/>
              <a:t> </a:t>
            </a:r>
            <a:r>
              <a:rPr lang="es-ES" dirty="0" err="1"/>
              <a:t>directly</a:t>
            </a:r>
            <a:r>
              <a:rPr lang="es-ES" dirty="0"/>
              <a:t> </a:t>
            </a:r>
            <a:r>
              <a:rPr lang="es-ES" dirty="0" err="1"/>
              <a:t>related</a:t>
            </a:r>
            <a:r>
              <a:rPr lang="es-ES" dirty="0"/>
              <a:t> to </a:t>
            </a:r>
            <a:r>
              <a:rPr lang="es-ES" dirty="0" err="1"/>
              <a:t>the</a:t>
            </a:r>
            <a:r>
              <a:rPr lang="es-ES" dirty="0"/>
              <a:t> </a:t>
            </a:r>
            <a:r>
              <a:rPr lang="es-ES" dirty="0" err="1"/>
              <a:t>arts</a:t>
            </a:r>
            <a:r>
              <a:rPr lang="es-ES" dirty="0"/>
              <a:t>, </a:t>
            </a:r>
            <a:r>
              <a:rPr lang="es-ES" dirty="0" err="1"/>
              <a:t>but</a:t>
            </a:r>
            <a:r>
              <a:rPr lang="es-ES" dirty="0"/>
              <a:t> are </a:t>
            </a:r>
            <a:r>
              <a:rPr lang="es-ES" dirty="0" err="1"/>
              <a:t>important</a:t>
            </a:r>
            <a:r>
              <a:rPr lang="es-ES" dirty="0"/>
              <a:t> in </a:t>
            </a:r>
            <a:r>
              <a:rPr lang="es-ES" dirty="0" err="1"/>
              <a:t>the</a:t>
            </a:r>
            <a:r>
              <a:rPr lang="es-ES" dirty="0"/>
              <a:t> </a:t>
            </a:r>
            <a:r>
              <a:rPr lang="es-ES" dirty="0" err="1"/>
              <a:t>life</a:t>
            </a:r>
            <a:r>
              <a:rPr lang="es-ES" dirty="0"/>
              <a:t> </a:t>
            </a:r>
            <a:r>
              <a:rPr lang="es-ES" dirty="0" err="1"/>
              <a:t>or</a:t>
            </a:r>
            <a:r>
              <a:rPr lang="es-ES" dirty="0"/>
              <a:t> </a:t>
            </a:r>
            <a:r>
              <a:rPr lang="es-ES" dirty="0" err="1"/>
              <a:t>career</a:t>
            </a:r>
            <a:r>
              <a:rPr lang="es-ES" dirty="0"/>
              <a:t> of </a:t>
            </a:r>
            <a:r>
              <a:rPr lang="es-ES" dirty="0" err="1"/>
              <a:t>the</a:t>
            </a:r>
            <a:r>
              <a:rPr lang="es-ES" dirty="0"/>
              <a:t> </a:t>
            </a:r>
            <a:r>
              <a:rPr lang="es-ES" dirty="0" err="1"/>
              <a:t>artist</a:t>
            </a:r>
            <a:r>
              <a:rPr lang="es-ES" dirty="0"/>
              <a:t>. </a:t>
            </a:r>
          </a:p>
          <a:p>
            <a:pPr marL="0" indent="0">
              <a:buNone/>
            </a:pPr>
            <a:endParaRPr lang="es-ES" dirty="0"/>
          </a:p>
          <a:p>
            <a:pPr marL="0" indent="0">
              <a:buNone/>
            </a:pPr>
            <a:r>
              <a:rPr lang="es-ES" dirty="0" err="1"/>
              <a:t>We</a:t>
            </a:r>
            <a:r>
              <a:rPr lang="es-ES" dirty="0"/>
              <a:t> </a:t>
            </a:r>
            <a:r>
              <a:rPr lang="es-ES" dirty="0" err="1"/>
              <a:t>used</a:t>
            </a:r>
            <a:r>
              <a:rPr lang="es-ES" dirty="0"/>
              <a:t> </a:t>
            </a:r>
            <a:r>
              <a:rPr lang="es-ES" dirty="0" err="1"/>
              <a:t>terms</a:t>
            </a:r>
            <a:r>
              <a:rPr lang="es-ES" dirty="0"/>
              <a:t> </a:t>
            </a:r>
            <a:r>
              <a:rPr lang="es-ES" dirty="0" err="1"/>
              <a:t>from</a:t>
            </a:r>
            <a:r>
              <a:rPr lang="es-ES" dirty="0"/>
              <a:t> </a:t>
            </a:r>
            <a:r>
              <a:rPr lang="es-ES" dirty="0" err="1"/>
              <a:t>the</a:t>
            </a:r>
            <a:r>
              <a:rPr lang="es-ES" dirty="0"/>
              <a:t> Library of </a:t>
            </a:r>
            <a:r>
              <a:rPr lang="es-ES" dirty="0" err="1"/>
              <a:t>Congress</a:t>
            </a:r>
            <a:r>
              <a:rPr lang="es-ES" dirty="0"/>
              <a:t> </a:t>
            </a:r>
            <a:r>
              <a:rPr lang="es-ES" dirty="0" err="1"/>
              <a:t>Subject</a:t>
            </a:r>
            <a:r>
              <a:rPr lang="es-ES" dirty="0"/>
              <a:t> </a:t>
            </a:r>
            <a:r>
              <a:rPr lang="es-ES" dirty="0" err="1"/>
              <a:t>Headings</a:t>
            </a:r>
            <a:r>
              <a:rPr lang="es-ES" dirty="0"/>
              <a:t> and </a:t>
            </a:r>
            <a:r>
              <a:rPr lang="es-ES" dirty="0" err="1"/>
              <a:t>the</a:t>
            </a:r>
            <a:r>
              <a:rPr lang="es-ES" dirty="0"/>
              <a:t> </a:t>
            </a:r>
            <a:r>
              <a:rPr lang="es-ES" dirty="0" err="1"/>
              <a:t>Getty</a:t>
            </a:r>
            <a:r>
              <a:rPr lang="es-ES" dirty="0"/>
              <a:t> Art &amp; </a:t>
            </a:r>
            <a:r>
              <a:rPr lang="es-ES" dirty="0" err="1"/>
              <a:t>Architecture</a:t>
            </a:r>
            <a:r>
              <a:rPr lang="es-ES" dirty="0"/>
              <a:t> </a:t>
            </a:r>
            <a:r>
              <a:rPr lang="es-ES" dirty="0" err="1"/>
              <a:t>Thesaurus</a:t>
            </a:r>
            <a:r>
              <a:rPr lang="es-ES" dirty="0"/>
              <a:t>. </a:t>
            </a:r>
            <a:r>
              <a:rPr lang="es-ES" dirty="0" err="1"/>
              <a:t>One</a:t>
            </a:r>
            <a:r>
              <a:rPr lang="es-ES" dirty="0"/>
              <a:t> of </a:t>
            </a:r>
            <a:r>
              <a:rPr lang="es-ES" dirty="0" err="1"/>
              <a:t>the</a:t>
            </a:r>
            <a:r>
              <a:rPr lang="es-ES" dirty="0"/>
              <a:t> </a:t>
            </a:r>
            <a:r>
              <a:rPr lang="es-ES" dirty="0" err="1"/>
              <a:t>main</a:t>
            </a:r>
            <a:r>
              <a:rPr lang="es-ES" dirty="0"/>
              <a:t> </a:t>
            </a:r>
            <a:r>
              <a:rPr lang="es-ES" dirty="0" err="1"/>
              <a:t>challenges</a:t>
            </a:r>
            <a:r>
              <a:rPr lang="es-ES" dirty="0"/>
              <a:t> </a:t>
            </a:r>
            <a:r>
              <a:rPr lang="es-ES" dirty="0" err="1"/>
              <a:t>when</a:t>
            </a:r>
            <a:r>
              <a:rPr lang="es-ES" dirty="0"/>
              <a:t> </a:t>
            </a:r>
            <a:r>
              <a:rPr lang="es-ES" dirty="0" err="1"/>
              <a:t>registering</a:t>
            </a:r>
            <a:r>
              <a:rPr lang="es-ES" dirty="0"/>
              <a:t> </a:t>
            </a:r>
            <a:r>
              <a:rPr lang="es-ES" dirty="0" err="1"/>
              <a:t>information</a:t>
            </a:r>
            <a:r>
              <a:rPr lang="es-ES" dirty="0"/>
              <a:t> in </a:t>
            </a:r>
            <a:r>
              <a:rPr lang="es-ES" dirty="0" err="1"/>
              <a:t>this</a:t>
            </a:r>
            <a:r>
              <a:rPr lang="es-ES" dirty="0"/>
              <a:t> </a:t>
            </a:r>
            <a:r>
              <a:rPr lang="es-ES" dirty="0" err="1"/>
              <a:t>field</a:t>
            </a:r>
            <a:r>
              <a:rPr lang="es-ES" dirty="0"/>
              <a:t> </a:t>
            </a:r>
            <a:r>
              <a:rPr lang="es-ES" dirty="0" err="1"/>
              <a:t>is</a:t>
            </a:r>
            <a:r>
              <a:rPr lang="es-ES" dirty="0"/>
              <a:t> </a:t>
            </a:r>
            <a:r>
              <a:rPr lang="es-ES" dirty="0" err="1"/>
              <a:t>the</a:t>
            </a:r>
            <a:r>
              <a:rPr lang="es-ES" dirty="0"/>
              <a:t> </a:t>
            </a:r>
            <a:r>
              <a:rPr lang="es-ES" dirty="0" err="1"/>
              <a:t>need</a:t>
            </a:r>
            <a:r>
              <a:rPr lang="es-ES" dirty="0"/>
              <a:t> </a:t>
            </a:r>
            <a:r>
              <a:rPr lang="es-ES" dirty="0" err="1"/>
              <a:t>for</a:t>
            </a:r>
            <a:r>
              <a:rPr lang="es-ES" dirty="0"/>
              <a:t> </a:t>
            </a:r>
            <a:r>
              <a:rPr lang="es-ES" dirty="0" err="1"/>
              <a:t>specialized</a:t>
            </a:r>
            <a:r>
              <a:rPr lang="es-ES" dirty="0"/>
              <a:t> </a:t>
            </a:r>
            <a:r>
              <a:rPr lang="es-ES" dirty="0" err="1"/>
              <a:t>knowledge</a:t>
            </a:r>
            <a:r>
              <a:rPr lang="es-ES" dirty="0"/>
              <a:t> </a:t>
            </a:r>
            <a:r>
              <a:rPr lang="es-ES" dirty="0" err="1"/>
              <a:t>regarding</a:t>
            </a:r>
            <a:r>
              <a:rPr lang="es-ES" dirty="0"/>
              <a:t> </a:t>
            </a:r>
            <a:r>
              <a:rPr lang="es-ES" dirty="0" err="1"/>
              <a:t>artistic</a:t>
            </a:r>
            <a:r>
              <a:rPr lang="es-ES" dirty="0"/>
              <a:t> </a:t>
            </a:r>
            <a:r>
              <a:rPr lang="es-ES" dirty="0" err="1"/>
              <a:t>techniques</a:t>
            </a:r>
            <a:r>
              <a:rPr lang="es-ES" dirty="0"/>
              <a:t>, </a:t>
            </a:r>
            <a:r>
              <a:rPr lang="es-ES" dirty="0" err="1"/>
              <a:t>particulary</a:t>
            </a:r>
            <a:r>
              <a:rPr lang="es-ES" dirty="0"/>
              <a:t> </a:t>
            </a:r>
            <a:r>
              <a:rPr lang="es-ES" dirty="0" err="1"/>
              <a:t>for</a:t>
            </a:r>
            <a:r>
              <a:rPr lang="es-ES" dirty="0"/>
              <a:t> </a:t>
            </a:r>
            <a:r>
              <a:rPr lang="es-ES" dirty="0" err="1"/>
              <a:t>those</a:t>
            </a:r>
            <a:r>
              <a:rPr lang="es-ES" dirty="0"/>
              <a:t> </a:t>
            </a:r>
            <a:r>
              <a:rPr lang="es-ES" dirty="0" err="1"/>
              <a:t>artists</a:t>
            </a:r>
            <a:r>
              <a:rPr lang="es-ES" dirty="0"/>
              <a:t> </a:t>
            </a:r>
            <a:r>
              <a:rPr lang="es-ES" dirty="0" err="1"/>
              <a:t>who</a:t>
            </a:r>
            <a:r>
              <a:rPr lang="es-ES" dirty="0"/>
              <a:t> </a:t>
            </a:r>
            <a:r>
              <a:rPr lang="es-ES" dirty="0" err="1"/>
              <a:t>work</a:t>
            </a:r>
            <a:r>
              <a:rPr lang="es-ES" dirty="0"/>
              <a:t> </a:t>
            </a:r>
            <a:r>
              <a:rPr lang="es-ES" dirty="0" err="1"/>
              <a:t>with</a:t>
            </a:r>
            <a:r>
              <a:rPr lang="es-ES" dirty="0"/>
              <a:t> </a:t>
            </a:r>
            <a:r>
              <a:rPr lang="es-ES" dirty="0" err="1"/>
              <a:t>printmaking</a:t>
            </a:r>
            <a:r>
              <a:rPr lang="es-ES" dirty="0"/>
              <a:t>, in </a:t>
            </a:r>
            <a:r>
              <a:rPr lang="es-ES" dirty="0" err="1"/>
              <a:t>order</a:t>
            </a:r>
            <a:r>
              <a:rPr lang="es-ES" dirty="0"/>
              <a:t> to </a:t>
            </a:r>
            <a:r>
              <a:rPr lang="es-ES" dirty="0" err="1"/>
              <a:t>assign</a:t>
            </a:r>
            <a:r>
              <a:rPr lang="es-ES" dirty="0"/>
              <a:t> </a:t>
            </a:r>
            <a:r>
              <a:rPr lang="es-ES" dirty="0" err="1"/>
              <a:t>the</a:t>
            </a:r>
            <a:r>
              <a:rPr lang="es-ES" dirty="0"/>
              <a:t> </a:t>
            </a:r>
            <a:r>
              <a:rPr lang="es-ES" dirty="0" err="1"/>
              <a:t>corresponding</a:t>
            </a:r>
            <a:r>
              <a:rPr lang="es-ES" dirty="0"/>
              <a:t> </a:t>
            </a:r>
            <a:r>
              <a:rPr lang="es-ES" dirty="0" err="1"/>
              <a:t>controlled</a:t>
            </a:r>
            <a:r>
              <a:rPr lang="es-ES" dirty="0"/>
              <a:t> </a:t>
            </a:r>
            <a:r>
              <a:rPr lang="es-ES" dirty="0" err="1"/>
              <a:t>vocabularies</a:t>
            </a:r>
            <a:r>
              <a:rPr lang="es-ES" dirty="0"/>
              <a:t>. </a:t>
            </a:r>
          </a:p>
          <a:p>
            <a:pPr marL="0" indent="0">
              <a:buNone/>
            </a:pPr>
            <a:endParaRPr lang="es-ES" dirty="0"/>
          </a:p>
          <a:p>
            <a:pPr marL="0" indent="0">
              <a:buNone/>
            </a:pPr>
            <a:r>
              <a:rPr lang="es-ES" dirty="0"/>
              <a:t>100 1   $a Vega, Rafael, $d 1979-</a:t>
            </a:r>
          </a:p>
          <a:p>
            <a:pPr marL="0" indent="0">
              <a:buNone/>
            </a:pPr>
            <a:r>
              <a:rPr lang="es-ES" dirty="0"/>
              <a:t>372 ## $a </a:t>
            </a:r>
            <a:r>
              <a:rPr lang="es-ES" dirty="0" err="1"/>
              <a:t>Painting</a:t>
            </a:r>
            <a:r>
              <a:rPr lang="es-ES" dirty="0"/>
              <a:t> $a </a:t>
            </a:r>
            <a:r>
              <a:rPr lang="es-ES" dirty="0" err="1"/>
              <a:t>Drawing</a:t>
            </a:r>
            <a:r>
              <a:rPr lang="es-ES" dirty="0"/>
              <a:t> $a Art, </a:t>
            </a:r>
            <a:r>
              <a:rPr lang="es-ES" dirty="0" err="1"/>
              <a:t>Abstract</a:t>
            </a:r>
            <a:r>
              <a:rPr lang="es-ES" dirty="0"/>
              <a:t> $a </a:t>
            </a:r>
            <a:r>
              <a:rPr lang="es-ES" dirty="0" err="1"/>
              <a:t>Chemical</a:t>
            </a:r>
            <a:r>
              <a:rPr lang="es-ES" dirty="0"/>
              <a:t> </a:t>
            </a:r>
            <a:r>
              <a:rPr lang="es-ES" dirty="0" err="1"/>
              <a:t>engineering</a:t>
            </a:r>
            <a:r>
              <a:rPr lang="es-ES" dirty="0"/>
              <a:t> $2 </a:t>
            </a:r>
            <a:r>
              <a:rPr lang="es-ES" dirty="0" err="1"/>
              <a:t>lcsh</a:t>
            </a:r>
            <a:endParaRPr lang="es-ES" dirty="0"/>
          </a:p>
          <a:p>
            <a:pPr marL="0" indent="0">
              <a:buNone/>
            </a:pPr>
            <a:endParaRPr lang="es-ES" dirty="0"/>
          </a:p>
          <a:p>
            <a:pPr marL="0" indent="0">
              <a:buNone/>
            </a:pPr>
            <a:r>
              <a:rPr lang="es-ES" dirty="0"/>
              <a:t>100 1   $a Somoza, María Emilia, $d 1936-2016</a:t>
            </a:r>
          </a:p>
          <a:p>
            <a:pPr marL="0" indent="0">
              <a:buNone/>
            </a:pPr>
            <a:r>
              <a:rPr lang="en-US" dirty="0"/>
              <a:t>372 ## $a Graphic arts $a Etching $a Engraving $a Museums--Management $2 </a:t>
            </a:r>
            <a:r>
              <a:rPr lang="en-US" dirty="0" err="1"/>
              <a:t>lcsh</a:t>
            </a:r>
            <a:endParaRPr lang="es-ES" dirty="0"/>
          </a:p>
          <a:p>
            <a:pPr marL="0" indent="0">
              <a:buNone/>
            </a:pPr>
            <a:endParaRPr lang="es-PR" dirty="0"/>
          </a:p>
        </p:txBody>
      </p:sp>
      <p:sp>
        <p:nvSpPr>
          <p:cNvPr id="4" name="Footer Placeholder 3">
            <a:extLst>
              <a:ext uri="{FF2B5EF4-FFF2-40B4-BE49-F238E27FC236}">
                <a16:creationId xmlns:a16="http://schemas.microsoft.com/office/drawing/2014/main" id="{0E041E9B-D1D2-7368-9A97-F504466BB68C}"/>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5433BF55-552B-B9A3-AD07-EEB39F64C6C0}"/>
              </a:ext>
            </a:extLst>
          </p:cNvPr>
          <p:cNvSpPr>
            <a:spLocks noGrp="1"/>
          </p:cNvSpPr>
          <p:nvPr>
            <p:ph type="sldNum" sz="quarter" idx="12"/>
          </p:nvPr>
        </p:nvSpPr>
        <p:spPr/>
        <p:txBody>
          <a:bodyPr/>
          <a:lstStyle/>
          <a:p>
            <a:fld id="{48F63A3B-78C7-47BE-AE5E-E10140E04643}" type="slidenum">
              <a:rPr lang="en-US" smtClean="0"/>
              <a:t>22</a:t>
            </a:fld>
            <a:endParaRPr lang="en-US" dirty="0"/>
          </a:p>
        </p:txBody>
      </p:sp>
    </p:spTree>
    <p:extLst>
      <p:ext uri="{BB962C8B-B14F-4D97-AF65-F5344CB8AC3E}">
        <p14:creationId xmlns:p14="http://schemas.microsoft.com/office/powerpoint/2010/main" val="189554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6548" y="883920"/>
            <a:ext cx="8165592" cy="768096"/>
          </a:xfrm>
        </p:spPr>
        <p:txBody>
          <a:bodyPr/>
          <a:lstStyle/>
          <a:p>
            <a:r>
              <a:rPr lang="es-ES" sz="2400" dirty="0"/>
              <a:t>María Emilia Somoza:</a:t>
            </a:r>
            <a:br>
              <a:rPr lang="es-ES" sz="2400" dirty="0"/>
            </a:br>
            <a:r>
              <a:rPr lang="es-ES" sz="2400" dirty="0"/>
              <a:t>“Aguafuerte”, </a:t>
            </a:r>
            <a:r>
              <a:rPr lang="es-ES" sz="2400" dirty="0" err="1"/>
              <a:t>etchings</a:t>
            </a:r>
            <a:endParaRPr lang="es-ES" sz="2400" dirty="0"/>
          </a:p>
        </p:txBody>
      </p:sp>
      <p:pic>
        <p:nvPicPr>
          <p:cNvPr id="11" name="Content Placeholder 10"/>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7799732" y="2483358"/>
            <a:ext cx="3588788" cy="3684588"/>
          </a:xfrm>
        </p:spPr>
      </p:pic>
      <p:sp>
        <p:nvSpPr>
          <p:cNvPr id="7" name="Slide Number Placeholder 6"/>
          <p:cNvSpPr>
            <a:spLocks noGrp="1"/>
          </p:cNvSpPr>
          <p:nvPr>
            <p:ph type="sldNum" sz="quarter" idx="12"/>
          </p:nvPr>
        </p:nvSpPr>
        <p:spPr/>
        <p:txBody>
          <a:bodyPr/>
          <a:lstStyle/>
          <a:p>
            <a:fld id="{48F63A3B-78C7-47BE-AE5E-E10140E04643}" type="slidenum">
              <a:rPr lang="en-US" smtClean="0"/>
              <a:t>23</a:t>
            </a:fld>
            <a:endParaRPr lang="en-US" dirty="0"/>
          </a:p>
        </p:txBody>
      </p:sp>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478184" y="2483358"/>
            <a:ext cx="4261160" cy="3684588"/>
          </a:xfrm>
        </p:spPr>
      </p:pic>
      <p:pic>
        <p:nvPicPr>
          <p:cNvPr id="12" name="Picture 11"/>
          <p:cNvPicPr>
            <a:picLocks noChangeAspect="1"/>
          </p:cNvPicPr>
          <p:nvPr/>
        </p:nvPicPr>
        <p:blipFill>
          <a:blip r:embed="rId4"/>
          <a:stretch>
            <a:fillRect/>
          </a:stretch>
        </p:blipFill>
        <p:spPr>
          <a:xfrm>
            <a:off x="0" y="271244"/>
            <a:ext cx="3200677" cy="323116"/>
          </a:xfrm>
          <a:prstGeom prst="rect">
            <a:avLst/>
          </a:prstGeom>
        </p:spPr>
      </p:pic>
      <p:sp>
        <p:nvSpPr>
          <p:cNvPr id="13" name="TextBox 12"/>
          <p:cNvSpPr txBox="1"/>
          <p:nvPr/>
        </p:nvSpPr>
        <p:spPr>
          <a:xfrm>
            <a:off x="3478184" y="6177090"/>
            <a:ext cx="6273836" cy="461665"/>
          </a:xfrm>
          <a:prstGeom prst="rect">
            <a:avLst/>
          </a:prstGeom>
          <a:noFill/>
        </p:spPr>
        <p:txBody>
          <a:bodyPr wrap="square" rtlCol="0">
            <a:spAutoFit/>
          </a:bodyPr>
          <a:lstStyle/>
          <a:p>
            <a:r>
              <a:rPr lang="es-ES" sz="1200" dirty="0" err="1"/>
              <a:t>Fullana</a:t>
            </a:r>
            <a:r>
              <a:rPr lang="es-ES" sz="1200" dirty="0"/>
              <a:t> Acosta, M. (2016). La huella de María Emilia Somoza. </a:t>
            </a:r>
            <a:r>
              <a:rPr lang="es-ES" sz="1200" i="1" dirty="0"/>
              <a:t>El Nuevo Día</a:t>
            </a:r>
            <a:r>
              <a:rPr lang="es-ES" sz="1200" dirty="0"/>
              <a:t>. </a:t>
            </a:r>
            <a:r>
              <a:rPr lang="es-ES" sz="1200" dirty="0">
                <a:hlinkClick r:id="rId5"/>
              </a:rPr>
              <a:t>https://www.pressreader.com/puerto-rico/el-nuevo-dia1/20160708/282149290640670</a:t>
            </a:r>
            <a:r>
              <a:rPr lang="es-ES" sz="1200" dirty="0"/>
              <a:t> </a:t>
            </a:r>
          </a:p>
        </p:txBody>
      </p:sp>
    </p:spTree>
    <p:extLst>
      <p:ext uri="{BB962C8B-B14F-4D97-AF65-F5344CB8AC3E}">
        <p14:creationId xmlns:p14="http://schemas.microsoft.com/office/powerpoint/2010/main" val="830979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8F63A3B-78C7-47BE-AE5E-E10140E04643}" type="slidenum">
              <a:rPr lang="en-US" smtClean="0"/>
              <a:t>24</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673473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19FB-7E10-DAD5-2199-32F514EFEBCF}"/>
              </a:ext>
            </a:extLst>
          </p:cNvPr>
          <p:cNvSpPr>
            <a:spLocks noGrp="1"/>
          </p:cNvSpPr>
          <p:nvPr>
            <p:ph type="title"/>
          </p:nvPr>
        </p:nvSpPr>
        <p:spPr>
          <a:xfrm>
            <a:off x="539496" y="1216152"/>
            <a:ext cx="10671048" cy="768096"/>
          </a:xfrm>
        </p:spPr>
        <p:txBody>
          <a:bodyPr/>
          <a:lstStyle/>
          <a:p>
            <a:pPr algn="l"/>
            <a:r>
              <a:rPr lang="es-PR" sz="4000" dirty="0"/>
              <a:t>373 </a:t>
            </a:r>
            <a:r>
              <a:rPr lang="es-PR" sz="4000" dirty="0" err="1"/>
              <a:t>associated</a:t>
            </a:r>
            <a:r>
              <a:rPr lang="es-PR" sz="4000" dirty="0"/>
              <a:t> </a:t>
            </a:r>
            <a:r>
              <a:rPr lang="es-PR" sz="4000" dirty="0" err="1"/>
              <a:t>group</a:t>
            </a:r>
            <a:endParaRPr lang="es-PR" sz="4000" dirty="0"/>
          </a:p>
        </p:txBody>
      </p:sp>
      <p:sp>
        <p:nvSpPr>
          <p:cNvPr id="3" name="Content Placeholder 2">
            <a:extLst>
              <a:ext uri="{FF2B5EF4-FFF2-40B4-BE49-F238E27FC236}">
                <a16:creationId xmlns:a16="http://schemas.microsoft.com/office/drawing/2014/main" id="{03886C89-F612-1CBA-C470-5AB5B3992CB9}"/>
              </a:ext>
            </a:extLst>
          </p:cNvPr>
          <p:cNvSpPr>
            <a:spLocks noGrp="1"/>
          </p:cNvSpPr>
          <p:nvPr>
            <p:ph sz="half" idx="1"/>
          </p:nvPr>
        </p:nvSpPr>
        <p:spPr/>
        <p:txBody>
          <a:bodyPr vert="horz" lIns="91440" tIns="45720" rIns="91440" bIns="45720" rtlCol="0" anchor="t">
            <a:noAutofit/>
          </a:bodyPr>
          <a:lstStyle/>
          <a:p>
            <a:pPr marL="0" indent="0">
              <a:buNone/>
            </a:pPr>
            <a:r>
              <a:rPr lang="es-PR" dirty="0" err="1"/>
              <a:t>The</a:t>
            </a:r>
            <a:r>
              <a:rPr lang="es-PR" dirty="0"/>
              <a:t> use of </a:t>
            </a:r>
            <a:r>
              <a:rPr lang="es-PR" dirty="0" err="1"/>
              <a:t>this</a:t>
            </a:r>
            <a:r>
              <a:rPr lang="es-PR" dirty="0"/>
              <a:t> </a:t>
            </a:r>
            <a:r>
              <a:rPr lang="es-PR" dirty="0" err="1"/>
              <a:t>attribute</a:t>
            </a:r>
            <a:r>
              <a:rPr lang="es-PR" dirty="0"/>
              <a:t> </a:t>
            </a:r>
            <a:r>
              <a:rPr lang="es-PR" dirty="0" err="1"/>
              <a:t>establishes</a:t>
            </a:r>
            <a:r>
              <a:rPr lang="es-PR" dirty="0"/>
              <a:t> </a:t>
            </a:r>
            <a:r>
              <a:rPr lang="es-PR" dirty="0" err="1"/>
              <a:t>relationships</a:t>
            </a:r>
            <a:r>
              <a:rPr lang="es-PR" dirty="0"/>
              <a:t> </a:t>
            </a:r>
            <a:r>
              <a:rPr lang="es-PR" dirty="0" err="1"/>
              <a:t>between</a:t>
            </a:r>
            <a:r>
              <a:rPr lang="es-PR" dirty="0"/>
              <a:t> </a:t>
            </a:r>
            <a:r>
              <a:rPr lang="es-PR" dirty="0" err="1"/>
              <a:t>the</a:t>
            </a:r>
            <a:r>
              <a:rPr lang="es-PR" dirty="0"/>
              <a:t> </a:t>
            </a:r>
            <a:r>
              <a:rPr lang="es-PR" dirty="0" err="1"/>
              <a:t>artist</a:t>
            </a:r>
            <a:r>
              <a:rPr lang="es-PR" dirty="0"/>
              <a:t> and </a:t>
            </a:r>
            <a:r>
              <a:rPr lang="es-PR" dirty="0" err="1"/>
              <a:t>various</a:t>
            </a:r>
            <a:r>
              <a:rPr lang="es-PR" dirty="0"/>
              <a:t> </a:t>
            </a:r>
            <a:r>
              <a:rPr lang="es-PR" dirty="0" err="1"/>
              <a:t>groups</a:t>
            </a:r>
            <a:r>
              <a:rPr lang="es-PR" dirty="0"/>
              <a:t> </a:t>
            </a:r>
            <a:r>
              <a:rPr lang="es-PR" dirty="0" err="1"/>
              <a:t>or</a:t>
            </a:r>
            <a:r>
              <a:rPr lang="es-PR" dirty="0"/>
              <a:t> </a:t>
            </a:r>
            <a:r>
              <a:rPr lang="es-PR" dirty="0" err="1"/>
              <a:t>institutions</a:t>
            </a:r>
            <a:r>
              <a:rPr lang="es-PR" dirty="0"/>
              <a:t>, </a:t>
            </a:r>
            <a:r>
              <a:rPr lang="es-PR" dirty="0" err="1"/>
              <a:t>including</a:t>
            </a:r>
            <a:r>
              <a:rPr lang="es-PR" dirty="0"/>
              <a:t> </a:t>
            </a:r>
            <a:r>
              <a:rPr lang="es-PR" dirty="0" err="1"/>
              <a:t>educational</a:t>
            </a:r>
            <a:r>
              <a:rPr lang="es-PR" dirty="0"/>
              <a:t> </a:t>
            </a:r>
            <a:r>
              <a:rPr lang="es-PR" dirty="0" err="1"/>
              <a:t>institutions</a:t>
            </a:r>
            <a:r>
              <a:rPr lang="es-PR" dirty="0"/>
              <a:t>, </a:t>
            </a:r>
            <a:r>
              <a:rPr lang="es-PR" dirty="0" err="1"/>
              <a:t>galleries</a:t>
            </a:r>
            <a:r>
              <a:rPr lang="es-PR" dirty="0"/>
              <a:t>, </a:t>
            </a:r>
            <a:r>
              <a:rPr lang="es-PR" dirty="0" err="1"/>
              <a:t>museums</a:t>
            </a:r>
            <a:r>
              <a:rPr lang="es-PR" dirty="0"/>
              <a:t>, </a:t>
            </a:r>
            <a:r>
              <a:rPr lang="es-PR" dirty="0" err="1"/>
              <a:t>or</a:t>
            </a:r>
            <a:r>
              <a:rPr lang="es-PR" dirty="0"/>
              <a:t> </a:t>
            </a:r>
            <a:r>
              <a:rPr lang="es-PR" dirty="0" err="1"/>
              <a:t>government</a:t>
            </a:r>
            <a:r>
              <a:rPr lang="es-PR" dirty="0"/>
              <a:t> agencies, </a:t>
            </a:r>
            <a:r>
              <a:rPr lang="es-PR" dirty="0" err="1"/>
              <a:t>among</a:t>
            </a:r>
            <a:r>
              <a:rPr lang="es-PR" dirty="0"/>
              <a:t> </a:t>
            </a:r>
            <a:r>
              <a:rPr lang="es-PR" dirty="0" err="1"/>
              <a:t>others</a:t>
            </a:r>
            <a:r>
              <a:rPr lang="es-PR" dirty="0"/>
              <a:t>. </a:t>
            </a:r>
          </a:p>
          <a:p>
            <a:pPr marL="0" indent="0">
              <a:buNone/>
            </a:pPr>
            <a:endParaRPr lang="es-PR" dirty="0"/>
          </a:p>
          <a:p>
            <a:pPr marL="0" indent="0">
              <a:buNone/>
            </a:pPr>
            <a:r>
              <a:rPr lang="es-PR" dirty="0" err="1"/>
              <a:t>We</a:t>
            </a:r>
            <a:r>
              <a:rPr lang="es-PR" dirty="0"/>
              <a:t> </a:t>
            </a:r>
            <a:r>
              <a:rPr lang="es-PR" dirty="0" err="1"/>
              <a:t>included</a:t>
            </a:r>
            <a:r>
              <a:rPr lang="es-PR" dirty="0"/>
              <a:t> </a:t>
            </a:r>
            <a:r>
              <a:rPr lang="es-PR" dirty="0" err="1"/>
              <a:t>authorized</a:t>
            </a:r>
            <a:r>
              <a:rPr lang="es-PR" dirty="0"/>
              <a:t> </a:t>
            </a:r>
            <a:r>
              <a:rPr lang="es-PR" dirty="0" err="1"/>
              <a:t>corporate</a:t>
            </a:r>
            <a:r>
              <a:rPr lang="es-PR" dirty="0"/>
              <a:t> </a:t>
            </a:r>
            <a:r>
              <a:rPr lang="es-PR" dirty="0" err="1"/>
              <a:t>names</a:t>
            </a:r>
            <a:r>
              <a:rPr lang="es-PR" dirty="0"/>
              <a:t> </a:t>
            </a:r>
            <a:r>
              <a:rPr lang="es-PR" dirty="0" err="1"/>
              <a:t>from</a:t>
            </a:r>
            <a:r>
              <a:rPr lang="es-PR" dirty="0"/>
              <a:t> </a:t>
            </a:r>
            <a:r>
              <a:rPr lang="es-PR" dirty="0" err="1"/>
              <a:t>the</a:t>
            </a:r>
            <a:r>
              <a:rPr lang="es-PR" dirty="0"/>
              <a:t> LCNAF. </a:t>
            </a:r>
            <a:r>
              <a:rPr lang="es-PR" dirty="0" err="1"/>
              <a:t>This</a:t>
            </a:r>
            <a:r>
              <a:rPr lang="es-PR" dirty="0"/>
              <a:t> </a:t>
            </a:r>
            <a:r>
              <a:rPr lang="es-PR" dirty="0" err="1"/>
              <a:t>presented</a:t>
            </a:r>
            <a:r>
              <a:rPr lang="es-PR" dirty="0"/>
              <a:t> a </a:t>
            </a:r>
            <a:r>
              <a:rPr lang="es-PR" dirty="0" err="1"/>
              <a:t>challenge</a:t>
            </a:r>
            <a:r>
              <a:rPr lang="es-PR" dirty="0"/>
              <a:t>, </a:t>
            </a:r>
            <a:r>
              <a:rPr lang="es-PR" dirty="0" err="1"/>
              <a:t>since</a:t>
            </a:r>
            <a:r>
              <a:rPr lang="es-PR" dirty="0"/>
              <a:t> </a:t>
            </a:r>
            <a:r>
              <a:rPr lang="es-PR" dirty="0" err="1"/>
              <a:t>many</a:t>
            </a:r>
            <a:r>
              <a:rPr lang="es-PR" dirty="0"/>
              <a:t> local </a:t>
            </a:r>
            <a:r>
              <a:rPr lang="es-PR" dirty="0" err="1"/>
              <a:t>institutions</a:t>
            </a:r>
            <a:r>
              <a:rPr lang="es-PR" dirty="0"/>
              <a:t> and </a:t>
            </a:r>
            <a:r>
              <a:rPr lang="es-PR" dirty="0" err="1"/>
              <a:t>associations</a:t>
            </a:r>
            <a:r>
              <a:rPr lang="es-PR" dirty="0"/>
              <a:t> do </a:t>
            </a:r>
            <a:r>
              <a:rPr lang="es-PR" dirty="0" err="1"/>
              <a:t>not</a:t>
            </a:r>
            <a:r>
              <a:rPr lang="es-PR" dirty="0"/>
              <a:t> </a:t>
            </a:r>
            <a:r>
              <a:rPr lang="es-PR" dirty="0" err="1"/>
              <a:t>have</a:t>
            </a:r>
            <a:r>
              <a:rPr lang="es-PR" dirty="0"/>
              <a:t> </a:t>
            </a:r>
            <a:r>
              <a:rPr lang="es-PR" dirty="0" err="1"/>
              <a:t>an</a:t>
            </a:r>
            <a:r>
              <a:rPr lang="es-PR" dirty="0"/>
              <a:t> </a:t>
            </a:r>
            <a:r>
              <a:rPr lang="es-PR" dirty="0" err="1"/>
              <a:t>authority</a:t>
            </a:r>
            <a:r>
              <a:rPr lang="es-PR" dirty="0"/>
              <a:t> record. </a:t>
            </a:r>
            <a:r>
              <a:rPr lang="es-PR" dirty="0" err="1"/>
              <a:t>This</a:t>
            </a:r>
            <a:r>
              <a:rPr lang="es-PR" dirty="0"/>
              <a:t> </a:t>
            </a:r>
            <a:r>
              <a:rPr lang="es-PR" dirty="0" err="1"/>
              <a:t>issue</a:t>
            </a:r>
            <a:r>
              <a:rPr lang="es-PR" dirty="0"/>
              <a:t> </a:t>
            </a:r>
            <a:r>
              <a:rPr lang="es-PR" dirty="0" err="1"/>
              <a:t>was</a:t>
            </a:r>
            <a:r>
              <a:rPr lang="es-PR" dirty="0"/>
              <a:t> </a:t>
            </a:r>
            <a:r>
              <a:rPr lang="es-PR" dirty="0" err="1"/>
              <a:t>common</a:t>
            </a:r>
            <a:r>
              <a:rPr lang="es-PR" dirty="0"/>
              <a:t> </a:t>
            </a:r>
            <a:r>
              <a:rPr lang="es-PR" dirty="0" err="1"/>
              <a:t>with</a:t>
            </a:r>
            <a:r>
              <a:rPr lang="es-PR" dirty="0"/>
              <a:t> </a:t>
            </a:r>
            <a:r>
              <a:rPr lang="es-PR" dirty="0" err="1"/>
              <a:t>the</a:t>
            </a:r>
            <a:r>
              <a:rPr lang="es-PR" dirty="0"/>
              <a:t> </a:t>
            </a:r>
            <a:r>
              <a:rPr lang="es-PR" dirty="0" err="1"/>
              <a:t>various</a:t>
            </a:r>
            <a:r>
              <a:rPr lang="es-PR" dirty="0"/>
              <a:t> workshops and </a:t>
            </a:r>
            <a:r>
              <a:rPr lang="es-PR" dirty="0" err="1"/>
              <a:t>departments</a:t>
            </a:r>
            <a:r>
              <a:rPr lang="es-PR" dirty="0"/>
              <a:t> </a:t>
            </a:r>
            <a:r>
              <a:rPr lang="es-PR" dirty="0" err="1"/>
              <a:t>that</a:t>
            </a:r>
            <a:r>
              <a:rPr lang="es-PR" dirty="0"/>
              <a:t> </a:t>
            </a:r>
            <a:r>
              <a:rPr lang="es-PR" dirty="0" err="1"/>
              <a:t>formed</a:t>
            </a:r>
            <a:r>
              <a:rPr lang="es-PR" dirty="0"/>
              <a:t> </a:t>
            </a:r>
            <a:r>
              <a:rPr lang="es-PR" dirty="0" err="1"/>
              <a:t>part</a:t>
            </a:r>
            <a:r>
              <a:rPr lang="es-PR" dirty="0"/>
              <a:t> of </a:t>
            </a:r>
            <a:r>
              <a:rPr lang="es-PR" dirty="0" err="1"/>
              <a:t>the</a:t>
            </a:r>
            <a:r>
              <a:rPr lang="es-PR" dirty="0"/>
              <a:t> </a:t>
            </a:r>
            <a:r>
              <a:rPr lang="es-PR" dirty="0" err="1"/>
              <a:t>Institute</a:t>
            </a:r>
            <a:r>
              <a:rPr lang="es-PR" dirty="0"/>
              <a:t> of Puerto </a:t>
            </a:r>
            <a:r>
              <a:rPr lang="es-PR" dirty="0" err="1"/>
              <a:t>Rican</a:t>
            </a:r>
            <a:r>
              <a:rPr lang="es-PR" dirty="0"/>
              <a:t> Culture </a:t>
            </a:r>
            <a:r>
              <a:rPr lang="es-PR" dirty="0" err="1"/>
              <a:t>during</a:t>
            </a:r>
            <a:r>
              <a:rPr lang="es-PR" dirty="0"/>
              <a:t> </a:t>
            </a:r>
            <a:r>
              <a:rPr lang="es-PR" dirty="0" err="1"/>
              <a:t>the</a:t>
            </a:r>
            <a:r>
              <a:rPr lang="es-PR" dirty="0"/>
              <a:t> 1950s-1970s. </a:t>
            </a:r>
            <a:r>
              <a:rPr lang="es-PR" dirty="0" err="1"/>
              <a:t>Although</a:t>
            </a:r>
            <a:r>
              <a:rPr lang="es-PR" dirty="0"/>
              <a:t> </a:t>
            </a:r>
            <a:r>
              <a:rPr lang="es-PR" dirty="0" err="1"/>
              <a:t>we</a:t>
            </a:r>
            <a:r>
              <a:rPr lang="es-PR" dirty="0"/>
              <a:t> are </a:t>
            </a:r>
            <a:r>
              <a:rPr lang="es-PR" dirty="0" err="1"/>
              <a:t>aware</a:t>
            </a:r>
            <a:r>
              <a:rPr lang="es-PR" dirty="0"/>
              <a:t> </a:t>
            </a:r>
            <a:r>
              <a:rPr lang="es-PR" dirty="0" err="1"/>
              <a:t>that</a:t>
            </a:r>
            <a:r>
              <a:rPr lang="es-PR" dirty="0"/>
              <a:t> </a:t>
            </a:r>
            <a:r>
              <a:rPr lang="es-PR" dirty="0" err="1"/>
              <a:t>this</a:t>
            </a:r>
            <a:r>
              <a:rPr lang="es-PR" dirty="0"/>
              <a:t> </a:t>
            </a:r>
            <a:r>
              <a:rPr lang="es-PR" dirty="0" err="1"/>
              <a:t>field</a:t>
            </a:r>
            <a:r>
              <a:rPr lang="es-PR" dirty="0"/>
              <a:t> </a:t>
            </a:r>
            <a:r>
              <a:rPr lang="es-PR" dirty="0" err="1"/>
              <a:t>does</a:t>
            </a:r>
            <a:r>
              <a:rPr lang="es-PR" dirty="0"/>
              <a:t> </a:t>
            </a:r>
            <a:r>
              <a:rPr lang="es-PR" dirty="0" err="1"/>
              <a:t>not</a:t>
            </a:r>
            <a:r>
              <a:rPr lang="es-PR" dirty="0"/>
              <a:t> prescribe </a:t>
            </a:r>
            <a:r>
              <a:rPr lang="es-PR" dirty="0" err="1"/>
              <a:t>the</a:t>
            </a:r>
            <a:r>
              <a:rPr lang="es-PR" dirty="0"/>
              <a:t> use of </a:t>
            </a:r>
            <a:r>
              <a:rPr lang="es-PR" dirty="0" err="1"/>
              <a:t>controlled</a:t>
            </a:r>
            <a:r>
              <a:rPr lang="es-PR" dirty="0"/>
              <a:t> </a:t>
            </a:r>
            <a:r>
              <a:rPr lang="es-PR" dirty="0" err="1"/>
              <a:t>vocabularies</a:t>
            </a:r>
            <a:r>
              <a:rPr lang="es-PR" dirty="0"/>
              <a:t>, </a:t>
            </a:r>
            <a:r>
              <a:rPr lang="es-PR" dirty="0" err="1"/>
              <a:t>it</a:t>
            </a:r>
            <a:r>
              <a:rPr lang="es-PR" dirty="0"/>
              <a:t> has </a:t>
            </a:r>
            <a:r>
              <a:rPr lang="es-PR" dirty="0" err="1"/>
              <a:t>underscored</a:t>
            </a:r>
            <a:r>
              <a:rPr lang="es-PR" dirty="0"/>
              <a:t> </a:t>
            </a:r>
            <a:r>
              <a:rPr lang="es-PR" dirty="0" err="1"/>
              <a:t>the</a:t>
            </a:r>
            <a:r>
              <a:rPr lang="es-PR" dirty="0"/>
              <a:t> </a:t>
            </a:r>
            <a:r>
              <a:rPr lang="es-PR" dirty="0" err="1"/>
              <a:t>need</a:t>
            </a:r>
            <a:r>
              <a:rPr lang="es-PR" dirty="0"/>
              <a:t> </a:t>
            </a:r>
            <a:r>
              <a:rPr lang="es-PR" dirty="0" err="1"/>
              <a:t>for</a:t>
            </a:r>
            <a:r>
              <a:rPr lang="es-PR" dirty="0"/>
              <a:t> more </a:t>
            </a:r>
            <a:r>
              <a:rPr lang="es-PR" dirty="0" err="1"/>
              <a:t>authority</a:t>
            </a:r>
            <a:r>
              <a:rPr lang="es-PR" dirty="0"/>
              <a:t> </a:t>
            </a:r>
            <a:r>
              <a:rPr lang="es-PR" dirty="0" err="1"/>
              <a:t>work</a:t>
            </a:r>
            <a:r>
              <a:rPr lang="es-PR" dirty="0"/>
              <a:t> </a:t>
            </a:r>
            <a:r>
              <a:rPr lang="es-PR" dirty="0" err="1"/>
              <a:t>with</a:t>
            </a:r>
            <a:r>
              <a:rPr lang="es-PR" dirty="0"/>
              <a:t> Puerto </a:t>
            </a:r>
            <a:r>
              <a:rPr lang="es-PR" dirty="0" err="1"/>
              <a:t>Rican</a:t>
            </a:r>
            <a:r>
              <a:rPr lang="es-PR" dirty="0"/>
              <a:t> </a:t>
            </a:r>
            <a:r>
              <a:rPr lang="es-PR" dirty="0" err="1"/>
              <a:t>institutions</a:t>
            </a:r>
            <a:r>
              <a:rPr lang="es-PR" dirty="0"/>
              <a:t>. </a:t>
            </a:r>
          </a:p>
          <a:p>
            <a:pPr marL="0" indent="0">
              <a:buNone/>
            </a:pPr>
            <a:endParaRPr lang="es-PR" dirty="0"/>
          </a:p>
          <a:p>
            <a:pPr marL="0" indent="0">
              <a:buNone/>
            </a:pPr>
            <a:r>
              <a:rPr lang="es-PR" dirty="0" err="1"/>
              <a:t>We</a:t>
            </a:r>
            <a:r>
              <a:rPr lang="es-PR" dirty="0"/>
              <a:t> </a:t>
            </a:r>
            <a:r>
              <a:rPr lang="es-PR" dirty="0" err="1"/>
              <a:t>also</a:t>
            </a:r>
            <a:r>
              <a:rPr lang="es-PR" dirty="0"/>
              <a:t> </a:t>
            </a:r>
            <a:r>
              <a:rPr lang="es-PR" dirty="0" err="1"/>
              <a:t>noted</a:t>
            </a:r>
            <a:r>
              <a:rPr lang="es-PR" dirty="0"/>
              <a:t> </a:t>
            </a:r>
            <a:r>
              <a:rPr lang="es-PR" dirty="0" err="1"/>
              <a:t>that</a:t>
            </a:r>
            <a:r>
              <a:rPr lang="es-PR" dirty="0"/>
              <a:t> </a:t>
            </a:r>
            <a:r>
              <a:rPr lang="es-PR" dirty="0" err="1"/>
              <a:t>subfields</a:t>
            </a:r>
            <a:r>
              <a:rPr lang="es-PR" dirty="0"/>
              <a:t> $i and $4 </a:t>
            </a:r>
            <a:r>
              <a:rPr lang="es-PR" dirty="0" err="1"/>
              <a:t>cannot</a:t>
            </a:r>
            <a:r>
              <a:rPr lang="es-PR" dirty="0"/>
              <a:t> be </a:t>
            </a:r>
            <a:r>
              <a:rPr lang="es-PR" dirty="0" err="1"/>
              <a:t>used</a:t>
            </a:r>
            <a:r>
              <a:rPr lang="es-PR" dirty="0"/>
              <a:t> </a:t>
            </a:r>
            <a:r>
              <a:rPr lang="es-PR" dirty="0" err="1"/>
              <a:t>with</a:t>
            </a:r>
            <a:r>
              <a:rPr lang="es-PR" dirty="0"/>
              <a:t> </a:t>
            </a:r>
            <a:r>
              <a:rPr lang="es-PR" dirty="0" err="1"/>
              <a:t>field</a:t>
            </a:r>
            <a:r>
              <a:rPr lang="es-PR" dirty="0"/>
              <a:t> 373. </a:t>
            </a:r>
            <a:r>
              <a:rPr lang="es-PR" dirty="0" err="1"/>
              <a:t>This</a:t>
            </a:r>
            <a:r>
              <a:rPr lang="es-PR" dirty="0"/>
              <a:t> </a:t>
            </a:r>
            <a:r>
              <a:rPr lang="es-PR" dirty="0" err="1"/>
              <a:t>discussion</a:t>
            </a:r>
            <a:r>
              <a:rPr lang="es-PR" dirty="0"/>
              <a:t> can be </a:t>
            </a:r>
            <a:r>
              <a:rPr lang="es-PR" dirty="0" err="1"/>
              <a:t>found</a:t>
            </a:r>
            <a:r>
              <a:rPr lang="es-PR" dirty="0"/>
              <a:t> </a:t>
            </a:r>
            <a:r>
              <a:rPr lang="es-PR" dirty="0" err="1"/>
              <a:t>on</a:t>
            </a:r>
            <a:r>
              <a:rPr lang="es-PR" dirty="0"/>
              <a:t> </a:t>
            </a:r>
            <a:r>
              <a:rPr lang="es-PR" i="1" dirty="0">
                <a:hlinkClick r:id="rId2"/>
              </a:rPr>
              <a:t>MARC </a:t>
            </a:r>
            <a:r>
              <a:rPr lang="en-US" i="1" dirty="0">
                <a:hlinkClick r:id="rId2"/>
              </a:rPr>
              <a:t>Discussion Paper No. 2022-DP04: Adding Subfields $i and $4 to Field 373</a:t>
            </a:r>
            <a:r>
              <a:rPr lang="en-US" i="1" dirty="0"/>
              <a:t> </a:t>
            </a:r>
            <a:r>
              <a:rPr lang="en-US" dirty="0"/>
              <a:t>The use of these subfields could facilitate linked data applications if the institutions have other related URIs, like </a:t>
            </a:r>
            <a:r>
              <a:rPr lang="en-US" dirty="0" err="1"/>
              <a:t>Wikidata</a:t>
            </a:r>
            <a:r>
              <a:rPr lang="en-US" dirty="0"/>
              <a:t> identifiers. Also, this field can include coded dates, information that cannot be registered in fields 5xx. </a:t>
            </a:r>
            <a:endParaRPr lang="es-PR" i="1" dirty="0"/>
          </a:p>
        </p:txBody>
      </p:sp>
      <p:sp>
        <p:nvSpPr>
          <p:cNvPr id="4" name="Footer Placeholder 3">
            <a:extLst>
              <a:ext uri="{FF2B5EF4-FFF2-40B4-BE49-F238E27FC236}">
                <a16:creationId xmlns:a16="http://schemas.microsoft.com/office/drawing/2014/main" id="{0E041E9B-D1D2-7368-9A97-F504466BB68C}"/>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5433BF55-552B-B9A3-AD07-EEB39F64C6C0}"/>
              </a:ext>
            </a:extLst>
          </p:cNvPr>
          <p:cNvSpPr>
            <a:spLocks noGrp="1"/>
          </p:cNvSpPr>
          <p:nvPr>
            <p:ph type="sldNum" sz="quarter" idx="12"/>
          </p:nvPr>
        </p:nvSpPr>
        <p:spPr/>
        <p:txBody>
          <a:bodyPr/>
          <a:lstStyle/>
          <a:p>
            <a:fld id="{48F63A3B-78C7-47BE-AE5E-E10140E04643}" type="slidenum">
              <a:rPr lang="en-US" smtClean="0"/>
              <a:t>25</a:t>
            </a:fld>
            <a:endParaRPr lang="en-US" dirty="0"/>
          </a:p>
        </p:txBody>
      </p:sp>
    </p:spTree>
    <p:extLst>
      <p:ext uri="{BB962C8B-B14F-4D97-AF65-F5344CB8AC3E}">
        <p14:creationId xmlns:p14="http://schemas.microsoft.com/office/powerpoint/2010/main" val="40934671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4448" y="484632"/>
            <a:ext cx="8165592" cy="768096"/>
          </a:xfrm>
        </p:spPr>
        <p:txBody>
          <a:bodyPr/>
          <a:lstStyle/>
          <a:p>
            <a:r>
              <a:rPr lang="es-ES" sz="2400" dirty="0"/>
              <a:t>Lorenzo </a:t>
            </a:r>
            <a:r>
              <a:rPr lang="es-ES" sz="2400" dirty="0" err="1"/>
              <a:t>Homar</a:t>
            </a:r>
            <a:r>
              <a:rPr lang="es-ES" sz="2400" dirty="0"/>
              <a:t>:</a:t>
            </a:r>
            <a:br>
              <a:rPr lang="es-ES" sz="2400" dirty="0"/>
            </a:br>
            <a:r>
              <a:rPr lang="es-ES" sz="2400" dirty="0" err="1"/>
              <a:t>Institute</a:t>
            </a:r>
            <a:r>
              <a:rPr lang="es-ES" sz="2400" dirty="0"/>
              <a:t> of puerto </a:t>
            </a:r>
            <a:r>
              <a:rPr lang="es-ES" sz="2400" dirty="0" err="1"/>
              <a:t>rican</a:t>
            </a:r>
            <a:r>
              <a:rPr lang="es-ES" sz="2400" dirty="0"/>
              <a:t> culture &amp; </a:t>
            </a:r>
            <a:r>
              <a:rPr lang="es-ES" sz="2400" dirty="0" err="1"/>
              <a:t>Division</a:t>
            </a:r>
            <a:r>
              <a:rPr lang="es-ES" sz="2400" dirty="0"/>
              <a:t> of </a:t>
            </a:r>
            <a:r>
              <a:rPr lang="es-ES" sz="2400" dirty="0" err="1"/>
              <a:t>community</a:t>
            </a:r>
            <a:r>
              <a:rPr lang="es-ES" sz="2400" dirty="0"/>
              <a:t> </a:t>
            </a:r>
            <a:r>
              <a:rPr lang="es-ES" sz="2400" dirty="0" err="1"/>
              <a:t>education</a:t>
            </a:r>
            <a:r>
              <a:rPr lang="es-ES" sz="2400" dirty="0"/>
              <a:t> (</a:t>
            </a:r>
            <a:r>
              <a:rPr lang="es-ES" sz="2400" dirty="0" err="1"/>
              <a:t>divedco</a:t>
            </a:r>
            <a:r>
              <a:rPr lang="es-ES" sz="2400" dirty="0"/>
              <a:t>)</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571539" y="2313246"/>
            <a:ext cx="4181811" cy="3684588"/>
          </a:xfrm>
        </p:spPr>
      </p:pic>
      <p:sp>
        <p:nvSpPr>
          <p:cNvPr id="7" name="Slide Number Placeholder 6"/>
          <p:cNvSpPr>
            <a:spLocks noGrp="1"/>
          </p:cNvSpPr>
          <p:nvPr>
            <p:ph type="sldNum" sz="quarter" idx="12"/>
          </p:nvPr>
        </p:nvSpPr>
        <p:spPr/>
        <p:txBody>
          <a:bodyPr/>
          <a:lstStyle/>
          <a:p>
            <a:fld id="{48F63A3B-78C7-47BE-AE5E-E10140E04643}" type="slidenum">
              <a:rPr lang="en-US" smtClean="0"/>
              <a:t>26</a:t>
            </a:fld>
            <a:endParaRPr lang="en-US" dirty="0"/>
          </a:p>
        </p:txBody>
      </p:sp>
      <p:pic>
        <p:nvPicPr>
          <p:cNvPr id="11"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881366" y="2313247"/>
            <a:ext cx="4146914" cy="3684587"/>
          </a:xfrm>
        </p:spPr>
      </p:pic>
      <p:sp>
        <p:nvSpPr>
          <p:cNvPr id="12" name="TextBox 11"/>
          <p:cNvSpPr txBox="1"/>
          <p:nvPr/>
        </p:nvSpPr>
        <p:spPr>
          <a:xfrm>
            <a:off x="3571539" y="6165288"/>
            <a:ext cx="6281928" cy="461665"/>
          </a:xfrm>
          <a:prstGeom prst="rect">
            <a:avLst/>
          </a:prstGeom>
          <a:noFill/>
        </p:spPr>
        <p:txBody>
          <a:bodyPr wrap="square" rtlCol="0">
            <a:spAutoFit/>
          </a:bodyPr>
          <a:lstStyle/>
          <a:p>
            <a:r>
              <a:rPr lang="es-ES" sz="1200" dirty="0"/>
              <a:t>Rúa de </a:t>
            </a:r>
            <a:r>
              <a:rPr lang="es-ES" sz="1200" dirty="0" err="1"/>
              <a:t>Mauret</a:t>
            </a:r>
            <a:r>
              <a:rPr lang="es-ES" sz="1200" dirty="0"/>
              <a:t>, M. (2016). La trayectoria de Lorenzo </a:t>
            </a:r>
            <a:r>
              <a:rPr lang="es-ES" sz="1200" dirty="0" err="1"/>
              <a:t>Homar</a:t>
            </a:r>
            <a:r>
              <a:rPr lang="es-ES" sz="1200" dirty="0"/>
              <a:t>. </a:t>
            </a:r>
            <a:r>
              <a:rPr lang="es-ES" sz="1200" i="1" dirty="0"/>
              <a:t>El Adoquín Times </a:t>
            </a:r>
            <a:r>
              <a:rPr lang="es-ES" sz="1200" dirty="0">
                <a:hlinkClick r:id="rId4"/>
              </a:rPr>
              <a:t>https://eladoquintimes.com/2016/08/12/la-trayectoria-de-lorenzo-homar/</a:t>
            </a:r>
            <a:r>
              <a:rPr lang="es-ES" sz="1200" dirty="0"/>
              <a:t> </a:t>
            </a:r>
          </a:p>
        </p:txBody>
      </p:sp>
      <p:pic>
        <p:nvPicPr>
          <p:cNvPr id="13" name="Picture 12"/>
          <p:cNvPicPr>
            <a:picLocks noChangeAspect="1"/>
          </p:cNvPicPr>
          <p:nvPr/>
        </p:nvPicPr>
        <p:blipFill>
          <a:blip r:embed="rId5"/>
          <a:stretch>
            <a:fillRect/>
          </a:stretch>
        </p:blipFill>
        <p:spPr>
          <a:xfrm>
            <a:off x="0" y="320025"/>
            <a:ext cx="3200677" cy="329213"/>
          </a:xfrm>
          <a:prstGeom prst="rect">
            <a:avLst/>
          </a:prstGeom>
        </p:spPr>
      </p:pic>
    </p:spTree>
    <p:extLst>
      <p:ext uri="{BB962C8B-B14F-4D97-AF65-F5344CB8AC3E}">
        <p14:creationId xmlns:p14="http://schemas.microsoft.com/office/powerpoint/2010/main" val="3354168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8F63A3B-78C7-47BE-AE5E-E10140E04643}" type="slidenum">
              <a:rPr lang="en-US" smtClean="0"/>
              <a:t>27</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35028609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19FB-7E10-DAD5-2199-32F514EFEBCF}"/>
              </a:ext>
            </a:extLst>
          </p:cNvPr>
          <p:cNvSpPr>
            <a:spLocks noGrp="1"/>
          </p:cNvSpPr>
          <p:nvPr>
            <p:ph type="title"/>
          </p:nvPr>
        </p:nvSpPr>
        <p:spPr>
          <a:xfrm>
            <a:off x="539496" y="1216152"/>
            <a:ext cx="10671048" cy="768096"/>
          </a:xfrm>
        </p:spPr>
        <p:txBody>
          <a:bodyPr/>
          <a:lstStyle/>
          <a:p>
            <a:pPr algn="l"/>
            <a:r>
              <a:rPr lang="es-PR" sz="4000" dirty="0"/>
              <a:t>374 </a:t>
            </a:r>
            <a:r>
              <a:rPr lang="es-PR" sz="4000" dirty="0" err="1"/>
              <a:t>occupation</a:t>
            </a:r>
            <a:endParaRPr lang="es-PR" sz="4000" dirty="0"/>
          </a:p>
        </p:txBody>
      </p:sp>
      <p:sp>
        <p:nvSpPr>
          <p:cNvPr id="3" name="Content Placeholder 2">
            <a:extLst>
              <a:ext uri="{FF2B5EF4-FFF2-40B4-BE49-F238E27FC236}">
                <a16:creationId xmlns:a16="http://schemas.microsoft.com/office/drawing/2014/main" id="{03886C89-F612-1CBA-C470-5AB5B3992CB9}"/>
              </a:ext>
            </a:extLst>
          </p:cNvPr>
          <p:cNvSpPr>
            <a:spLocks noGrp="1"/>
          </p:cNvSpPr>
          <p:nvPr>
            <p:ph sz="half" idx="1"/>
          </p:nvPr>
        </p:nvSpPr>
        <p:spPr/>
        <p:txBody>
          <a:bodyPr/>
          <a:lstStyle/>
          <a:p>
            <a:pPr marL="0" indent="0">
              <a:buNone/>
            </a:pPr>
            <a:r>
              <a:rPr lang="es-ES" dirty="0" err="1"/>
              <a:t>This</a:t>
            </a:r>
            <a:r>
              <a:rPr lang="es-ES" dirty="0"/>
              <a:t> </a:t>
            </a:r>
            <a:r>
              <a:rPr lang="es-ES" dirty="0" err="1"/>
              <a:t>field</a:t>
            </a:r>
            <a:r>
              <a:rPr lang="es-ES" dirty="0"/>
              <a:t> </a:t>
            </a:r>
            <a:r>
              <a:rPr lang="es-ES" dirty="0" err="1"/>
              <a:t>allows</a:t>
            </a:r>
            <a:r>
              <a:rPr lang="es-ES" dirty="0"/>
              <a:t> </a:t>
            </a:r>
            <a:r>
              <a:rPr lang="es-ES" dirty="0" err="1"/>
              <a:t>us</a:t>
            </a:r>
            <a:r>
              <a:rPr lang="es-ES" dirty="0"/>
              <a:t> to </a:t>
            </a:r>
            <a:r>
              <a:rPr lang="es-ES" dirty="0" err="1"/>
              <a:t>register</a:t>
            </a:r>
            <a:r>
              <a:rPr lang="es-ES" dirty="0"/>
              <a:t> </a:t>
            </a:r>
            <a:r>
              <a:rPr lang="es-ES" dirty="0" err="1"/>
              <a:t>the</a:t>
            </a:r>
            <a:r>
              <a:rPr lang="es-ES" dirty="0"/>
              <a:t> </a:t>
            </a:r>
            <a:r>
              <a:rPr lang="es-ES" dirty="0" err="1"/>
              <a:t>occupations</a:t>
            </a:r>
            <a:r>
              <a:rPr lang="es-ES" dirty="0"/>
              <a:t> </a:t>
            </a:r>
            <a:r>
              <a:rPr lang="es-ES" dirty="0" err="1"/>
              <a:t>that</a:t>
            </a:r>
            <a:r>
              <a:rPr lang="es-ES" dirty="0"/>
              <a:t> define </a:t>
            </a:r>
            <a:r>
              <a:rPr lang="es-ES" dirty="0" err="1"/>
              <a:t>the</a:t>
            </a:r>
            <a:r>
              <a:rPr lang="es-ES" dirty="0"/>
              <a:t> </a:t>
            </a:r>
            <a:r>
              <a:rPr lang="es-ES" dirty="0" err="1"/>
              <a:t>multifaceted</a:t>
            </a:r>
            <a:r>
              <a:rPr lang="es-ES" dirty="0"/>
              <a:t> </a:t>
            </a:r>
            <a:r>
              <a:rPr lang="es-ES" dirty="0" err="1"/>
              <a:t>careers</a:t>
            </a:r>
            <a:r>
              <a:rPr lang="es-ES" dirty="0"/>
              <a:t> of </a:t>
            </a:r>
            <a:r>
              <a:rPr lang="es-ES" dirty="0" err="1"/>
              <a:t>many</a:t>
            </a:r>
            <a:r>
              <a:rPr lang="es-ES" dirty="0"/>
              <a:t> </a:t>
            </a:r>
            <a:r>
              <a:rPr lang="es-ES" dirty="0" err="1"/>
              <a:t>artists</a:t>
            </a:r>
            <a:r>
              <a:rPr lang="es-ES" dirty="0"/>
              <a:t>, </a:t>
            </a:r>
            <a:r>
              <a:rPr lang="es-ES" dirty="0" err="1"/>
              <a:t>including</a:t>
            </a:r>
            <a:r>
              <a:rPr lang="es-ES" dirty="0"/>
              <a:t> </a:t>
            </a:r>
            <a:r>
              <a:rPr lang="es-ES" dirty="0" err="1"/>
              <a:t>occupations</a:t>
            </a:r>
            <a:r>
              <a:rPr lang="es-ES" dirty="0"/>
              <a:t> </a:t>
            </a:r>
            <a:r>
              <a:rPr lang="es-ES" dirty="0" err="1"/>
              <a:t>that</a:t>
            </a:r>
            <a:r>
              <a:rPr lang="es-ES" dirty="0"/>
              <a:t> are </a:t>
            </a:r>
            <a:r>
              <a:rPr lang="es-ES" dirty="0" err="1"/>
              <a:t>not</a:t>
            </a:r>
            <a:r>
              <a:rPr lang="es-ES" dirty="0"/>
              <a:t> </a:t>
            </a:r>
            <a:r>
              <a:rPr lang="es-ES" dirty="0" err="1"/>
              <a:t>directly</a:t>
            </a:r>
            <a:r>
              <a:rPr lang="es-ES" dirty="0"/>
              <a:t> </a:t>
            </a:r>
            <a:r>
              <a:rPr lang="es-ES" dirty="0" err="1"/>
              <a:t>related</a:t>
            </a:r>
            <a:r>
              <a:rPr lang="es-ES" dirty="0"/>
              <a:t> to </a:t>
            </a:r>
            <a:r>
              <a:rPr lang="es-ES" dirty="0" err="1"/>
              <a:t>the</a:t>
            </a:r>
            <a:r>
              <a:rPr lang="es-ES" dirty="0"/>
              <a:t> arts. </a:t>
            </a:r>
          </a:p>
          <a:p>
            <a:pPr marL="0" indent="0">
              <a:buNone/>
            </a:pPr>
            <a:endParaRPr lang="es-ES" dirty="0"/>
          </a:p>
          <a:p>
            <a:pPr marL="0" indent="0">
              <a:buNone/>
            </a:pPr>
            <a:r>
              <a:rPr lang="es-ES" dirty="0" err="1"/>
              <a:t>We</a:t>
            </a:r>
            <a:r>
              <a:rPr lang="es-ES" dirty="0"/>
              <a:t> </a:t>
            </a:r>
            <a:r>
              <a:rPr lang="es-ES" dirty="0" err="1"/>
              <a:t>applied</a:t>
            </a:r>
            <a:r>
              <a:rPr lang="es-ES" dirty="0"/>
              <a:t> </a:t>
            </a:r>
            <a:r>
              <a:rPr lang="es-ES" dirty="0" err="1"/>
              <a:t>terms</a:t>
            </a:r>
            <a:r>
              <a:rPr lang="es-ES" dirty="0"/>
              <a:t> </a:t>
            </a:r>
            <a:r>
              <a:rPr lang="es-ES" dirty="0" err="1"/>
              <a:t>from</a:t>
            </a:r>
            <a:r>
              <a:rPr lang="es-ES" dirty="0"/>
              <a:t> </a:t>
            </a:r>
            <a:r>
              <a:rPr lang="es-ES" dirty="0" err="1"/>
              <a:t>the</a:t>
            </a:r>
            <a:r>
              <a:rPr lang="es-ES" dirty="0"/>
              <a:t> LCSH and </a:t>
            </a:r>
            <a:r>
              <a:rPr lang="es-ES" dirty="0" err="1"/>
              <a:t>the</a:t>
            </a:r>
            <a:r>
              <a:rPr lang="es-ES" dirty="0"/>
              <a:t> </a:t>
            </a:r>
            <a:r>
              <a:rPr lang="es-ES" dirty="0" err="1"/>
              <a:t>Getty</a:t>
            </a:r>
            <a:r>
              <a:rPr lang="es-ES" dirty="0"/>
              <a:t> AAT. </a:t>
            </a:r>
            <a:r>
              <a:rPr lang="es-ES" dirty="0" err="1"/>
              <a:t>The</a:t>
            </a:r>
            <a:r>
              <a:rPr lang="es-ES" dirty="0"/>
              <a:t> </a:t>
            </a:r>
            <a:r>
              <a:rPr lang="es-ES" dirty="0" err="1"/>
              <a:t>combined</a:t>
            </a:r>
            <a:r>
              <a:rPr lang="es-ES" dirty="0"/>
              <a:t> use of </a:t>
            </a:r>
            <a:r>
              <a:rPr lang="es-ES" dirty="0" err="1"/>
              <a:t>these</a:t>
            </a:r>
            <a:r>
              <a:rPr lang="es-ES" dirty="0"/>
              <a:t> </a:t>
            </a:r>
            <a:r>
              <a:rPr lang="es-ES" dirty="0" err="1"/>
              <a:t>vocabularies</a:t>
            </a:r>
            <a:r>
              <a:rPr lang="es-ES" dirty="0"/>
              <a:t> </a:t>
            </a:r>
            <a:r>
              <a:rPr lang="es-ES" dirty="0" err="1"/>
              <a:t>was</a:t>
            </a:r>
            <a:r>
              <a:rPr lang="es-ES" dirty="0"/>
              <a:t> </a:t>
            </a:r>
            <a:r>
              <a:rPr lang="es-ES" dirty="0" err="1"/>
              <a:t>useful</a:t>
            </a:r>
            <a:r>
              <a:rPr lang="es-ES" dirty="0"/>
              <a:t> </a:t>
            </a:r>
            <a:r>
              <a:rPr lang="es-ES" dirty="0" err="1"/>
              <a:t>when</a:t>
            </a:r>
            <a:r>
              <a:rPr lang="es-ES" dirty="0"/>
              <a:t> </a:t>
            </a:r>
            <a:r>
              <a:rPr lang="es-ES" dirty="0" err="1"/>
              <a:t>describing</a:t>
            </a:r>
            <a:r>
              <a:rPr lang="es-ES" dirty="0"/>
              <a:t> </a:t>
            </a:r>
            <a:r>
              <a:rPr lang="es-ES" dirty="0" err="1"/>
              <a:t>artists</a:t>
            </a:r>
            <a:r>
              <a:rPr lang="es-ES" dirty="0"/>
              <a:t> </a:t>
            </a:r>
            <a:r>
              <a:rPr lang="es-ES" dirty="0" err="1"/>
              <a:t>that</a:t>
            </a:r>
            <a:r>
              <a:rPr lang="es-ES" dirty="0"/>
              <a:t> </a:t>
            </a:r>
            <a:r>
              <a:rPr lang="es-ES" dirty="0" err="1"/>
              <a:t>work</a:t>
            </a:r>
            <a:r>
              <a:rPr lang="es-ES" dirty="0"/>
              <a:t> </a:t>
            </a:r>
            <a:r>
              <a:rPr lang="es-ES" dirty="0" err="1"/>
              <a:t>with</a:t>
            </a:r>
            <a:r>
              <a:rPr lang="es-ES" dirty="0"/>
              <a:t> video art and </a:t>
            </a:r>
            <a:r>
              <a:rPr lang="es-ES" dirty="0" err="1"/>
              <a:t>installations</a:t>
            </a:r>
            <a:r>
              <a:rPr lang="es-ES" dirty="0"/>
              <a:t>, </a:t>
            </a:r>
            <a:r>
              <a:rPr lang="es-ES" dirty="0" err="1"/>
              <a:t>since</a:t>
            </a:r>
            <a:r>
              <a:rPr lang="es-ES" dirty="0"/>
              <a:t> </a:t>
            </a:r>
            <a:r>
              <a:rPr lang="es-ES" dirty="0" err="1"/>
              <a:t>the</a:t>
            </a:r>
            <a:r>
              <a:rPr lang="es-ES" dirty="0"/>
              <a:t> LCSH and </a:t>
            </a:r>
            <a:r>
              <a:rPr lang="es-ES" dirty="0" err="1"/>
              <a:t>the</a:t>
            </a:r>
            <a:r>
              <a:rPr lang="es-ES" dirty="0"/>
              <a:t> LCDGT do </a:t>
            </a:r>
            <a:r>
              <a:rPr lang="es-ES" dirty="0" err="1"/>
              <a:t>not</a:t>
            </a:r>
            <a:r>
              <a:rPr lang="es-ES" dirty="0"/>
              <a:t> </a:t>
            </a:r>
            <a:r>
              <a:rPr lang="es-ES" dirty="0" err="1"/>
              <a:t>have</a:t>
            </a:r>
            <a:r>
              <a:rPr lang="es-ES" dirty="0"/>
              <a:t> </a:t>
            </a:r>
            <a:r>
              <a:rPr lang="es-ES" dirty="0" err="1"/>
              <a:t>terms</a:t>
            </a:r>
            <a:r>
              <a:rPr lang="es-ES" dirty="0"/>
              <a:t> </a:t>
            </a:r>
            <a:r>
              <a:rPr lang="es-ES" dirty="0" err="1"/>
              <a:t>for</a:t>
            </a:r>
            <a:r>
              <a:rPr lang="es-ES" dirty="0"/>
              <a:t> “video </a:t>
            </a:r>
            <a:r>
              <a:rPr lang="es-ES" dirty="0" err="1"/>
              <a:t>artists</a:t>
            </a:r>
            <a:r>
              <a:rPr lang="es-ES" dirty="0"/>
              <a:t>” </a:t>
            </a:r>
            <a:r>
              <a:rPr lang="es-ES" dirty="0" err="1"/>
              <a:t>or</a:t>
            </a:r>
            <a:r>
              <a:rPr lang="es-ES" dirty="0"/>
              <a:t> “</a:t>
            </a:r>
            <a:r>
              <a:rPr lang="es-ES" dirty="0" err="1"/>
              <a:t>installation</a:t>
            </a:r>
            <a:r>
              <a:rPr lang="es-ES" dirty="0"/>
              <a:t> </a:t>
            </a:r>
            <a:r>
              <a:rPr lang="es-ES" dirty="0" err="1"/>
              <a:t>artists</a:t>
            </a:r>
            <a:r>
              <a:rPr lang="es-ES" dirty="0"/>
              <a:t>”, </a:t>
            </a:r>
            <a:r>
              <a:rPr lang="es-ES" dirty="0" err="1"/>
              <a:t>although</a:t>
            </a:r>
            <a:r>
              <a:rPr lang="es-ES" dirty="0"/>
              <a:t> </a:t>
            </a:r>
            <a:r>
              <a:rPr lang="es-ES" dirty="0" err="1"/>
              <a:t>there</a:t>
            </a:r>
            <a:r>
              <a:rPr lang="es-ES" dirty="0"/>
              <a:t> are </a:t>
            </a:r>
            <a:r>
              <a:rPr lang="es-ES" dirty="0" err="1"/>
              <a:t>terms</a:t>
            </a:r>
            <a:r>
              <a:rPr lang="es-ES" dirty="0"/>
              <a:t> </a:t>
            </a:r>
            <a:r>
              <a:rPr lang="es-ES" dirty="0" err="1"/>
              <a:t>for</a:t>
            </a:r>
            <a:r>
              <a:rPr lang="es-ES" dirty="0"/>
              <a:t> “video art” and “</a:t>
            </a:r>
            <a:r>
              <a:rPr lang="es-ES" dirty="0" err="1"/>
              <a:t>installations</a:t>
            </a:r>
            <a:r>
              <a:rPr lang="es-ES" dirty="0"/>
              <a:t> (art)”. </a:t>
            </a:r>
          </a:p>
          <a:p>
            <a:pPr marL="0" indent="0">
              <a:buNone/>
            </a:pPr>
            <a:endParaRPr lang="es-ES" dirty="0"/>
          </a:p>
          <a:p>
            <a:pPr marL="0" indent="0">
              <a:buNone/>
            </a:pPr>
            <a:r>
              <a:rPr lang="es-ES" dirty="0" err="1"/>
              <a:t>We</a:t>
            </a:r>
            <a:r>
              <a:rPr lang="es-ES" dirty="0"/>
              <a:t> </a:t>
            </a:r>
            <a:r>
              <a:rPr lang="es-ES" dirty="0" err="1"/>
              <a:t>also</a:t>
            </a:r>
            <a:r>
              <a:rPr lang="es-ES" dirty="0"/>
              <a:t> </a:t>
            </a:r>
            <a:r>
              <a:rPr lang="es-ES" dirty="0" err="1"/>
              <a:t>found</a:t>
            </a:r>
            <a:r>
              <a:rPr lang="es-ES" dirty="0"/>
              <a:t> </a:t>
            </a:r>
            <a:r>
              <a:rPr lang="es-ES" dirty="0" err="1"/>
              <a:t>that</a:t>
            </a:r>
            <a:r>
              <a:rPr lang="es-ES" dirty="0"/>
              <a:t> </a:t>
            </a:r>
            <a:r>
              <a:rPr lang="es-ES" dirty="0" err="1"/>
              <a:t>this</a:t>
            </a:r>
            <a:r>
              <a:rPr lang="es-ES" dirty="0"/>
              <a:t> </a:t>
            </a:r>
            <a:r>
              <a:rPr lang="es-ES" dirty="0" err="1"/>
              <a:t>field</a:t>
            </a:r>
            <a:r>
              <a:rPr lang="es-ES" dirty="0"/>
              <a:t> can be </a:t>
            </a:r>
            <a:r>
              <a:rPr lang="es-ES" dirty="0" err="1"/>
              <a:t>used</a:t>
            </a:r>
            <a:r>
              <a:rPr lang="es-ES" dirty="0"/>
              <a:t> to explore </a:t>
            </a:r>
            <a:r>
              <a:rPr lang="es-ES" dirty="0" err="1"/>
              <a:t>relationships</a:t>
            </a:r>
            <a:r>
              <a:rPr lang="es-ES" dirty="0"/>
              <a:t> </a:t>
            </a:r>
            <a:r>
              <a:rPr lang="es-ES" dirty="0" err="1"/>
              <a:t>between</a:t>
            </a:r>
            <a:r>
              <a:rPr lang="es-ES" dirty="0"/>
              <a:t> </a:t>
            </a:r>
            <a:r>
              <a:rPr lang="es-ES" dirty="0" err="1"/>
              <a:t>artists</a:t>
            </a:r>
            <a:r>
              <a:rPr lang="es-ES" dirty="0"/>
              <a:t> and </a:t>
            </a:r>
            <a:r>
              <a:rPr lang="es-ES" dirty="0" err="1"/>
              <a:t>politics</a:t>
            </a:r>
            <a:r>
              <a:rPr lang="es-ES" dirty="0"/>
              <a:t>, </a:t>
            </a:r>
            <a:r>
              <a:rPr lang="es-ES" dirty="0" err="1"/>
              <a:t>particularly</a:t>
            </a:r>
            <a:r>
              <a:rPr lang="es-ES" dirty="0"/>
              <a:t> </a:t>
            </a:r>
            <a:r>
              <a:rPr lang="es-ES" dirty="0" err="1"/>
              <a:t>for</a:t>
            </a:r>
            <a:r>
              <a:rPr lang="es-ES" dirty="0"/>
              <a:t> </a:t>
            </a:r>
            <a:r>
              <a:rPr lang="es-ES" dirty="0" err="1"/>
              <a:t>artists</a:t>
            </a:r>
            <a:r>
              <a:rPr lang="es-ES" dirty="0"/>
              <a:t> </a:t>
            </a:r>
            <a:r>
              <a:rPr lang="es-ES" dirty="0" err="1"/>
              <a:t>whose</a:t>
            </a:r>
            <a:r>
              <a:rPr lang="es-ES" dirty="0"/>
              <a:t> </a:t>
            </a:r>
            <a:r>
              <a:rPr lang="es-ES" dirty="0" err="1"/>
              <a:t>life</a:t>
            </a:r>
            <a:r>
              <a:rPr lang="es-ES" dirty="0"/>
              <a:t> and </a:t>
            </a:r>
            <a:r>
              <a:rPr lang="es-ES" dirty="0" err="1"/>
              <a:t>work</a:t>
            </a:r>
            <a:r>
              <a:rPr lang="es-ES" dirty="0"/>
              <a:t> </a:t>
            </a:r>
            <a:r>
              <a:rPr lang="es-ES" dirty="0" err="1"/>
              <a:t>were</a:t>
            </a:r>
            <a:r>
              <a:rPr lang="es-ES" dirty="0"/>
              <a:t> </a:t>
            </a:r>
            <a:r>
              <a:rPr lang="es-ES" dirty="0" err="1"/>
              <a:t>inextricably</a:t>
            </a:r>
            <a:r>
              <a:rPr lang="es-ES" dirty="0"/>
              <a:t> </a:t>
            </a:r>
            <a:r>
              <a:rPr lang="es-ES" dirty="0" err="1"/>
              <a:t>linked</a:t>
            </a:r>
            <a:r>
              <a:rPr lang="es-ES" dirty="0"/>
              <a:t> </a:t>
            </a:r>
            <a:r>
              <a:rPr lang="es-ES" dirty="0" err="1"/>
              <a:t>with</a:t>
            </a:r>
            <a:r>
              <a:rPr lang="es-ES" dirty="0"/>
              <a:t> </a:t>
            </a:r>
            <a:r>
              <a:rPr lang="es-ES" dirty="0" err="1"/>
              <a:t>their</a:t>
            </a:r>
            <a:r>
              <a:rPr lang="es-ES" dirty="0"/>
              <a:t> </a:t>
            </a:r>
            <a:r>
              <a:rPr lang="es-ES" dirty="0" err="1"/>
              <a:t>support</a:t>
            </a:r>
            <a:r>
              <a:rPr lang="es-ES" dirty="0"/>
              <a:t> </a:t>
            </a:r>
            <a:r>
              <a:rPr lang="es-ES" dirty="0" err="1"/>
              <a:t>for</a:t>
            </a:r>
            <a:r>
              <a:rPr lang="es-ES" dirty="0"/>
              <a:t> Puerto </a:t>
            </a:r>
            <a:r>
              <a:rPr lang="es-ES" dirty="0" err="1"/>
              <a:t>Rico’s</a:t>
            </a:r>
            <a:r>
              <a:rPr lang="es-ES" dirty="0"/>
              <a:t> </a:t>
            </a:r>
            <a:r>
              <a:rPr lang="es-ES" dirty="0" err="1"/>
              <a:t>independence</a:t>
            </a:r>
            <a:r>
              <a:rPr lang="es-ES" dirty="0"/>
              <a:t>.  </a:t>
            </a:r>
          </a:p>
          <a:p>
            <a:pPr marL="0" indent="0">
              <a:buNone/>
            </a:pPr>
            <a:endParaRPr lang="es-ES" dirty="0"/>
          </a:p>
          <a:p>
            <a:pPr marL="0" indent="0">
              <a:buNone/>
            </a:pPr>
            <a:r>
              <a:rPr lang="es-ES" dirty="0"/>
              <a:t>100 1 $a Escobar, </a:t>
            </a:r>
            <a:r>
              <a:rPr lang="es-ES" dirty="0" err="1"/>
              <a:t>Elizam</a:t>
            </a:r>
            <a:r>
              <a:rPr lang="es-ES" dirty="0"/>
              <a:t>, $d 1948-2021</a:t>
            </a:r>
          </a:p>
          <a:p>
            <a:pPr marL="0" indent="0">
              <a:buNone/>
            </a:pPr>
            <a:r>
              <a:rPr lang="es-ES" dirty="0"/>
              <a:t>374 $a </a:t>
            </a:r>
            <a:r>
              <a:rPr lang="es-ES" dirty="0" err="1"/>
              <a:t>Painters</a:t>
            </a:r>
            <a:r>
              <a:rPr lang="es-ES" dirty="0"/>
              <a:t> $a Art </a:t>
            </a:r>
            <a:r>
              <a:rPr lang="es-ES" dirty="0" err="1"/>
              <a:t>teachers</a:t>
            </a:r>
            <a:r>
              <a:rPr lang="es-ES" dirty="0"/>
              <a:t> $a </a:t>
            </a:r>
            <a:r>
              <a:rPr lang="es-ES" dirty="0" err="1"/>
              <a:t>Poets</a:t>
            </a:r>
            <a:r>
              <a:rPr lang="es-ES" dirty="0"/>
              <a:t> $a </a:t>
            </a:r>
            <a:r>
              <a:rPr lang="es-ES" dirty="0" err="1"/>
              <a:t>Political</a:t>
            </a:r>
            <a:r>
              <a:rPr lang="es-ES" dirty="0"/>
              <a:t> </a:t>
            </a:r>
            <a:r>
              <a:rPr lang="es-ES" dirty="0" err="1"/>
              <a:t>activists</a:t>
            </a:r>
            <a:r>
              <a:rPr lang="es-ES" dirty="0"/>
              <a:t> $a </a:t>
            </a:r>
            <a:r>
              <a:rPr lang="es-ES" dirty="0" err="1"/>
              <a:t>Political</a:t>
            </a:r>
            <a:r>
              <a:rPr lang="es-ES" dirty="0"/>
              <a:t> </a:t>
            </a:r>
            <a:r>
              <a:rPr lang="es-ES" dirty="0" err="1"/>
              <a:t>prisoners</a:t>
            </a:r>
            <a:r>
              <a:rPr lang="es-ES" dirty="0"/>
              <a:t> $2 </a:t>
            </a:r>
            <a:r>
              <a:rPr lang="es-ES" dirty="0" err="1"/>
              <a:t>lcsh</a:t>
            </a:r>
            <a:endParaRPr lang="es-ES" dirty="0"/>
          </a:p>
          <a:p>
            <a:pPr marL="0" indent="0">
              <a:buNone/>
            </a:pPr>
            <a:endParaRPr lang="es-PR" dirty="0"/>
          </a:p>
        </p:txBody>
      </p:sp>
      <p:sp>
        <p:nvSpPr>
          <p:cNvPr id="4" name="Footer Placeholder 3">
            <a:extLst>
              <a:ext uri="{FF2B5EF4-FFF2-40B4-BE49-F238E27FC236}">
                <a16:creationId xmlns:a16="http://schemas.microsoft.com/office/drawing/2014/main" id="{0E041E9B-D1D2-7368-9A97-F504466BB68C}"/>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5433BF55-552B-B9A3-AD07-EEB39F64C6C0}"/>
              </a:ext>
            </a:extLst>
          </p:cNvPr>
          <p:cNvSpPr>
            <a:spLocks noGrp="1"/>
          </p:cNvSpPr>
          <p:nvPr>
            <p:ph type="sldNum" sz="quarter" idx="12"/>
          </p:nvPr>
        </p:nvSpPr>
        <p:spPr/>
        <p:txBody>
          <a:bodyPr/>
          <a:lstStyle/>
          <a:p>
            <a:fld id="{48F63A3B-78C7-47BE-AE5E-E10140E04643}" type="slidenum">
              <a:rPr lang="en-US" smtClean="0"/>
              <a:t>28</a:t>
            </a:fld>
            <a:endParaRPr lang="en-US" dirty="0"/>
          </a:p>
        </p:txBody>
      </p:sp>
    </p:spTree>
    <p:extLst>
      <p:ext uri="{BB962C8B-B14F-4D97-AF65-F5344CB8AC3E}">
        <p14:creationId xmlns:p14="http://schemas.microsoft.com/office/powerpoint/2010/main" val="1683252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0554" y="1024000"/>
            <a:ext cx="8165592" cy="1124840"/>
          </a:xfrm>
        </p:spPr>
        <p:txBody>
          <a:bodyPr/>
          <a:lstStyle/>
          <a:p>
            <a:r>
              <a:rPr lang="es-ES" sz="2400" dirty="0" err="1"/>
              <a:t>Elizam</a:t>
            </a:r>
            <a:r>
              <a:rPr lang="es-ES" sz="2400" dirty="0"/>
              <a:t> escobar: </a:t>
            </a:r>
            <a:br>
              <a:rPr lang="es-ES" sz="2400" dirty="0"/>
            </a:br>
            <a:r>
              <a:rPr lang="es-ES" sz="2400" dirty="0" err="1"/>
              <a:t>painter</a:t>
            </a:r>
            <a:r>
              <a:rPr lang="es-ES" sz="2400" dirty="0"/>
              <a:t>, </a:t>
            </a:r>
            <a:r>
              <a:rPr lang="es-ES" sz="2400" dirty="0" err="1"/>
              <a:t>poet</a:t>
            </a:r>
            <a:r>
              <a:rPr lang="es-ES" sz="2400" dirty="0"/>
              <a:t>, </a:t>
            </a:r>
            <a:r>
              <a:rPr lang="es-ES" sz="2400" dirty="0" err="1"/>
              <a:t>teacher</a:t>
            </a:r>
            <a:r>
              <a:rPr lang="es-ES" sz="2400" dirty="0"/>
              <a:t>, </a:t>
            </a:r>
            <a:r>
              <a:rPr lang="es-ES" sz="2400" dirty="0" err="1"/>
              <a:t>political</a:t>
            </a:r>
            <a:r>
              <a:rPr lang="es-ES" sz="2400" dirty="0"/>
              <a:t> </a:t>
            </a:r>
            <a:r>
              <a:rPr lang="es-ES" sz="2400" dirty="0" err="1"/>
              <a:t>prisoner</a:t>
            </a:r>
            <a:endParaRPr lang="es-ES" sz="2400"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94947" y="2787397"/>
            <a:ext cx="4041199" cy="3319272"/>
          </a:xfrm>
        </p:spPr>
      </p:pic>
      <p:pic>
        <p:nvPicPr>
          <p:cNvPr id="9" name="Content Placeholder 8"/>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3734274" y="2713484"/>
            <a:ext cx="3813810" cy="3467099"/>
          </a:xfrm>
        </p:spPr>
      </p:pic>
      <p:sp>
        <p:nvSpPr>
          <p:cNvPr id="7" name="Slide Number Placeholder 6"/>
          <p:cNvSpPr>
            <a:spLocks noGrp="1"/>
          </p:cNvSpPr>
          <p:nvPr>
            <p:ph type="sldNum" sz="quarter" idx="12"/>
          </p:nvPr>
        </p:nvSpPr>
        <p:spPr/>
        <p:txBody>
          <a:bodyPr/>
          <a:lstStyle/>
          <a:p>
            <a:fld id="{48F63A3B-78C7-47BE-AE5E-E10140E04643}" type="slidenum">
              <a:rPr lang="en-US" smtClean="0"/>
              <a:t>29</a:t>
            </a:fld>
            <a:endParaRPr lang="en-US" dirty="0"/>
          </a:p>
        </p:txBody>
      </p:sp>
      <p:pic>
        <p:nvPicPr>
          <p:cNvPr id="10" name="Picture 9"/>
          <p:cNvPicPr>
            <a:picLocks noChangeAspect="1"/>
          </p:cNvPicPr>
          <p:nvPr/>
        </p:nvPicPr>
        <p:blipFill>
          <a:blip r:embed="rId4"/>
          <a:stretch>
            <a:fillRect/>
          </a:stretch>
        </p:blipFill>
        <p:spPr>
          <a:xfrm>
            <a:off x="0" y="271244"/>
            <a:ext cx="3200677" cy="323116"/>
          </a:xfrm>
          <a:prstGeom prst="rect">
            <a:avLst/>
          </a:prstGeom>
        </p:spPr>
      </p:pic>
      <p:sp>
        <p:nvSpPr>
          <p:cNvPr id="11" name="TextBox 10"/>
          <p:cNvSpPr txBox="1"/>
          <p:nvPr/>
        </p:nvSpPr>
        <p:spPr>
          <a:xfrm>
            <a:off x="3641908" y="6283561"/>
            <a:ext cx="4450532" cy="461665"/>
          </a:xfrm>
          <a:prstGeom prst="rect">
            <a:avLst/>
          </a:prstGeom>
          <a:noFill/>
        </p:spPr>
        <p:txBody>
          <a:bodyPr wrap="square" rtlCol="0">
            <a:spAutoFit/>
          </a:bodyPr>
          <a:lstStyle/>
          <a:p>
            <a:r>
              <a:rPr lang="es-ES" sz="1200" dirty="0"/>
              <a:t>“</a:t>
            </a:r>
            <a:r>
              <a:rPr lang="es-ES" sz="1200" dirty="0" err="1"/>
              <a:t>Heuristic</a:t>
            </a:r>
            <a:r>
              <a:rPr lang="es-ES" sz="1200" dirty="0"/>
              <a:t> </a:t>
            </a:r>
            <a:r>
              <a:rPr lang="es-ES" sz="1200" dirty="0" err="1"/>
              <a:t>One</a:t>
            </a:r>
            <a:r>
              <a:rPr lang="es-ES" sz="1200" dirty="0"/>
              <a:t>”, 1992. Museo de Arte de Puerto Rico. </a:t>
            </a:r>
            <a:r>
              <a:rPr lang="es-ES" sz="1200" dirty="0">
                <a:hlinkClick r:id="rId5"/>
              </a:rPr>
              <a:t>https://www.mapr.org/en/museum/proa/artist/escobar-elizam</a:t>
            </a:r>
            <a:r>
              <a:rPr lang="es-ES" sz="1200" dirty="0"/>
              <a:t> </a:t>
            </a:r>
          </a:p>
        </p:txBody>
      </p:sp>
    </p:spTree>
    <p:extLst>
      <p:ext uri="{BB962C8B-B14F-4D97-AF65-F5344CB8AC3E}">
        <p14:creationId xmlns:p14="http://schemas.microsoft.com/office/powerpoint/2010/main" val="2911060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9616" y="1901952"/>
            <a:ext cx="6611112" cy="768096"/>
          </a:xfrm>
        </p:spPr>
        <p:txBody>
          <a:bodyPr/>
          <a:lstStyle/>
          <a:p>
            <a:r>
              <a:rPr lang="es-ES" sz="4000" dirty="0" err="1"/>
              <a:t>Discussion</a:t>
            </a:r>
            <a:r>
              <a:rPr lang="es-ES" sz="4000" dirty="0"/>
              <a:t> </a:t>
            </a:r>
            <a:r>
              <a:rPr lang="es-ES" sz="4000" dirty="0" err="1"/>
              <a:t>points</a:t>
            </a:r>
            <a:endParaRPr lang="es-ES" sz="4000" dirty="0"/>
          </a:p>
        </p:txBody>
      </p:sp>
      <p:sp>
        <p:nvSpPr>
          <p:cNvPr id="3" name="Content Placeholder 2"/>
          <p:cNvSpPr>
            <a:spLocks noGrp="1"/>
          </p:cNvSpPr>
          <p:nvPr>
            <p:ph idx="1"/>
          </p:nvPr>
        </p:nvSpPr>
        <p:spPr>
          <a:xfrm>
            <a:off x="1499616" y="2770632"/>
            <a:ext cx="5693664" cy="3218688"/>
          </a:xfrm>
        </p:spPr>
        <p:txBody>
          <a:bodyPr/>
          <a:lstStyle/>
          <a:p>
            <a:pPr marL="342900" indent="-342900">
              <a:buFont typeface="Arial" panose="020B0604020202020204" pitchFamily="34" charset="0"/>
              <a:buChar char="•"/>
            </a:pPr>
            <a:r>
              <a:rPr lang="es-ES" sz="2000" dirty="0" err="1"/>
              <a:t>Name</a:t>
            </a:r>
            <a:r>
              <a:rPr lang="es-ES" sz="2000" dirty="0"/>
              <a:t> </a:t>
            </a:r>
            <a:r>
              <a:rPr lang="es-ES" sz="2000" dirty="0" err="1"/>
              <a:t>authority</a:t>
            </a:r>
            <a:r>
              <a:rPr lang="es-ES" sz="2000" dirty="0"/>
              <a:t> control and </a:t>
            </a:r>
            <a:r>
              <a:rPr lang="es-ES" sz="2000" dirty="0" err="1"/>
              <a:t>user</a:t>
            </a:r>
            <a:r>
              <a:rPr lang="es-ES" sz="2000" dirty="0"/>
              <a:t> </a:t>
            </a:r>
            <a:r>
              <a:rPr lang="es-ES" sz="2000" dirty="0" err="1"/>
              <a:t>tasks</a:t>
            </a:r>
            <a:r>
              <a:rPr lang="es-ES" sz="2000" dirty="0"/>
              <a:t>: </a:t>
            </a:r>
            <a:r>
              <a:rPr lang="es-ES" sz="2000" dirty="0" err="1"/>
              <a:t>basic</a:t>
            </a:r>
            <a:r>
              <a:rPr lang="es-ES" sz="2000" dirty="0"/>
              <a:t> </a:t>
            </a:r>
            <a:r>
              <a:rPr lang="es-ES" sz="2000" dirty="0" err="1"/>
              <a:t>concepts</a:t>
            </a:r>
            <a:endParaRPr lang="es-ES" sz="2000" dirty="0"/>
          </a:p>
          <a:p>
            <a:pPr marL="342900" indent="-342900">
              <a:buFont typeface="Arial" panose="020B0604020202020204" pitchFamily="34" charset="0"/>
              <a:buChar char="•"/>
            </a:pPr>
            <a:r>
              <a:rPr lang="es-ES" sz="2000" dirty="0" err="1"/>
              <a:t>Context</a:t>
            </a:r>
            <a:r>
              <a:rPr lang="es-ES" sz="2000" dirty="0"/>
              <a:t>: </a:t>
            </a:r>
            <a:r>
              <a:rPr lang="es-ES" sz="2000" dirty="0" err="1"/>
              <a:t>Name</a:t>
            </a:r>
            <a:r>
              <a:rPr lang="es-ES" sz="2000" dirty="0"/>
              <a:t> </a:t>
            </a:r>
            <a:r>
              <a:rPr lang="es-ES" sz="2000" dirty="0" err="1"/>
              <a:t>authority</a:t>
            </a:r>
            <a:r>
              <a:rPr lang="es-ES" sz="2000" dirty="0"/>
              <a:t> control in Puerto </a:t>
            </a:r>
            <a:r>
              <a:rPr lang="es-ES" sz="2000" dirty="0" err="1"/>
              <a:t>Rican</a:t>
            </a:r>
            <a:r>
              <a:rPr lang="es-ES" sz="2000" dirty="0"/>
              <a:t> &amp; </a:t>
            </a:r>
            <a:r>
              <a:rPr lang="es-ES" sz="2000" dirty="0" err="1"/>
              <a:t>Caribbean</a:t>
            </a:r>
            <a:r>
              <a:rPr lang="es-ES" sz="2000" dirty="0"/>
              <a:t> </a:t>
            </a:r>
            <a:r>
              <a:rPr lang="es-ES" sz="2000" dirty="0" err="1"/>
              <a:t>special</a:t>
            </a:r>
            <a:r>
              <a:rPr lang="es-ES" sz="2000" dirty="0"/>
              <a:t> </a:t>
            </a:r>
            <a:r>
              <a:rPr lang="es-ES" sz="2000" dirty="0" err="1"/>
              <a:t>collections</a:t>
            </a:r>
            <a:endParaRPr lang="es-ES" sz="2000" dirty="0"/>
          </a:p>
          <a:p>
            <a:pPr marL="342900" indent="-342900">
              <a:buFont typeface="Arial" panose="020B0604020202020204" pitchFamily="34" charset="0"/>
              <a:buChar char="•"/>
            </a:pPr>
            <a:r>
              <a:rPr lang="es-ES" sz="2000" dirty="0" err="1"/>
              <a:t>Attributes</a:t>
            </a:r>
            <a:r>
              <a:rPr lang="es-ES" sz="2000" dirty="0"/>
              <a:t> </a:t>
            </a:r>
            <a:r>
              <a:rPr lang="es-ES" sz="2000" dirty="0" err="1"/>
              <a:t>for</a:t>
            </a:r>
            <a:r>
              <a:rPr lang="es-ES" sz="2000" dirty="0"/>
              <a:t> </a:t>
            </a:r>
            <a:r>
              <a:rPr lang="es-ES" sz="2000" dirty="0" err="1"/>
              <a:t>name</a:t>
            </a:r>
            <a:r>
              <a:rPr lang="es-ES" sz="2000" dirty="0"/>
              <a:t> </a:t>
            </a:r>
            <a:r>
              <a:rPr lang="es-ES" sz="2000" dirty="0" err="1"/>
              <a:t>authority</a:t>
            </a:r>
            <a:r>
              <a:rPr lang="es-ES" sz="2000" dirty="0"/>
              <a:t> records </a:t>
            </a:r>
            <a:r>
              <a:rPr lang="es-ES" sz="2000" dirty="0" err="1"/>
              <a:t>for</a:t>
            </a:r>
            <a:r>
              <a:rPr lang="es-ES" sz="2000" dirty="0"/>
              <a:t> Puerto </a:t>
            </a:r>
            <a:r>
              <a:rPr lang="es-ES" sz="2000" dirty="0" err="1"/>
              <a:t>Rican</a:t>
            </a:r>
            <a:r>
              <a:rPr lang="es-ES" sz="2000" dirty="0"/>
              <a:t> </a:t>
            </a:r>
            <a:r>
              <a:rPr lang="es-ES" sz="2000" dirty="0" err="1"/>
              <a:t>artists</a:t>
            </a:r>
            <a:r>
              <a:rPr lang="es-ES" sz="2000" dirty="0"/>
              <a:t> in RDA</a:t>
            </a:r>
          </a:p>
          <a:p>
            <a:pPr marL="342900" indent="-342900">
              <a:buFont typeface="Arial" panose="020B0604020202020204" pitchFamily="34" charset="0"/>
              <a:buChar char="•"/>
            </a:pPr>
            <a:r>
              <a:rPr lang="es-ES" sz="2000" dirty="0" err="1"/>
              <a:t>Outcomes</a:t>
            </a:r>
            <a:endParaRPr lang="es-ES" sz="2000" dirty="0"/>
          </a:p>
        </p:txBody>
      </p:sp>
    </p:spTree>
    <p:extLst>
      <p:ext uri="{BB962C8B-B14F-4D97-AF65-F5344CB8AC3E}">
        <p14:creationId xmlns:p14="http://schemas.microsoft.com/office/powerpoint/2010/main" val="2354399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8F63A3B-78C7-47BE-AE5E-E10140E04643}" type="slidenum">
              <a:rPr lang="en-US" smtClean="0"/>
              <a:t>30</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64439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19FB-7E10-DAD5-2199-32F514EFEBCF}"/>
              </a:ext>
            </a:extLst>
          </p:cNvPr>
          <p:cNvSpPr>
            <a:spLocks noGrp="1"/>
          </p:cNvSpPr>
          <p:nvPr>
            <p:ph type="title"/>
          </p:nvPr>
        </p:nvSpPr>
        <p:spPr>
          <a:xfrm>
            <a:off x="539496" y="1216152"/>
            <a:ext cx="10671048" cy="768096"/>
          </a:xfrm>
        </p:spPr>
        <p:txBody>
          <a:bodyPr/>
          <a:lstStyle/>
          <a:p>
            <a:pPr algn="l"/>
            <a:r>
              <a:rPr lang="es-PR" sz="4000" dirty="0"/>
              <a:t>375 </a:t>
            </a:r>
            <a:r>
              <a:rPr lang="es-PR" sz="4000" dirty="0" err="1"/>
              <a:t>gender</a:t>
            </a:r>
            <a:endParaRPr lang="es-PR" sz="4000" dirty="0"/>
          </a:p>
        </p:txBody>
      </p:sp>
      <p:sp>
        <p:nvSpPr>
          <p:cNvPr id="3" name="Content Placeholder 2">
            <a:extLst>
              <a:ext uri="{FF2B5EF4-FFF2-40B4-BE49-F238E27FC236}">
                <a16:creationId xmlns:a16="http://schemas.microsoft.com/office/drawing/2014/main" id="{03886C89-F612-1CBA-C470-5AB5B3992CB9}"/>
              </a:ext>
            </a:extLst>
          </p:cNvPr>
          <p:cNvSpPr>
            <a:spLocks noGrp="1"/>
          </p:cNvSpPr>
          <p:nvPr>
            <p:ph sz="half" idx="1"/>
          </p:nvPr>
        </p:nvSpPr>
        <p:spPr/>
        <p:txBody>
          <a:bodyPr/>
          <a:lstStyle/>
          <a:p>
            <a:pPr marL="0" indent="0">
              <a:buNone/>
            </a:pPr>
            <a:r>
              <a:rPr lang="es-ES" dirty="0" err="1"/>
              <a:t>We</a:t>
            </a:r>
            <a:r>
              <a:rPr lang="es-ES" dirty="0"/>
              <a:t> are </a:t>
            </a:r>
            <a:r>
              <a:rPr lang="es-ES" dirty="0" err="1"/>
              <a:t>not</a:t>
            </a:r>
            <a:r>
              <a:rPr lang="es-ES" dirty="0"/>
              <a:t> </a:t>
            </a:r>
            <a:r>
              <a:rPr lang="es-ES" dirty="0" err="1"/>
              <a:t>using</a:t>
            </a:r>
            <a:r>
              <a:rPr lang="es-ES" dirty="0"/>
              <a:t> </a:t>
            </a:r>
            <a:r>
              <a:rPr lang="es-ES" dirty="0" err="1"/>
              <a:t>field</a:t>
            </a:r>
            <a:r>
              <a:rPr lang="es-ES" dirty="0"/>
              <a:t> 375 to record </a:t>
            </a:r>
            <a:r>
              <a:rPr lang="es-ES" dirty="0" err="1"/>
              <a:t>gender</a:t>
            </a:r>
            <a:r>
              <a:rPr lang="es-ES" dirty="0"/>
              <a:t> </a:t>
            </a:r>
            <a:r>
              <a:rPr lang="es-ES" dirty="0" err="1"/>
              <a:t>related</a:t>
            </a:r>
            <a:r>
              <a:rPr lang="es-ES" dirty="0"/>
              <a:t> </a:t>
            </a:r>
            <a:r>
              <a:rPr lang="es-ES" dirty="0" err="1"/>
              <a:t>attributes</a:t>
            </a:r>
            <a:r>
              <a:rPr lang="es-ES" dirty="0"/>
              <a:t> and </a:t>
            </a:r>
            <a:r>
              <a:rPr lang="es-ES" dirty="0" err="1"/>
              <a:t>have</a:t>
            </a:r>
            <a:r>
              <a:rPr lang="es-ES" dirty="0"/>
              <a:t> </a:t>
            </a:r>
            <a:r>
              <a:rPr lang="es-ES" dirty="0" err="1"/>
              <a:t>deleted</a:t>
            </a:r>
            <a:r>
              <a:rPr lang="es-ES" dirty="0"/>
              <a:t> </a:t>
            </a:r>
            <a:r>
              <a:rPr lang="es-ES" dirty="0" err="1"/>
              <a:t>this</a:t>
            </a:r>
            <a:r>
              <a:rPr lang="es-ES" dirty="0"/>
              <a:t> </a:t>
            </a:r>
            <a:r>
              <a:rPr lang="es-ES" dirty="0" err="1"/>
              <a:t>field</a:t>
            </a:r>
            <a:r>
              <a:rPr lang="es-ES" dirty="0"/>
              <a:t> </a:t>
            </a:r>
            <a:r>
              <a:rPr lang="es-ES" dirty="0" err="1"/>
              <a:t>from</a:t>
            </a:r>
            <a:r>
              <a:rPr lang="es-ES" dirty="0"/>
              <a:t> </a:t>
            </a:r>
            <a:r>
              <a:rPr lang="es-ES" dirty="0" err="1"/>
              <a:t>edited</a:t>
            </a:r>
            <a:r>
              <a:rPr lang="es-ES" dirty="0"/>
              <a:t> records, in </a:t>
            </a:r>
            <a:r>
              <a:rPr lang="es-ES" dirty="0" err="1"/>
              <a:t>accordance</a:t>
            </a:r>
            <a:r>
              <a:rPr lang="es-ES" dirty="0"/>
              <a:t> </a:t>
            </a:r>
            <a:r>
              <a:rPr lang="es-ES" dirty="0" err="1"/>
              <a:t>with</a:t>
            </a:r>
            <a:r>
              <a:rPr lang="es-ES" dirty="0"/>
              <a:t> </a:t>
            </a:r>
            <a:r>
              <a:rPr lang="es-ES" dirty="0" err="1"/>
              <a:t>recent</a:t>
            </a:r>
            <a:r>
              <a:rPr lang="es-ES" dirty="0"/>
              <a:t> </a:t>
            </a:r>
            <a:r>
              <a:rPr lang="es-ES" dirty="0" err="1"/>
              <a:t>policies</a:t>
            </a:r>
            <a:r>
              <a:rPr lang="es-ES" dirty="0"/>
              <a:t> </a:t>
            </a:r>
            <a:r>
              <a:rPr lang="es-ES" dirty="0" err="1"/>
              <a:t>issued</a:t>
            </a:r>
            <a:r>
              <a:rPr lang="es-ES" dirty="0"/>
              <a:t> </a:t>
            </a:r>
            <a:r>
              <a:rPr lang="es-ES" dirty="0" err="1"/>
              <a:t>by</a:t>
            </a:r>
            <a:r>
              <a:rPr lang="es-ES" dirty="0"/>
              <a:t> </a:t>
            </a:r>
            <a:r>
              <a:rPr lang="es-ES" dirty="0" err="1"/>
              <a:t>the</a:t>
            </a:r>
            <a:r>
              <a:rPr lang="es-ES" dirty="0"/>
              <a:t> PCC in </a:t>
            </a:r>
            <a:r>
              <a:rPr lang="es-ES" dirty="0" err="1"/>
              <a:t>the</a:t>
            </a:r>
            <a:r>
              <a:rPr lang="es-ES" dirty="0"/>
              <a:t> </a:t>
            </a:r>
            <a:r>
              <a:rPr lang="es-ES" dirty="0" err="1"/>
              <a:t>document</a:t>
            </a:r>
            <a:r>
              <a:rPr lang="es-ES" dirty="0"/>
              <a:t> “</a:t>
            </a:r>
            <a:r>
              <a:rPr lang="es-ES" dirty="0" err="1"/>
              <a:t>Revised</a:t>
            </a:r>
            <a:r>
              <a:rPr lang="es-ES" dirty="0"/>
              <a:t> </a:t>
            </a:r>
            <a:r>
              <a:rPr lang="es-ES" dirty="0" err="1"/>
              <a:t>Report</a:t>
            </a:r>
            <a:r>
              <a:rPr lang="es-ES" dirty="0"/>
              <a:t> </a:t>
            </a:r>
            <a:r>
              <a:rPr lang="es-ES" dirty="0" err="1"/>
              <a:t>on</a:t>
            </a:r>
            <a:r>
              <a:rPr lang="es-ES" dirty="0"/>
              <a:t> </a:t>
            </a:r>
            <a:r>
              <a:rPr lang="es-ES" dirty="0" err="1"/>
              <a:t>Recording</a:t>
            </a:r>
            <a:r>
              <a:rPr lang="es-ES" dirty="0"/>
              <a:t> </a:t>
            </a:r>
            <a:r>
              <a:rPr lang="es-ES" dirty="0" err="1"/>
              <a:t>Gender</a:t>
            </a:r>
            <a:r>
              <a:rPr lang="es-ES" dirty="0"/>
              <a:t> in Personal </a:t>
            </a:r>
            <a:r>
              <a:rPr lang="es-ES" dirty="0" err="1"/>
              <a:t>Name</a:t>
            </a:r>
            <a:r>
              <a:rPr lang="es-ES" dirty="0"/>
              <a:t> </a:t>
            </a:r>
            <a:r>
              <a:rPr lang="es-ES" dirty="0" err="1"/>
              <a:t>Authority</a:t>
            </a:r>
            <a:r>
              <a:rPr lang="es-ES" dirty="0"/>
              <a:t> Records”, </a:t>
            </a:r>
            <a:r>
              <a:rPr lang="es-ES" dirty="0" err="1"/>
              <a:t>April</a:t>
            </a:r>
            <a:r>
              <a:rPr lang="es-ES" dirty="0"/>
              <a:t> 2022. </a:t>
            </a:r>
            <a:r>
              <a:rPr lang="es-ES" dirty="0" err="1"/>
              <a:t>For</a:t>
            </a:r>
            <a:r>
              <a:rPr lang="es-ES" dirty="0"/>
              <a:t> </a:t>
            </a:r>
            <a:r>
              <a:rPr lang="es-ES" dirty="0" err="1"/>
              <a:t>the</a:t>
            </a:r>
            <a:r>
              <a:rPr lang="es-ES" dirty="0"/>
              <a:t> </a:t>
            </a:r>
            <a:r>
              <a:rPr lang="es-ES" dirty="0" err="1"/>
              <a:t>moment</a:t>
            </a:r>
            <a:r>
              <a:rPr lang="es-ES" dirty="0"/>
              <a:t>, </a:t>
            </a:r>
            <a:r>
              <a:rPr lang="es-ES" dirty="0" err="1"/>
              <a:t>there</a:t>
            </a:r>
            <a:r>
              <a:rPr lang="es-ES" dirty="0"/>
              <a:t> no </a:t>
            </a:r>
            <a:r>
              <a:rPr lang="es-ES" dirty="0" err="1"/>
              <a:t>guidelines</a:t>
            </a:r>
            <a:r>
              <a:rPr lang="es-ES" dirty="0"/>
              <a:t> </a:t>
            </a:r>
            <a:r>
              <a:rPr lang="es-ES" dirty="0" err="1"/>
              <a:t>on</a:t>
            </a:r>
            <a:r>
              <a:rPr lang="es-ES" dirty="0"/>
              <a:t> </a:t>
            </a:r>
            <a:r>
              <a:rPr lang="es-ES" dirty="0" err="1"/>
              <a:t>the</a:t>
            </a:r>
            <a:r>
              <a:rPr lang="es-ES" dirty="0"/>
              <a:t> use of </a:t>
            </a:r>
            <a:r>
              <a:rPr lang="es-ES" dirty="0" err="1"/>
              <a:t>gender</a:t>
            </a:r>
            <a:r>
              <a:rPr lang="es-ES" dirty="0"/>
              <a:t> </a:t>
            </a:r>
            <a:r>
              <a:rPr lang="es-ES" dirty="0" err="1"/>
              <a:t>related</a:t>
            </a:r>
            <a:r>
              <a:rPr lang="es-ES" dirty="0"/>
              <a:t> </a:t>
            </a:r>
            <a:r>
              <a:rPr lang="es-ES" dirty="0" err="1"/>
              <a:t>information</a:t>
            </a:r>
            <a:r>
              <a:rPr lang="es-ES" dirty="0"/>
              <a:t> in </a:t>
            </a:r>
            <a:r>
              <a:rPr lang="es-ES" dirty="0" err="1"/>
              <a:t>other</a:t>
            </a:r>
            <a:r>
              <a:rPr lang="es-ES" dirty="0"/>
              <a:t> </a:t>
            </a:r>
            <a:r>
              <a:rPr lang="es-ES" dirty="0" err="1"/>
              <a:t>fields</a:t>
            </a:r>
            <a:r>
              <a:rPr lang="es-ES" dirty="0"/>
              <a:t>, </a:t>
            </a:r>
            <a:r>
              <a:rPr lang="es-ES" dirty="0" err="1"/>
              <a:t>including</a:t>
            </a:r>
            <a:r>
              <a:rPr lang="es-ES" dirty="0"/>
              <a:t> </a:t>
            </a:r>
            <a:r>
              <a:rPr lang="es-ES" dirty="0" err="1"/>
              <a:t>authority</a:t>
            </a:r>
            <a:r>
              <a:rPr lang="es-ES" dirty="0"/>
              <a:t> </a:t>
            </a:r>
            <a:r>
              <a:rPr lang="es-ES" dirty="0" err="1"/>
              <a:t>field</a:t>
            </a:r>
            <a:r>
              <a:rPr lang="es-ES" dirty="0"/>
              <a:t> 374 </a:t>
            </a:r>
            <a:r>
              <a:rPr lang="es-ES" dirty="0" err="1"/>
              <a:t>occupations</a:t>
            </a:r>
            <a:r>
              <a:rPr lang="es-ES" dirty="0"/>
              <a:t>/</a:t>
            </a:r>
            <a:r>
              <a:rPr lang="es-ES" dirty="0" err="1"/>
              <a:t>professions</a:t>
            </a:r>
            <a:r>
              <a:rPr lang="es-ES" dirty="0"/>
              <a:t>. </a:t>
            </a:r>
          </a:p>
          <a:p>
            <a:pPr marL="0" indent="0">
              <a:buNone/>
            </a:pPr>
            <a:endParaRPr lang="es-ES" dirty="0"/>
          </a:p>
          <a:p>
            <a:pPr marL="0" indent="0">
              <a:buNone/>
            </a:pPr>
            <a:r>
              <a:rPr lang="es-PR" dirty="0" err="1"/>
              <a:t>For</a:t>
            </a:r>
            <a:r>
              <a:rPr lang="es-PR" dirty="0"/>
              <a:t> </a:t>
            </a:r>
            <a:r>
              <a:rPr lang="es-PR" dirty="0" err="1"/>
              <a:t>our</a:t>
            </a:r>
            <a:r>
              <a:rPr lang="es-PR" dirty="0"/>
              <a:t> </a:t>
            </a:r>
            <a:r>
              <a:rPr lang="es-PR" dirty="0" err="1"/>
              <a:t>purposes</a:t>
            </a:r>
            <a:r>
              <a:rPr lang="es-PR" dirty="0"/>
              <a:t>, </a:t>
            </a:r>
            <a:r>
              <a:rPr lang="es-PR" dirty="0" err="1"/>
              <a:t>we</a:t>
            </a:r>
            <a:r>
              <a:rPr lang="es-PR" dirty="0"/>
              <a:t> </a:t>
            </a:r>
            <a:r>
              <a:rPr lang="es-PR" dirty="0" err="1"/>
              <a:t>have</a:t>
            </a:r>
            <a:r>
              <a:rPr lang="es-PR" dirty="0"/>
              <a:t> </a:t>
            </a:r>
            <a:r>
              <a:rPr lang="es-PR" dirty="0" err="1"/>
              <a:t>decided</a:t>
            </a:r>
            <a:r>
              <a:rPr lang="es-PR" dirty="0"/>
              <a:t> to </a:t>
            </a:r>
            <a:r>
              <a:rPr lang="es-PR" dirty="0" err="1"/>
              <a:t>include</a:t>
            </a:r>
            <a:r>
              <a:rPr lang="es-PR" dirty="0"/>
              <a:t> </a:t>
            </a:r>
            <a:r>
              <a:rPr lang="es-PR" dirty="0" err="1"/>
              <a:t>gender</a:t>
            </a:r>
            <a:r>
              <a:rPr lang="es-PR" dirty="0"/>
              <a:t> </a:t>
            </a:r>
            <a:r>
              <a:rPr lang="es-PR" dirty="0" err="1"/>
              <a:t>related</a:t>
            </a:r>
            <a:r>
              <a:rPr lang="es-PR" dirty="0"/>
              <a:t> </a:t>
            </a:r>
            <a:r>
              <a:rPr lang="es-PR" dirty="0" err="1"/>
              <a:t>attributes</a:t>
            </a:r>
            <a:r>
              <a:rPr lang="es-PR" dirty="0"/>
              <a:t> in </a:t>
            </a:r>
            <a:r>
              <a:rPr lang="es-PR" dirty="0" err="1"/>
              <a:t>field</a:t>
            </a:r>
            <a:r>
              <a:rPr lang="es-PR" dirty="0"/>
              <a:t> 374 </a:t>
            </a:r>
            <a:r>
              <a:rPr lang="es-PR" dirty="0" err="1"/>
              <a:t>for</a:t>
            </a:r>
            <a:r>
              <a:rPr lang="es-PR" dirty="0"/>
              <a:t> </a:t>
            </a:r>
            <a:r>
              <a:rPr lang="es-PR" dirty="0" err="1"/>
              <a:t>women</a:t>
            </a:r>
            <a:r>
              <a:rPr lang="es-PR" dirty="0"/>
              <a:t> </a:t>
            </a:r>
            <a:r>
              <a:rPr lang="es-PR" dirty="0" err="1"/>
              <a:t>artists</a:t>
            </a:r>
            <a:r>
              <a:rPr lang="es-PR" dirty="0"/>
              <a:t>, </a:t>
            </a:r>
            <a:r>
              <a:rPr lang="es-PR" dirty="0" err="1"/>
              <a:t>including</a:t>
            </a:r>
            <a:r>
              <a:rPr lang="es-PR" dirty="0"/>
              <a:t> </a:t>
            </a:r>
            <a:r>
              <a:rPr lang="es-PR" dirty="0" err="1"/>
              <a:t>women</a:t>
            </a:r>
            <a:r>
              <a:rPr lang="es-PR" dirty="0"/>
              <a:t> </a:t>
            </a:r>
            <a:r>
              <a:rPr lang="es-PR" dirty="0" err="1"/>
              <a:t>painters</a:t>
            </a:r>
            <a:r>
              <a:rPr lang="es-PR" dirty="0"/>
              <a:t>, </a:t>
            </a:r>
            <a:r>
              <a:rPr lang="es-PR" dirty="0" err="1"/>
              <a:t>women</a:t>
            </a:r>
            <a:r>
              <a:rPr lang="es-PR" dirty="0"/>
              <a:t> </a:t>
            </a:r>
            <a:r>
              <a:rPr lang="es-PR" dirty="0" err="1"/>
              <a:t>printmakers</a:t>
            </a:r>
            <a:r>
              <a:rPr lang="es-PR" dirty="0"/>
              <a:t>, </a:t>
            </a:r>
            <a:r>
              <a:rPr lang="es-PR" dirty="0" err="1"/>
              <a:t>women</a:t>
            </a:r>
            <a:r>
              <a:rPr lang="es-PR" dirty="0"/>
              <a:t> </a:t>
            </a:r>
            <a:r>
              <a:rPr lang="es-PR" dirty="0" err="1"/>
              <a:t>potters</a:t>
            </a:r>
            <a:r>
              <a:rPr lang="es-PR" dirty="0"/>
              <a:t>, and </a:t>
            </a:r>
            <a:r>
              <a:rPr lang="es-PR" dirty="0" err="1"/>
              <a:t>women</a:t>
            </a:r>
            <a:r>
              <a:rPr lang="es-PR" dirty="0"/>
              <a:t> </a:t>
            </a:r>
            <a:r>
              <a:rPr lang="es-PR" dirty="0" err="1"/>
              <a:t>sculptors</a:t>
            </a:r>
            <a:r>
              <a:rPr lang="es-PR" dirty="0"/>
              <a:t>, </a:t>
            </a:r>
            <a:r>
              <a:rPr lang="es-PR" dirty="0" err="1"/>
              <a:t>among</a:t>
            </a:r>
            <a:r>
              <a:rPr lang="es-PR" dirty="0"/>
              <a:t> </a:t>
            </a:r>
            <a:r>
              <a:rPr lang="es-PR" dirty="0" err="1"/>
              <a:t>others</a:t>
            </a:r>
            <a:r>
              <a:rPr lang="es-PR" dirty="0"/>
              <a:t>. </a:t>
            </a:r>
            <a:r>
              <a:rPr lang="es-PR" dirty="0" err="1"/>
              <a:t>These</a:t>
            </a:r>
            <a:r>
              <a:rPr lang="es-PR" dirty="0"/>
              <a:t> </a:t>
            </a:r>
            <a:r>
              <a:rPr lang="es-PR" dirty="0" err="1"/>
              <a:t>attributes</a:t>
            </a:r>
            <a:r>
              <a:rPr lang="es-PR" dirty="0"/>
              <a:t> </a:t>
            </a:r>
            <a:r>
              <a:rPr lang="es-PR" dirty="0" err="1"/>
              <a:t>could</a:t>
            </a:r>
            <a:r>
              <a:rPr lang="es-PR" dirty="0"/>
              <a:t> be </a:t>
            </a:r>
            <a:r>
              <a:rPr lang="es-PR" dirty="0" err="1"/>
              <a:t>useful</a:t>
            </a:r>
            <a:r>
              <a:rPr lang="es-PR" dirty="0"/>
              <a:t> </a:t>
            </a:r>
            <a:r>
              <a:rPr lang="es-PR" dirty="0" err="1"/>
              <a:t>for</a:t>
            </a:r>
            <a:r>
              <a:rPr lang="es-PR" dirty="0"/>
              <a:t> </a:t>
            </a:r>
            <a:r>
              <a:rPr lang="es-PR" dirty="0" err="1"/>
              <a:t>the</a:t>
            </a:r>
            <a:r>
              <a:rPr lang="es-PR" dirty="0"/>
              <a:t> </a:t>
            </a:r>
            <a:r>
              <a:rPr lang="es-PR" dirty="0" err="1"/>
              <a:t>search</a:t>
            </a:r>
            <a:r>
              <a:rPr lang="es-PR" dirty="0"/>
              <a:t> and </a:t>
            </a:r>
            <a:r>
              <a:rPr lang="es-PR" dirty="0" err="1"/>
              <a:t>retrieval</a:t>
            </a:r>
            <a:r>
              <a:rPr lang="es-PR" dirty="0"/>
              <a:t> of </a:t>
            </a:r>
            <a:r>
              <a:rPr lang="es-PR" dirty="0" err="1"/>
              <a:t>information</a:t>
            </a:r>
            <a:r>
              <a:rPr lang="es-PR" dirty="0"/>
              <a:t>, </a:t>
            </a:r>
            <a:r>
              <a:rPr lang="es-PR" dirty="0" err="1"/>
              <a:t>particularly</a:t>
            </a:r>
            <a:r>
              <a:rPr lang="es-PR" dirty="0"/>
              <a:t> in </a:t>
            </a:r>
            <a:r>
              <a:rPr lang="es-PR" dirty="0" err="1"/>
              <a:t>linked</a:t>
            </a:r>
            <a:r>
              <a:rPr lang="es-PR" dirty="0"/>
              <a:t> data </a:t>
            </a:r>
            <a:r>
              <a:rPr lang="es-PR" dirty="0" err="1"/>
              <a:t>environments</a:t>
            </a:r>
            <a:r>
              <a:rPr lang="es-PR" dirty="0"/>
              <a:t>. </a:t>
            </a:r>
          </a:p>
          <a:p>
            <a:pPr marL="0" indent="0">
              <a:buNone/>
            </a:pPr>
            <a:endParaRPr lang="es-PR" dirty="0"/>
          </a:p>
          <a:p>
            <a:pPr marL="0" indent="0">
              <a:buNone/>
            </a:pPr>
            <a:r>
              <a:rPr lang="es-PR" dirty="0" err="1"/>
              <a:t>It</a:t>
            </a:r>
            <a:r>
              <a:rPr lang="es-PR" dirty="0"/>
              <a:t> </a:t>
            </a:r>
            <a:r>
              <a:rPr lang="es-PR" dirty="0" err="1"/>
              <a:t>is</a:t>
            </a:r>
            <a:r>
              <a:rPr lang="es-PR" dirty="0"/>
              <a:t> </a:t>
            </a:r>
            <a:r>
              <a:rPr lang="es-PR" dirty="0" err="1"/>
              <a:t>also</a:t>
            </a:r>
            <a:r>
              <a:rPr lang="es-PR" dirty="0"/>
              <a:t> </a:t>
            </a:r>
            <a:r>
              <a:rPr lang="es-PR" dirty="0" err="1"/>
              <a:t>important</a:t>
            </a:r>
            <a:r>
              <a:rPr lang="es-PR" dirty="0"/>
              <a:t> to note </a:t>
            </a:r>
            <a:r>
              <a:rPr lang="es-PR" dirty="0" err="1"/>
              <a:t>that</a:t>
            </a:r>
            <a:r>
              <a:rPr lang="es-PR" dirty="0"/>
              <a:t> in </a:t>
            </a:r>
            <a:r>
              <a:rPr lang="es-PR" dirty="0" err="1"/>
              <a:t>this</a:t>
            </a:r>
            <a:r>
              <a:rPr lang="es-PR" dirty="0"/>
              <a:t> </a:t>
            </a:r>
            <a:r>
              <a:rPr lang="es-PR" dirty="0" err="1"/>
              <a:t>report</a:t>
            </a:r>
            <a:r>
              <a:rPr lang="es-PR" dirty="0"/>
              <a:t>, </a:t>
            </a:r>
            <a:r>
              <a:rPr lang="es-PR" dirty="0" err="1"/>
              <a:t>the</a:t>
            </a:r>
            <a:r>
              <a:rPr lang="es-PR" dirty="0"/>
              <a:t> PCC </a:t>
            </a:r>
            <a:r>
              <a:rPr lang="es-PR" dirty="0" err="1"/>
              <a:t>states</a:t>
            </a:r>
            <a:r>
              <a:rPr lang="es-PR" dirty="0"/>
              <a:t> </a:t>
            </a:r>
            <a:r>
              <a:rPr lang="es-PR" dirty="0" err="1"/>
              <a:t>that</a:t>
            </a:r>
            <a:r>
              <a:rPr lang="es-PR" dirty="0"/>
              <a:t> “</a:t>
            </a:r>
            <a:r>
              <a:rPr lang="en-US" dirty="0"/>
              <a:t>[t]he primary goal of authority data is for disambiguation, not contextual biographical information”. However, the IFLA LRM user tasks emphasize the importance of contextual information for improved discovery and exploration of resources. This is just one of the ethical issues that must be accounted for in the creation of authority records. </a:t>
            </a:r>
            <a:endParaRPr lang="es-PR" dirty="0"/>
          </a:p>
          <a:p>
            <a:pPr marL="0" indent="0">
              <a:buNone/>
            </a:pPr>
            <a:endParaRPr lang="es-PR" dirty="0"/>
          </a:p>
        </p:txBody>
      </p:sp>
      <p:sp>
        <p:nvSpPr>
          <p:cNvPr id="4" name="Footer Placeholder 3">
            <a:extLst>
              <a:ext uri="{FF2B5EF4-FFF2-40B4-BE49-F238E27FC236}">
                <a16:creationId xmlns:a16="http://schemas.microsoft.com/office/drawing/2014/main" id="{0E041E9B-D1D2-7368-9A97-F504466BB68C}"/>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5433BF55-552B-B9A3-AD07-EEB39F64C6C0}"/>
              </a:ext>
            </a:extLst>
          </p:cNvPr>
          <p:cNvSpPr>
            <a:spLocks noGrp="1"/>
          </p:cNvSpPr>
          <p:nvPr>
            <p:ph type="sldNum" sz="quarter" idx="12"/>
          </p:nvPr>
        </p:nvSpPr>
        <p:spPr/>
        <p:txBody>
          <a:bodyPr/>
          <a:lstStyle/>
          <a:p>
            <a:fld id="{48F63A3B-78C7-47BE-AE5E-E10140E04643}" type="slidenum">
              <a:rPr lang="en-US" smtClean="0"/>
              <a:t>31</a:t>
            </a:fld>
            <a:endParaRPr lang="en-US" dirty="0"/>
          </a:p>
        </p:txBody>
      </p:sp>
    </p:spTree>
    <p:extLst>
      <p:ext uri="{BB962C8B-B14F-4D97-AF65-F5344CB8AC3E}">
        <p14:creationId xmlns:p14="http://schemas.microsoft.com/office/powerpoint/2010/main" val="32321203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19FB-7E10-DAD5-2199-32F514EFEBCF}"/>
              </a:ext>
            </a:extLst>
          </p:cNvPr>
          <p:cNvSpPr>
            <a:spLocks noGrp="1"/>
          </p:cNvSpPr>
          <p:nvPr>
            <p:ph type="title"/>
          </p:nvPr>
        </p:nvSpPr>
        <p:spPr>
          <a:xfrm>
            <a:off x="539496" y="1216152"/>
            <a:ext cx="10671048" cy="768096"/>
          </a:xfrm>
        </p:spPr>
        <p:txBody>
          <a:bodyPr/>
          <a:lstStyle/>
          <a:p>
            <a:pPr algn="l"/>
            <a:r>
              <a:rPr lang="es-PR" sz="4000" dirty="0"/>
              <a:t>5xx </a:t>
            </a:r>
            <a:r>
              <a:rPr lang="es-PR" sz="4000" dirty="0" err="1"/>
              <a:t>see</a:t>
            </a:r>
            <a:r>
              <a:rPr lang="es-PR" sz="4000" dirty="0"/>
              <a:t> </a:t>
            </a:r>
            <a:r>
              <a:rPr lang="es-PR" sz="4000" dirty="0" err="1"/>
              <a:t>also</a:t>
            </a:r>
            <a:endParaRPr lang="es-PR" sz="4000" dirty="0"/>
          </a:p>
        </p:txBody>
      </p:sp>
      <p:sp>
        <p:nvSpPr>
          <p:cNvPr id="3" name="Content Placeholder 2">
            <a:extLst>
              <a:ext uri="{FF2B5EF4-FFF2-40B4-BE49-F238E27FC236}">
                <a16:creationId xmlns:a16="http://schemas.microsoft.com/office/drawing/2014/main" id="{03886C89-F612-1CBA-C470-5AB5B3992CB9}"/>
              </a:ext>
            </a:extLst>
          </p:cNvPr>
          <p:cNvSpPr>
            <a:spLocks noGrp="1"/>
          </p:cNvSpPr>
          <p:nvPr>
            <p:ph sz="half" idx="1"/>
          </p:nvPr>
        </p:nvSpPr>
        <p:spPr/>
        <p:txBody>
          <a:bodyPr/>
          <a:lstStyle/>
          <a:p>
            <a:pPr marL="0" indent="0">
              <a:buNone/>
            </a:pPr>
            <a:r>
              <a:rPr lang="es-ES" dirty="0" err="1"/>
              <a:t>The</a:t>
            </a:r>
            <a:r>
              <a:rPr lang="es-ES" dirty="0"/>
              <a:t> use of 5xx </a:t>
            </a:r>
            <a:r>
              <a:rPr lang="es-ES" dirty="0" err="1"/>
              <a:t>fields</a:t>
            </a:r>
            <a:r>
              <a:rPr lang="es-ES" dirty="0"/>
              <a:t> </a:t>
            </a:r>
            <a:r>
              <a:rPr lang="es-ES" dirty="0" err="1"/>
              <a:t>was</a:t>
            </a:r>
            <a:r>
              <a:rPr lang="es-ES" dirty="0"/>
              <a:t> </a:t>
            </a:r>
            <a:r>
              <a:rPr lang="es-ES" dirty="0" err="1"/>
              <a:t>mainly</a:t>
            </a:r>
            <a:r>
              <a:rPr lang="es-ES" dirty="0"/>
              <a:t> </a:t>
            </a:r>
            <a:r>
              <a:rPr lang="es-ES" dirty="0" err="1"/>
              <a:t>used</a:t>
            </a:r>
            <a:r>
              <a:rPr lang="es-ES" dirty="0"/>
              <a:t> to </a:t>
            </a:r>
            <a:r>
              <a:rPr lang="es-ES" dirty="0" err="1"/>
              <a:t>establish</a:t>
            </a:r>
            <a:r>
              <a:rPr lang="es-ES" dirty="0"/>
              <a:t> </a:t>
            </a:r>
            <a:r>
              <a:rPr lang="es-ES" dirty="0" err="1"/>
              <a:t>relationships</a:t>
            </a:r>
            <a:r>
              <a:rPr lang="es-ES" dirty="0"/>
              <a:t> </a:t>
            </a:r>
            <a:r>
              <a:rPr lang="es-ES" dirty="0" err="1"/>
              <a:t>between</a:t>
            </a:r>
            <a:r>
              <a:rPr lang="es-ES" dirty="0"/>
              <a:t> </a:t>
            </a:r>
            <a:r>
              <a:rPr lang="es-ES" dirty="0" err="1"/>
              <a:t>artists</a:t>
            </a:r>
            <a:r>
              <a:rPr lang="es-ES" dirty="0"/>
              <a:t> and </a:t>
            </a:r>
            <a:r>
              <a:rPr lang="es-ES" dirty="0" err="1"/>
              <a:t>collectives</a:t>
            </a:r>
            <a:r>
              <a:rPr lang="es-ES" dirty="0"/>
              <a:t> </a:t>
            </a:r>
            <a:r>
              <a:rPr lang="es-ES" dirty="0" err="1"/>
              <a:t>or</a:t>
            </a:r>
            <a:r>
              <a:rPr lang="es-ES" dirty="0"/>
              <a:t> </a:t>
            </a:r>
            <a:r>
              <a:rPr lang="es-ES" dirty="0" err="1"/>
              <a:t>between</a:t>
            </a:r>
            <a:r>
              <a:rPr lang="es-ES" dirty="0"/>
              <a:t> </a:t>
            </a:r>
            <a:r>
              <a:rPr lang="es-ES" dirty="0" err="1"/>
              <a:t>artists</a:t>
            </a:r>
            <a:r>
              <a:rPr lang="es-ES" dirty="0"/>
              <a:t> and </a:t>
            </a:r>
            <a:r>
              <a:rPr lang="es-ES" dirty="0" err="1"/>
              <a:t>artist</a:t>
            </a:r>
            <a:r>
              <a:rPr lang="es-ES" dirty="0"/>
              <a:t> </a:t>
            </a:r>
            <a:r>
              <a:rPr lang="es-ES" dirty="0" err="1"/>
              <a:t>couples</a:t>
            </a:r>
            <a:r>
              <a:rPr lang="es-ES" dirty="0"/>
              <a:t>. In </a:t>
            </a:r>
            <a:r>
              <a:rPr lang="es-ES" dirty="0" err="1"/>
              <a:t>these</a:t>
            </a:r>
            <a:r>
              <a:rPr lang="es-ES" dirty="0"/>
              <a:t> cases, </a:t>
            </a:r>
            <a:r>
              <a:rPr lang="es-ES" dirty="0" err="1"/>
              <a:t>we</a:t>
            </a:r>
            <a:r>
              <a:rPr lang="es-ES" dirty="0"/>
              <a:t> </a:t>
            </a:r>
            <a:r>
              <a:rPr lang="es-ES" dirty="0" err="1"/>
              <a:t>created</a:t>
            </a:r>
            <a:r>
              <a:rPr lang="es-ES" dirty="0"/>
              <a:t> </a:t>
            </a:r>
            <a:r>
              <a:rPr lang="es-ES" dirty="0" err="1"/>
              <a:t>an</a:t>
            </a:r>
            <a:r>
              <a:rPr lang="es-ES" dirty="0"/>
              <a:t> </a:t>
            </a:r>
            <a:r>
              <a:rPr lang="es-ES" dirty="0" err="1"/>
              <a:t>authority</a:t>
            </a:r>
            <a:r>
              <a:rPr lang="es-ES" dirty="0"/>
              <a:t> record </a:t>
            </a:r>
            <a:r>
              <a:rPr lang="es-ES" dirty="0" err="1"/>
              <a:t>for</a:t>
            </a:r>
            <a:r>
              <a:rPr lang="es-ES" dirty="0"/>
              <a:t> </a:t>
            </a:r>
            <a:r>
              <a:rPr lang="es-ES" dirty="0" err="1"/>
              <a:t>the</a:t>
            </a:r>
            <a:r>
              <a:rPr lang="es-ES" dirty="0"/>
              <a:t> </a:t>
            </a:r>
            <a:r>
              <a:rPr lang="es-ES" dirty="0" err="1"/>
              <a:t>corporate</a:t>
            </a:r>
            <a:r>
              <a:rPr lang="es-ES" dirty="0"/>
              <a:t> </a:t>
            </a:r>
            <a:r>
              <a:rPr lang="es-ES" dirty="0" err="1"/>
              <a:t>body</a:t>
            </a:r>
            <a:r>
              <a:rPr lang="es-ES" dirty="0"/>
              <a:t> and </a:t>
            </a:r>
            <a:r>
              <a:rPr lang="es-ES" dirty="0" err="1"/>
              <a:t>name</a:t>
            </a:r>
            <a:r>
              <a:rPr lang="es-ES" dirty="0"/>
              <a:t> </a:t>
            </a:r>
            <a:r>
              <a:rPr lang="es-ES" dirty="0" err="1"/>
              <a:t>authority</a:t>
            </a:r>
            <a:r>
              <a:rPr lang="es-ES" dirty="0"/>
              <a:t> records </a:t>
            </a:r>
            <a:r>
              <a:rPr lang="es-ES" dirty="0" err="1"/>
              <a:t>for</a:t>
            </a:r>
            <a:r>
              <a:rPr lang="es-ES" dirty="0"/>
              <a:t> </a:t>
            </a:r>
            <a:r>
              <a:rPr lang="es-ES" dirty="0" err="1"/>
              <a:t>each</a:t>
            </a:r>
            <a:r>
              <a:rPr lang="es-ES" dirty="0"/>
              <a:t> </a:t>
            </a:r>
            <a:r>
              <a:rPr lang="es-ES" dirty="0" err="1"/>
              <a:t>artist</a:t>
            </a:r>
            <a:r>
              <a:rPr lang="es-ES" dirty="0"/>
              <a:t>. </a:t>
            </a:r>
          </a:p>
          <a:p>
            <a:pPr marL="0" indent="0">
              <a:buNone/>
            </a:pPr>
            <a:endParaRPr lang="es-ES" dirty="0"/>
          </a:p>
          <a:p>
            <a:pPr marL="0" indent="0">
              <a:buNone/>
            </a:pPr>
            <a:r>
              <a:rPr lang="es-ES" dirty="0" err="1"/>
              <a:t>The</a:t>
            </a:r>
            <a:r>
              <a:rPr lang="es-ES" dirty="0"/>
              <a:t> use of </a:t>
            </a:r>
            <a:r>
              <a:rPr lang="es-ES" dirty="0" err="1"/>
              <a:t>subfield</a:t>
            </a:r>
            <a:r>
              <a:rPr lang="es-ES" dirty="0"/>
              <a:t> $i </a:t>
            </a:r>
            <a:r>
              <a:rPr lang="es-ES" dirty="0" err="1"/>
              <a:t>is</a:t>
            </a:r>
            <a:r>
              <a:rPr lang="es-ES" dirty="0"/>
              <a:t> </a:t>
            </a:r>
            <a:r>
              <a:rPr lang="es-ES" dirty="0" err="1"/>
              <a:t>allowed</a:t>
            </a:r>
            <a:r>
              <a:rPr lang="es-ES" dirty="0"/>
              <a:t> </a:t>
            </a:r>
            <a:r>
              <a:rPr lang="es-ES" dirty="0" err="1"/>
              <a:t>for</a:t>
            </a:r>
            <a:r>
              <a:rPr lang="es-ES" dirty="0"/>
              <a:t> </a:t>
            </a:r>
            <a:r>
              <a:rPr lang="es-ES" dirty="0" err="1"/>
              <a:t>the</a:t>
            </a:r>
            <a:r>
              <a:rPr lang="es-ES" dirty="0"/>
              <a:t> </a:t>
            </a:r>
            <a:r>
              <a:rPr lang="es-ES" dirty="0" err="1"/>
              <a:t>recording</a:t>
            </a:r>
            <a:r>
              <a:rPr lang="es-ES" dirty="0"/>
              <a:t> of </a:t>
            </a:r>
            <a:r>
              <a:rPr lang="es-ES" dirty="0" err="1"/>
              <a:t>relationship</a:t>
            </a:r>
            <a:r>
              <a:rPr lang="es-ES" dirty="0"/>
              <a:t> </a:t>
            </a:r>
            <a:r>
              <a:rPr lang="es-ES" dirty="0" err="1"/>
              <a:t>information</a:t>
            </a:r>
            <a:r>
              <a:rPr lang="es-ES" dirty="0"/>
              <a:t>, and </a:t>
            </a:r>
            <a:r>
              <a:rPr lang="es-ES" dirty="0" err="1"/>
              <a:t>subfield</a:t>
            </a:r>
            <a:r>
              <a:rPr lang="es-ES" dirty="0"/>
              <a:t> $w </a:t>
            </a:r>
            <a:r>
              <a:rPr lang="es-ES" dirty="0" err="1"/>
              <a:t>with</a:t>
            </a:r>
            <a:r>
              <a:rPr lang="es-ES" dirty="0"/>
              <a:t> </a:t>
            </a:r>
            <a:r>
              <a:rPr lang="es-ES" dirty="0" err="1"/>
              <a:t>code</a:t>
            </a:r>
            <a:r>
              <a:rPr lang="es-ES" dirty="0"/>
              <a:t> “r”. </a:t>
            </a:r>
          </a:p>
          <a:p>
            <a:pPr marL="0" indent="0">
              <a:buNone/>
            </a:pPr>
            <a:endParaRPr lang="es-ES" dirty="0"/>
          </a:p>
          <a:p>
            <a:pPr marL="0" indent="0">
              <a:buNone/>
            </a:pPr>
            <a:r>
              <a:rPr lang="es-ES" dirty="0" err="1"/>
              <a:t>This</a:t>
            </a:r>
            <a:r>
              <a:rPr lang="es-ES" dirty="0"/>
              <a:t> </a:t>
            </a:r>
            <a:r>
              <a:rPr lang="es-ES" dirty="0" err="1"/>
              <a:t>fields</a:t>
            </a:r>
            <a:r>
              <a:rPr lang="es-ES" dirty="0"/>
              <a:t> prescribes </a:t>
            </a:r>
            <a:r>
              <a:rPr lang="es-ES" dirty="0" err="1"/>
              <a:t>the</a:t>
            </a:r>
            <a:r>
              <a:rPr lang="es-ES" dirty="0"/>
              <a:t> use of </a:t>
            </a:r>
            <a:r>
              <a:rPr lang="es-ES" dirty="0" err="1"/>
              <a:t>controlled</a:t>
            </a:r>
            <a:r>
              <a:rPr lang="es-ES" dirty="0"/>
              <a:t> </a:t>
            </a:r>
            <a:r>
              <a:rPr lang="es-ES" dirty="0" err="1"/>
              <a:t>vocabularies</a:t>
            </a:r>
            <a:r>
              <a:rPr lang="es-ES" dirty="0"/>
              <a:t>. </a:t>
            </a:r>
            <a:r>
              <a:rPr lang="es-ES" dirty="0" err="1"/>
              <a:t>The</a:t>
            </a:r>
            <a:r>
              <a:rPr lang="es-ES" dirty="0"/>
              <a:t> </a:t>
            </a:r>
            <a:r>
              <a:rPr lang="es-ES" dirty="0" err="1"/>
              <a:t>name</a:t>
            </a:r>
            <a:r>
              <a:rPr lang="es-ES" dirty="0"/>
              <a:t> </a:t>
            </a:r>
            <a:r>
              <a:rPr lang="es-ES" dirty="0" err="1"/>
              <a:t>string</a:t>
            </a:r>
            <a:r>
              <a:rPr lang="es-ES" dirty="0"/>
              <a:t> in </a:t>
            </a:r>
            <a:r>
              <a:rPr lang="es-ES" dirty="0" err="1"/>
              <a:t>subfield</a:t>
            </a:r>
            <a:r>
              <a:rPr lang="es-ES" dirty="0"/>
              <a:t> $a </a:t>
            </a:r>
            <a:r>
              <a:rPr lang="es-ES" dirty="0" err="1"/>
              <a:t>must</a:t>
            </a:r>
            <a:r>
              <a:rPr lang="es-ES" dirty="0"/>
              <a:t> be </a:t>
            </a:r>
            <a:r>
              <a:rPr lang="es-ES" dirty="0" err="1"/>
              <a:t>associated</a:t>
            </a:r>
            <a:r>
              <a:rPr lang="es-ES" dirty="0"/>
              <a:t> </a:t>
            </a:r>
            <a:r>
              <a:rPr lang="es-ES" dirty="0" err="1"/>
              <a:t>with</a:t>
            </a:r>
            <a:r>
              <a:rPr lang="es-ES" dirty="0"/>
              <a:t> </a:t>
            </a:r>
            <a:r>
              <a:rPr lang="es-ES" dirty="0" err="1"/>
              <a:t>an</a:t>
            </a:r>
            <a:r>
              <a:rPr lang="es-ES" dirty="0"/>
              <a:t> </a:t>
            </a:r>
            <a:r>
              <a:rPr lang="es-ES" dirty="0" err="1"/>
              <a:t>authority</a:t>
            </a:r>
            <a:r>
              <a:rPr lang="es-ES" dirty="0"/>
              <a:t> record.  </a:t>
            </a:r>
          </a:p>
          <a:p>
            <a:pPr marL="0" indent="0">
              <a:buNone/>
            </a:pPr>
            <a:endParaRPr lang="es-PR" dirty="0"/>
          </a:p>
        </p:txBody>
      </p:sp>
      <p:sp>
        <p:nvSpPr>
          <p:cNvPr id="4" name="Footer Placeholder 3">
            <a:extLst>
              <a:ext uri="{FF2B5EF4-FFF2-40B4-BE49-F238E27FC236}">
                <a16:creationId xmlns:a16="http://schemas.microsoft.com/office/drawing/2014/main" id="{0E041E9B-D1D2-7368-9A97-F504466BB68C}"/>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5433BF55-552B-B9A3-AD07-EEB39F64C6C0}"/>
              </a:ext>
            </a:extLst>
          </p:cNvPr>
          <p:cNvSpPr>
            <a:spLocks noGrp="1"/>
          </p:cNvSpPr>
          <p:nvPr>
            <p:ph type="sldNum" sz="quarter" idx="12"/>
          </p:nvPr>
        </p:nvSpPr>
        <p:spPr/>
        <p:txBody>
          <a:bodyPr/>
          <a:lstStyle/>
          <a:p>
            <a:fld id="{48F63A3B-78C7-47BE-AE5E-E10140E04643}" type="slidenum">
              <a:rPr lang="en-US" smtClean="0"/>
              <a:t>32</a:t>
            </a:fld>
            <a:endParaRPr lang="en-US" dirty="0"/>
          </a:p>
        </p:txBody>
      </p:sp>
    </p:spTree>
    <p:extLst>
      <p:ext uri="{BB962C8B-B14F-4D97-AF65-F5344CB8AC3E}">
        <p14:creationId xmlns:p14="http://schemas.microsoft.com/office/powerpoint/2010/main" val="2294073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8F63A3B-78C7-47BE-AE5E-E10140E04643}" type="slidenum">
              <a:rPr lang="en-US" smtClean="0"/>
              <a:t>33</a:t>
            </a:fld>
            <a:endParaRPr lang="en-US" dirty="0"/>
          </a:p>
        </p:txBody>
      </p:sp>
      <p:pic>
        <p:nvPicPr>
          <p:cNvPr id="4" name="Picture 3"/>
          <p:cNvPicPr>
            <a:picLocks noChangeAspect="1"/>
          </p:cNvPicPr>
          <p:nvPr/>
        </p:nvPicPr>
        <p:blipFill>
          <a:blip r:embed="rId2"/>
          <a:stretch>
            <a:fillRect/>
          </a:stretch>
        </p:blipFill>
        <p:spPr>
          <a:xfrm>
            <a:off x="47505" y="0"/>
            <a:ext cx="12144496" cy="6858000"/>
          </a:xfrm>
          <a:prstGeom prst="rect">
            <a:avLst/>
          </a:prstGeom>
        </p:spPr>
      </p:pic>
    </p:spTree>
    <p:extLst>
      <p:ext uri="{BB962C8B-B14F-4D97-AF65-F5344CB8AC3E}">
        <p14:creationId xmlns:p14="http://schemas.microsoft.com/office/powerpoint/2010/main" val="37809628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4528" y="914400"/>
            <a:ext cx="6766560" cy="768096"/>
          </a:xfrm>
        </p:spPr>
        <p:txBody>
          <a:bodyPr/>
          <a:lstStyle/>
          <a:p>
            <a:r>
              <a:rPr lang="es-ES" dirty="0" err="1"/>
              <a:t>outcomes</a:t>
            </a:r>
            <a:endParaRPr lang="es-ES" dirty="0"/>
          </a:p>
        </p:txBody>
      </p:sp>
      <p:sp>
        <p:nvSpPr>
          <p:cNvPr id="3" name="Content Placeholder 2"/>
          <p:cNvSpPr>
            <a:spLocks noGrp="1"/>
          </p:cNvSpPr>
          <p:nvPr>
            <p:ph idx="1"/>
          </p:nvPr>
        </p:nvSpPr>
        <p:spPr>
          <a:xfrm>
            <a:off x="4178808" y="2088896"/>
            <a:ext cx="6766560" cy="3662680"/>
          </a:xfrm>
        </p:spPr>
        <p:txBody>
          <a:bodyPr/>
          <a:lstStyle/>
          <a:p>
            <a:r>
              <a:rPr lang="es-ES" dirty="0" err="1"/>
              <a:t>The</a:t>
            </a:r>
            <a:r>
              <a:rPr lang="es-ES" dirty="0"/>
              <a:t> </a:t>
            </a:r>
            <a:r>
              <a:rPr lang="es-ES" dirty="0" err="1"/>
              <a:t>participation</a:t>
            </a:r>
            <a:r>
              <a:rPr lang="es-ES" dirty="0"/>
              <a:t> of </a:t>
            </a:r>
            <a:r>
              <a:rPr lang="es-ES" dirty="0" err="1"/>
              <a:t>librarians</a:t>
            </a:r>
            <a:r>
              <a:rPr lang="es-ES" dirty="0"/>
              <a:t> in </a:t>
            </a:r>
            <a:r>
              <a:rPr lang="es-ES" dirty="0" err="1"/>
              <a:t>digitization</a:t>
            </a:r>
            <a:r>
              <a:rPr lang="es-ES" dirty="0"/>
              <a:t> </a:t>
            </a:r>
            <a:r>
              <a:rPr lang="es-ES" dirty="0" err="1"/>
              <a:t>projects</a:t>
            </a:r>
            <a:r>
              <a:rPr lang="es-ES" dirty="0"/>
              <a:t> </a:t>
            </a:r>
            <a:r>
              <a:rPr lang="es-ES" dirty="0" err="1"/>
              <a:t>is</a:t>
            </a:r>
            <a:r>
              <a:rPr lang="es-ES" dirty="0"/>
              <a:t> </a:t>
            </a:r>
            <a:r>
              <a:rPr lang="es-ES" dirty="0" err="1"/>
              <a:t>an</a:t>
            </a:r>
            <a:r>
              <a:rPr lang="es-ES" dirty="0"/>
              <a:t> </a:t>
            </a:r>
            <a:r>
              <a:rPr lang="es-ES" dirty="0" err="1"/>
              <a:t>opportunity</a:t>
            </a:r>
            <a:r>
              <a:rPr lang="es-ES" dirty="0"/>
              <a:t> to </a:t>
            </a:r>
            <a:r>
              <a:rPr lang="es-ES" dirty="0" err="1"/>
              <a:t>implement</a:t>
            </a:r>
            <a:r>
              <a:rPr lang="es-ES" dirty="0"/>
              <a:t> </a:t>
            </a:r>
            <a:r>
              <a:rPr lang="es-ES" dirty="0" err="1"/>
              <a:t>the</a:t>
            </a:r>
            <a:r>
              <a:rPr lang="es-ES" dirty="0"/>
              <a:t> use of </a:t>
            </a:r>
            <a:r>
              <a:rPr lang="es-ES" dirty="0" err="1"/>
              <a:t>controlled</a:t>
            </a:r>
            <a:r>
              <a:rPr lang="es-ES" dirty="0"/>
              <a:t> </a:t>
            </a:r>
            <a:r>
              <a:rPr lang="es-ES" dirty="0" err="1"/>
              <a:t>vocabularies</a:t>
            </a:r>
            <a:r>
              <a:rPr lang="es-ES" dirty="0"/>
              <a:t> and </a:t>
            </a:r>
            <a:r>
              <a:rPr lang="es-ES" dirty="0" err="1"/>
              <a:t>authorized</a:t>
            </a:r>
            <a:r>
              <a:rPr lang="es-ES" dirty="0"/>
              <a:t> </a:t>
            </a:r>
            <a:r>
              <a:rPr lang="es-ES" dirty="0" err="1"/>
              <a:t>forms</a:t>
            </a:r>
            <a:r>
              <a:rPr lang="es-ES" dirty="0"/>
              <a:t> of </a:t>
            </a:r>
            <a:r>
              <a:rPr lang="es-ES" dirty="0" err="1"/>
              <a:t>names</a:t>
            </a:r>
            <a:r>
              <a:rPr lang="es-ES" dirty="0"/>
              <a:t> in </a:t>
            </a:r>
            <a:r>
              <a:rPr lang="es-ES" dirty="0" err="1"/>
              <a:t>metadata</a:t>
            </a:r>
            <a:r>
              <a:rPr lang="es-ES" dirty="0"/>
              <a:t> </a:t>
            </a:r>
            <a:r>
              <a:rPr lang="es-ES" dirty="0" err="1"/>
              <a:t>for</a:t>
            </a:r>
            <a:r>
              <a:rPr lang="es-ES" dirty="0"/>
              <a:t> digital </a:t>
            </a:r>
            <a:r>
              <a:rPr lang="es-ES" dirty="0" err="1"/>
              <a:t>collections</a:t>
            </a:r>
            <a:r>
              <a:rPr lang="es-ES" dirty="0"/>
              <a:t>, and to </a:t>
            </a:r>
            <a:r>
              <a:rPr lang="es-ES" dirty="0" err="1"/>
              <a:t>contribute</a:t>
            </a:r>
            <a:r>
              <a:rPr lang="es-ES" dirty="0"/>
              <a:t> to </a:t>
            </a:r>
            <a:r>
              <a:rPr lang="es-ES" dirty="0" err="1"/>
              <a:t>the</a:t>
            </a:r>
            <a:r>
              <a:rPr lang="es-ES" dirty="0"/>
              <a:t> </a:t>
            </a:r>
            <a:r>
              <a:rPr lang="es-ES" dirty="0" err="1"/>
              <a:t>creation</a:t>
            </a:r>
            <a:r>
              <a:rPr lang="es-ES" dirty="0"/>
              <a:t> and </a:t>
            </a:r>
            <a:r>
              <a:rPr lang="es-ES" dirty="0" err="1"/>
              <a:t>enhancement</a:t>
            </a:r>
            <a:r>
              <a:rPr lang="es-ES" dirty="0"/>
              <a:t> of </a:t>
            </a:r>
            <a:r>
              <a:rPr lang="es-ES" dirty="0" err="1"/>
              <a:t>authority</a:t>
            </a:r>
            <a:r>
              <a:rPr lang="es-ES" dirty="0"/>
              <a:t> records. </a:t>
            </a:r>
          </a:p>
          <a:p>
            <a:endParaRPr lang="es-ES" dirty="0"/>
          </a:p>
          <a:p>
            <a:r>
              <a:rPr lang="es-ES" dirty="0"/>
              <a:t>RDA </a:t>
            </a:r>
            <a:r>
              <a:rPr lang="es-ES" dirty="0" err="1"/>
              <a:t>enables</a:t>
            </a:r>
            <a:r>
              <a:rPr lang="es-ES" dirty="0"/>
              <a:t> </a:t>
            </a:r>
            <a:r>
              <a:rPr lang="es-ES" dirty="0" err="1"/>
              <a:t>the</a:t>
            </a:r>
            <a:r>
              <a:rPr lang="es-ES" dirty="0"/>
              <a:t> </a:t>
            </a:r>
            <a:r>
              <a:rPr lang="es-ES" dirty="0" err="1"/>
              <a:t>creation</a:t>
            </a:r>
            <a:r>
              <a:rPr lang="es-ES" dirty="0"/>
              <a:t> of </a:t>
            </a:r>
            <a:r>
              <a:rPr lang="es-ES" dirty="0" err="1"/>
              <a:t>culturally</a:t>
            </a:r>
            <a:r>
              <a:rPr lang="es-ES" dirty="0"/>
              <a:t> </a:t>
            </a:r>
            <a:r>
              <a:rPr lang="es-ES" dirty="0" err="1"/>
              <a:t>rich</a:t>
            </a:r>
            <a:r>
              <a:rPr lang="es-ES" dirty="0"/>
              <a:t> </a:t>
            </a:r>
            <a:r>
              <a:rPr lang="es-ES" dirty="0" err="1"/>
              <a:t>authority</a:t>
            </a:r>
            <a:r>
              <a:rPr lang="es-ES" dirty="0"/>
              <a:t> records </a:t>
            </a:r>
            <a:r>
              <a:rPr lang="es-ES" dirty="0" err="1"/>
              <a:t>that</a:t>
            </a:r>
            <a:r>
              <a:rPr lang="es-ES" dirty="0"/>
              <a:t> </a:t>
            </a:r>
            <a:r>
              <a:rPr lang="es-ES" dirty="0" err="1"/>
              <a:t>represent</a:t>
            </a:r>
            <a:r>
              <a:rPr lang="es-ES" dirty="0"/>
              <a:t> </a:t>
            </a:r>
            <a:r>
              <a:rPr lang="es-ES" dirty="0" err="1"/>
              <a:t>the</a:t>
            </a:r>
            <a:r>
              <a:rPr lang="es-ES" dirty="0"/>
              <a:t> </a:t>
            </a:r>
            <a:r>
              <a:rPr lang="es-ES" dirty="0" err="1"/>
              <a:t>multifaceted</a:t>
            </a:r>
            <a:r>
              <a:rPr lang="es-ES" dirty="0"/>
              <a:t> </a:t>
            </a:r>
            <a:r>
              <a:rPr lang="es-ES" dirty="0" err="1"/>
              <a:t>careers</a:t>
            </a:r>
            <a:r>
              <a:rPr lang="es-ES" dirty="0"/>
              <a:t> of Puerto </a:t>
            </a:r>
            <a:r>
              <a:rPr lang="es-ES" dirty="0" err="1"/>
              <a:t>Rican</a:t>
            </a:r>
            <a:r>
              <a:rPr lang="es-ES" dirty="0"/>
              <a:t> </a:t>
            </a:r>
            <a:r>
              <a:rPr lang="es-ES" dirty="0" err="1"/>
              <a:t>artists</a:t>
            </a:r>
            <a:r>
              <a:rPr lang="es-ES" dirty="0"/>
              <a:t>. </a:t>
            </a:r>
            <a:r>
              <a:rPr lang="es-ES" dirty="0" err="1"/>
              <a:t>The</a:t>
            </a:r>
            <a:r>
              <a:rPr lang="es-ES" dirty="0"/>
              <a:t> </a:t>
            </a:r>
            <a:r>
              <a:rPr lang="es-ES" dirty="0" err="1"/>
              <a:t>main</a:t>
            </a:r>
            <a:r>
              <a:rPr lang="es-ES" dirty="0"/>
              <a:t> </a:t>
            </a:r>
            <a:r>
              <a:rPr lang="es-ES" dirty="0" err="1"/>
              <a:t>challenges</a:t>
            </a:r>
            <a:r>
              <a:rPr lang="es-ES" dirty="0"/>
              <a:t> </a:t>
            </a:r>
            <a:r>
              <a:rPr lang="es-ES" dirty="0" err="1"/>
              <a:t>consist</a:t>
            </a:r>
            <a:r>
              <a:rPr lang="es-ES" dirty="0"/>
              <a:t> in </a:t>
            </a:r>
            <a:r>
              <a:rPr lang="es-ES" dirty="0" err="1"/>
              <a:t>the</a:t>
            </a:r>
            <a:r>
              <a:rPr lang="es-ES" dirty="0"/>
              <a:t> use of </a:t>
            </a:r>
            <a:r>
              <a:rPr lang="es-ES" dirty="0" err="1"/>
              <a:t>fields</a:t>
            </a:r>
            <a:r>
              <a:rPr lang="es-ES" dirty="0"/>
              <a:t> 373 and 5xx to </a:t>
            </a:r>
            <a:r>
              <a:rPr lang="es-ES" dirty="0" err="1"/>
              <a:t>establish</a:t>
            </a:r>
            <a:r>
              <a:rPr lang="es-ES" dirty="0"/>
              <a:t> </a:t>
            </a:r>
            <a:r>
              <a:rPr lang="es-ES" dirty="0" err="1"/>
              <a:t>relationships</a:t>
            </a:r>
            <a:r>
              <a:rPr lang="es-ES" dirty="0"/>
              <a:t> and </a:t>
            </a:r>
            <a:r>
              <a:rPr lang="es-ES" dirty="0" err="1"/>
              <a:t>the</a:t>
            </a:r>
            <a:r>
              <a:rPr lang="es-ES" dirty="0"/>
              <a:t> </a:t>
            </a:r>
            <a:r>
              <a:rPr lang="es-ES" dirty="0" err="1"/>
              <a:t>need</a:t>
            </a:r>
            <a:r>
              <a:rPr lang="es-ES" dirty="0"/>
              <a:t> </a:t>
            </a:r>
            <a:r>
              <a:rPr lang="es-ES" dirty="0" err="1"/>
              <a:t>for</a:t>
            </a:r>
            <a:r>
              <a:rPr lang="es-ES" dirty="0"/>
              <a:t> more </a:t>
            </a:r>
            <a:r>
              <a:rPr lang="es-ES" dirty="0" err="1"/>
              <a:t>authority</a:t>
            </a:r>
            <a:r>
              <a:rPr lang="es-ES" dirty="0"/>
              <a:t> </a:t>
            </a:r>
            <a:r>
              <a:rPr lang="es-ES" dirty="0" err="1"/>
              <a:t>work</a:t>
            </a:r>
            <a:r>
              <a:rPr lang="es-ES" dirty="0"/>
              <a:t>, </a:t>
            </a:r>
            <a:r>
              <a:rPr lang="es-ES" dirty="0" err="1"/>
              <a:t>particularly</a:t>
            </a:r>
            <a:r>
              <a:rPr lang="es-ES" dirty="0"/>
              <a:t> </a:t>
            </a:r>
            <a:r>
              <a:rPr lang="es-ES" dirty="0" err="1"/>
              <a:t>for</a:t>
            </a:r>
            <a:r>
              <a:rPr lang="es-ES" dirty="0"/>
              <a:t> Puerto </a:t>
            </a:r>
            <a:r>
              <a:rPr lang="es-ES" dirty="0" err="1"/>
              <a:t>Rican</a:t>
            </a:r>
            <a:r>
              <a:rPr lang="es-ES" dirty="0"/>
              <a:t> </a:t>
            </a:r>
            <a:r>
              <a:rPr lang="es-ES" dirty="0" err="1"/>
              <a:t>institutions</a:t>
            </a:r>
            <a:r>
              <a:rPr lang="es-ES" dirty="0"/>
              <a:t>. </a:t>
            </a:r>
          </a:p>
          <a:p>
            <a:endParaRPr lang="es-ES" dirty="0"/>
          </a:p>
          <a:p>
            <a:r>
              <a:rPr lang="es-ES" dirty="0" err="1"/>
              <a:t>The</a:t>
            </a:r>
            <a:r>
              <a:rPr lang="es-ES" dirty="0"/>
              <a:t> </a:t>
            </a:r>
            <a:r>
              <a:rPr lang="es-ES" dirty="0" err="1"/>
              <a:t>inclusion</a:t>
            </a:r>
            <a:r>
              <a:rPr lang="es-ES" dirty="0"/>
              <a:t> of </a:t>
            </a:r>
            <a:r>
              <a:rPr lang="es-ES" dirty="0" err="1"/>
              <a:t>other</a:t>
            </a:r>
            <a:r>
              <a:rPr lang="es-ES" dirty="0"/>
              <a:t> </a:t>
            </a:r>
            <a:r>
              <a:rPr lang="es-ES" dirty="0" err="1"/>
              <a:t>identifiers</a:t>
            </a:r>
            <a:r>
              <a:rPr lang="es-ES" dirty="0"/>
              <a:t> in </a:t>
            </a:r>
            <a:r>
              <a:rPr lang="es-ES" dirty="0" err="1"/>
              <a:t>field</a:t>
            </a:r>
            <a:r>
              <a:rPr lang="es-ES" dirty="0"/>
              <a:t> 024 and </a:t>
            </a:r>
            <a:r>
              <a:rPr lang="es-ES" dirty="0" err="1"/>
              <a:t>the</a:t>
            </a:r>
            <a:r>
              <a:rPr lang="es-ES" dirty="0"/>
              <a:t> use of </a:t>
            </a:r>
            <a:r>
              <a:rPr lang="es-ES" dirty="0" err="1"/>
              <a:t>controlled</a:t>
            </a:r>
            <a:r>
              <a:rPr lang="es-ES" dirty="0"/>
              <a:t> </a:t>
            </a:r>
            <a:r>
              <a:rPr lang="es-ES" dirty="0" err="1"/>
              <a:t>vocabularies</a:t>
            </a:r>
            <a:r>
              <a:rPr lang="es-ES" dirty="0"/>
              <a:t> </a:t>
            </a:r>
            <a:r>
              <a:rPr lang="es-ES" dirty="0" err="1"/>
              <a:t>that</a:t>
            </a:r>
            <a:r>
              <a:rPr lang="es-ES" dirty="0"/>
              <a:t> </a:t>
            </a:r>
            <a:r>
              <a:rPr lang="es-ES" dirty="0" err="1"/>
              <a:t>have</a:t>
            </a:r>
            <a:r>
              <a:rPr lang="es-ES" dirty="0"/>
              <a:t> </a:t>
            </a:r>
            <a:r>
              <a:rPr lang="es-ES" dirty="0" err="1"/>
              <a:t>their</a:t>
            </a:r>
            <a:r>
              <a:rPr lang="es-ES" dirty="0"/>
              <a:t> </a:t>
            </a:r>
            <a:r>
              <a:rPr lang="es-ES" dirty="0" err="1"/>
              <a:t>own</a:t>
            </a:r>
            <a:r>
              <a:rPr lang="es-ES" dirty="0"/>
              <a:t> </a:t>
            </a:r>
            <a:r>
              <a:rPr lang="es-ES" dirty="0" err="1"/>
              <a:t>URIs</a:t>
            </a:r>
            <a:r>
              <a:rPr lang="es-ES" dirty="0"/>
              <a:t> (</a:t>
            </a:r>
            <a:r>
              <a:rPr lang="es-ES" dirty="0" err="1"/>
              <a:t>see</a:t>
            </a:r>
            <a:r>
              <a:rPr lang="es-ES" dirty="0"/>
              <a:t> </a:t>
            </a:r>
            <a:r>
              <a:rPr lang="es-ES" dirty="0" err="1"/>
              <a:t>the</a:t>
            </a:r>
            <a:r>
              <a:rPr lang="es-ES" dirty="0"/>
              <a:t> </a:t>
            </a:r>
            <a:r>
              <a:rPr lang="es-ES" dirty="0">
                <a:hlinkClick r:id="rId2"/>
              </a:rPr>
              <a:t>Library of </a:t>
            </a:r>
            <a:r>
              <a:rPr lang="es-ES" dirty="0" err="1">
                <a:hlinkClick r:id="rId2"/>
              </a:rPr>
              <a:t>Congress</a:t>
            </a:r>
            <a:r>
              <a:rPr lang="es-ES" dirty="0">
                <a:hlinkClick r:id="rId2"/>
              </a:rPr>
              <a:t> </a:t>
            </a:r>
            <a:r>
              <a:rPr lang="es-ES" dirty="0" err="1">
                <a:hlinkClick r:id="rId2"/>
              </a:rPr>
              <a:t>Linked</a:t>
            </a:r>
            <a:r>
              <a:rPr lang="es-ES" dirty="0">
                <a:hlinkClick r:id="rId2"/>
              </a:rPr>
              <a:t> Data </a:t>
            </a:r>
            <a:r>
              <a:rPr lang="es-ES" dirty="0" err="1">
                <a:hlinkClick r:id="rId2"/>
              </a:rPr>
              <a:t>Service</a:t>
            </a:r>
            <a:r>
              <a:rPr lang="es-ES" dirty="0"/>
              <a:t>) </a:t>
            </a:r>
            <a:r>
              <a:rPr lang="es-ES" dirty="0" err="1"/>
              <a:t>promote</a:t>
            </a:r>
            <a:r>
              <a:rPr lang="es-ES" dirty="0"/>
              <a:t> </a:t>
            </a:r>
            <a:r>
              <a:rPr lang="es-ES" dirty="0" err="1"/>
              <a:t>the</a:t>
            </a:r>
            <a:r>
              <a:rPr lang="es-ES" dirty="0"/>
              <a:t> </a:t>
            </a:r>
            <a:r>
              <a:rPr lang="es-ES" dirty="0" err="1"/>
              <a:t>creation</a:t>
            </a:r>
            <a:r>
              <a:rPr lang="es-ES" dirty="0"/>
              <a:t> of </a:t>
            </a:r>
            <a:r>
              <a:rPr lang="es-ES" dirty="0" err="1"/>
              <a:t>authority</a:t>
            </a:r>
            <a:r>
              <a:rPr lang="es-ES" dirty="0"/>
              <a:t> records </a:t>
            </a:r>
            <a:r>
              <a:rPr lang="es-ES" dirty="0" err="1"/>
              <a:t>that</a:t>
            </a:r>
            <a:r>
              <a:rPr lang="es-ES" dirty="0"/>
              <a:t> can be </a:t>
            </a:r>
            <a:r>
              <a:rPr lang="es-ES" dirty="0" err="1"/>
              <a:t>adapted</a:t>
            </a:r>
            <a:r>
              <a:rPr lang="es-ES" dirty="0"/>
              <a:t> to </a:t>
            </a:r>
            <a:r>
              <a:rPr lang="es-ES" dirty="0" err="1"/>
              <a:t>linked</a:t>
            </a:r>
            <a:r>
              <a:rPr lang="es-ES" dirty="0"/>
              <a:t> data </a:t>
            </a:r>
            <a:r>
              <a:rPr lang="es-ES" dirty="0" err="1"/>
              <a:t>environments</a:t>
            </a:r>
            <a:r>
              <a:rPr lang="es-ES" dirty="0"/>
              <a:t>. </a:t>
            </a:r>
          </a:p>
        </p:txBody>
      </p:sp>
      <p:sp>
        <p:nvSpPr>
          <p:cNvPr id="4" name="Footer Placeholder 3"/>
          <p:cNvSpPr>
            <a:spLocks noGrp="1"/>
          </p:cNvSpPr>
          <p:nvPr>
            <p:ph type="ftr" sz="quarter" idx="11"/>
          </p:nvPr>
        </p:nvSpPr>
        <p:spPr>
          <a:xfrm>
            <a:off x="384048" y="36576"/>
            <a:ext cx="3200400" cy="274320"/>
          </a:xfrm>
        </p:spPr>
        <p:txBody>
          <a:bodyPr/>
          <a:lstStyle/>
          <a:p>
            <a:r>
              <a:rPr lang="en-US" dirty="0"/>
              <a:t>ALA Core Virtual Interest Group Week 2023</a:t>
            </a:r>
          </a:p>
        </p:txBody>
      </p:sp>
      <p:sp>
        <p:nvSpPr>
          <p:cNvPr id="5" name="Slide Number Placeholder 4"/>
          <p:cNvSpPr>
            <a:spLocks noGrp="1"/>
          </p:cNvSpPr>
          <p:nvPr>
            <p:ph type="sldNum" sz="quarter" idx="12"/>
          </p:nvPr>
        </p:nvSpPr>
        <p:spPr/>
        <p:txBody>
          <a:bodyPr/>
          <a:lstStyle/>
          <a:p>
            <a:fld id="{48F63A3B-78C7-47BE-AE5E-E10140E04643}" type="slidenum">
              <a:rPr lang="en-US" smtClean="0"/>
              <a:t>34</a:t>
            </a:fld>
            <a:endParaRPr lang="en-US" dirty="0"/>
          </a:p>
        </p:txBody>
      </p:sp>
    </p:spTree>
    <p:extLst>
      <p:ext uri="{BB962C8B-B14F-4D97-AF65-F5344CB8AC3E}">
        <p14:creationId xmlns:p14="http://schemas.microsoft.com/office/powerpoint/2010/main" val="30797487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73F2F-B1F1-2BDD-020E-1FCCF6DA8C47}"/>
              </a:ext>
            </a:extLst>
          </p:cNvPr>
          <p:cNvSpPr>
            <a:spLocks noGrp="1"/>
          </p:cNvSpPr>
          <p:nvPr>
            <p:ph type="title"/>
          </p:nvPr>
        </p:nvSpPr>
        <p:spPr>
          <a:xfrm>
            <a:off x="558219" y="1216152"/>
            <a:ext cx="10671048" cy="768096"/>
          </a:xfrm>
        </p:spPr>
        <p:txBody>
          <a:bodyPr/>
          <a:lstStyle/>
          <a:p>
            <a:pPr algn="l"/>
            <a:r>
              <a:rPr lang="es-PR" sz="4000"/>
              <a:t>References</a:t>
            </a:r>
            <a:endParaRPr lang="es-PR" sz="4000" dirty="0"/>
          </a:p>
        </p:txBody>
      </p:sp>
      <p:sp>
        <p:nvSpPr>
          <p:cNvPr id="3" name="Content Placeholder 2">
            <a:extLst>
              <a:ext uri="{FF2B5EF4-FFF2-40B4-BE49-F238E27FC236}">
                <a16:creationId xmlns:a16="http://schemas.microsoft.com/office/drawing/2014/main" id="{2A322561-F80F-0BF8-5594-A34164A2001F}"/>
              </a:ext>
            </a:extLst>
          </p:cNvPr>
          <p:cNvSpPr>
            <a:spLocks noGrp="1"/>
          </p:cNvSpPr>
          <p:nvPr>
            <p:ph sz="half" idx="1"/>
          </p:nvPr>
        </p:nvSpPr>
        <p:spPr/>
        <p:txBody>
          <a:bodyPr/>
          <a:lstStyle/>
          <a:p>
            <a:pPr marL="0" indent="0">
              <a:buNone/>
            </a:pPr>
            <a:r>
              <a:rPr lang="en-US" dirty="0"/>
              <a:t>Downey, M. (2018). A New Who's Who: Using URIs in a Linked Data Approach to Name Authority Control. </a:t>
            </a:r>
            <a:r>
              <a:rPr lang="en-US" dirty="0">
                <a:hlinkClick r:id="rId2"/>
              </a:rPr>
              <a:t>https://doi.org/10.17615/3w3k-pz20</a:t>
            </a:r>
            <a:r>
              <a:rPr lang="en-US" dirty="0"/>
              <a:t>  </a:t>
            </a:r>
          </a:p>
          <a:p>
            <a:pPr marL="0" indent="0">
              <a:buNone/>
            </a:pPr>
            <a:endParaRPr lang="en-US" dirty="0"/>
          </a:p>
          <a:p>
            <a:pPr marL="0" indent="0">
              <a:buNone/>
            </a:pPr>
            <a:r>
              <a:rPr lang="en-US" dirty="0" err="1"/>
              <a:t>Joudrey</a:t>
            </a:r>
            <a:r>
              <a:rPr lang="en-US" dirty="0"/>
              <a:t>, D. N., Taylor, A. G., &amp; Miller, D. P. (2015). Introduction to cataloging and classification, 11th edition. ABC-CLIO, LLC. </a:t>
            </a:r>
          </a:p>
          <a:p>
            <a:pPr marL="0" indent="0">
              <a:buNone/>
            </a:pPr>
            <a:endParaRPr lang="en-US" dirty="0"/>
          </a:p>
          <a:p>
            <a:pPr marL="0" indent="0">
              <a:buNone/>
            </a:pPr>
            <a:r>
              <a:rPr lang="en-US" dirty="0"/>
              <a:t>OCLC. (2022). </a:t>
            </a:r>
            <a:r>
              <a:rPr lang="en-US" dirty="0" err="1"/>
              <a:t>WorldCat</a:t>
            </a:r>
            <a:r>
              <a:rPr lang="en-US" dirty="0"/>
              <a:t> validation release notes, September 2022. </a:t>
            </a:r>
            <a:r>
              <a:rPr lang="en-US" dirty="0">
                <a:hlinkClick r:id="rId3"/>
              </a:rPr>
              <a:t>https://help.oclc.org/Metadata_Services/WorldShare_Record_Manager/WorldCat_Validation_release_notes_and_known_issues/2022_release_notes/090WorldCat_Validation_release_notes_September_2022?sl=en</a:t>
            </a:r>
            <a:r>
              <a:rPr lang="en-US" dirty="0"/>
              <a:t>  </a:t>
            </a:r>
          </a:p>
          <a:p>
            <a:pPr marL="0" indent="0">
              <a:buNone/>
            </a:pPr>
            <a:endParaRPr lang="en-US" dirty="0"/>
          </a:p>
          <a:p>
            <a:pPr marL="0" indent="0">
              <a:buNone/>
            </a:pPr>
            <a:r>
              <a:rPr lang="es-PR" sz="1800" dirty="0" err="1"/>
              <a:t>Program</a:t>
            </a:r>
            <a:r>
              <a:rPr lang="es-PR" sz="1800" dirty="0"/>
              <a:t> </a:t>
            </a:r>
            <a:r>
              <a:rPr lang="es-PR" sz="1800" dirty="0" err="1"/>
              <a:t>for</a:t>
            </a:r>
            <a:r>
              <a:rPr lang="es-PR" sz="1800" dirty="0"/>
              <a:t> Cooperative </a:t>
            </a:r>
            <a:r>
              <a:rPr lang="es-PR" sz="1800" dirty="0" err="1"/>
              <a:t>Cataloging</a:t>
            </a:r>
            <a:r>
              <a:rPr lang="es-PR" sz="1800" dirty="0"/>
              <a:t>. (2022). </a:t>
            </a:r>
            <a:r>
              <a:rPr lang="en-US" sz="1800" dirty="0"/>
              <a:t>Revised Report on Recording Gender in Personal Name Authority Records. </a:t>
            </a:r>
            <a:r>
              <a:rPr lang="en-US" sz="1800" dirty="0">
                <a:hlinkClick r:id="rId4"/>
              </a:rPr>
              <a:t>https://www.loc.gov/aba/pcc/documents/gender-in-NARs-revised-report.pdf</a:t>
            </a:r>
            <a:r>
              <a:rPr lang="en-US" sz="1800" dirty="0"/>
              <a:t> </a:t>
            </a:r>
            <a:endParaRPr lang="es-PR" sz="1800" dirty="0"/>
          </a:p>
          <a:p>
            <a:pPr marL="0" indent="0">
              <a:buNone/>
            </a:pPr>
            <a:endParaRPr lang="en-US" dirty="0"/>
          </a:p>
        </p:txBody>
      </p:sp>
      <p:sp>
        <p:nvSpPr>
          <p:cNvPr id="4" name="Footer Placeholder 3">
            <a:extLst>
              <a:ext uri="{FF2B5EF4-FFF2-40B4-BE49-F238E27FC236}">
                <a16:creationId xmlns:a16="http://schemas.microsoft.com/office/drawing/2014/main" id="{3D802A68-817C-F4A2-2C7B-ABAEE17FDA37}"/>
              </a:ext>
            </a:extLst>
          </p:cNvPr>
          <p:cNvSpPr>
            <a:spLocks noGrp="1"/>
          </p:cNvSpPr>
          <p:nvPr>
            <p:ph type="ftr" sz="quarter" idx="11"/>
          </p:nvPr>
        </p:nvSpPr>
        <p:spPr/>
        <p:txBody>
          <a:bodyPr/>
          <a:lstStyle/>
          <a:p>
            <a:r>
              <a:rPr lang="en-US"/>
              <a:t>ALA Core Virtual Interest Group Week 2023</a:t>
            </a:r>
            <a:endParaRPr lang="en-US" dirty="0"/>
          </a:p>
        </p:txBody>
      </p:sp>
      <p:sp>
        <p:nvSpPr>
          <p:cNvPr id="5" name="Slide Number Placeholder 4">
            <a:extLst>
              <a:ext uri="{FF2B5EF4-FFF2-40B4-BE49-F238E27FC236}">
                <a16:creationId xmlns:a16="http://schemas.microsoft.com/office/drawing/2014/main" id="{EEF67BAF-C7DD-CDCE-7BC7-949A9BDF5304}"/>
              </a:ext>
            </a:extLst>
          </p:cNvPr>
          <p:cNvSpPr>
            <a:spLocks noGrp="1"/>
          </p:cNvSpPr>
          <p:nvPr>
            <p:ph type="sldNum" sz="quarter" idx="12"/>
          </p:nvPr>
        </p:nvSpPr>
        <p:spPr/>
        <p:txBody>
          <a:bodyPr/>
          <a:lstStyle/>
          <a:p>
            <a:fld id="{48F63A3B-78C7-47BE-AE5E-E10140E04643}" type="slidenum">
              <a:rPr lang="en-US" smtClean="0"/>
              <a:t>35</a:t>
            </a:fld>
            <a:endParaRPr lang="en-US" dirty="0"/>
          </a:p>
        </p:txBody>
      </p:sp>
    </p:spTree>
    <p:extLst>
      <p:ext uri="{BB962C8B-B14F-4D97-AF65-F5344CB8AC3E}">
        <p14:creationId xmlns:p14="http://schemas.microsoft.com/office/powerpoint/2010/main" val="6584590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73F2F-B1F1-2BDD-020E-1FCCF6DA8C47}"/>
              </a:ext>
            </a:extLst>
          </p:cNvPr>
          <p:cNvSpPr>
            <a:spLocks noGrp="1"/>
          </p:cNvSpPr>
          <p:nvPr>
            <p:ph type="title"/>
          </p:nvPr>
        </p:nvSpPr>
        <p:spPr>
          <a:xfrm>
            <a:off x="558219" y="1216152"/>
            <a:ext cx="10671048" cy="768096"/>
          </a:xfrm>
        </p:spPr>
        <p:txBody>
          <a:bodyPr/>
          <a:lstStyle/>
          <a:p>
            <a:pPr algn="l"/>
            <a:r>
              <a:rPr lang="es-PR" sz="4000"/>
              <a:t>References</a:t>
            </a:r>
            <a:endParaRPr lang="es-PR" sz="4000" dirty="0"/>
          </a:p>
        </p:txBody>
      </p:sp>
      <p:sp>
        <p:nvSpPr>
          <p:cNvPr id="3" name="Content Placeholder 2">
            <a:extLst>
              <a:ext uri="{FF2B5EF4-FFF2-40B4-BE49-F238E27FC236}">
                <a16:creationId xmlns:a16="http://schemas.microsoft.com/office/drawing/2014/main" id="{2A322561-F80F-0BF8-5594-A34164A2001F}"/>
              </a:ext>
            </a:extLst>
          </p:cNvPr>
          <p:cNvSpPr>
            <a:spLocks noGrp="1"/>
          </p:cNvSpPr>
          <p:nvPr>
            <p:ph sz="half" idx="1"/>
          </p:nvPr>
        </p:nvSpPr>
        <p:spPr/>
        <p:txBody>
          <a:bodyPr/>
          <a:lstStyle/>
          <a:p>
            <a:pPr marL="0" indent="0">
              <a:buNone/>
            </a:pPr>
            <a:r>
              <a:rPr lang="es-PR" sz="1800" dirty="0" err="1"/>
              <a:t>Program</a:t>
            </a:r>
            <a:r>
              <a:rPr lang="es-PR" sz="1800" dirty="0"/>
              <a:t> </a:t>
            </a:r>
            <a:r>
              <a:rPr lang="es-PR" sz="1800" dirty="0" err="1"/>
              <a:t>for</a:t>
            </a:r>
            <a:r>
              <a:rPr lang="es-PR" sz="1800" dirty="0"/>
              <a:t> Cooperative </a:t>
            </a:r>
            <a:r>
              <a:rPr lang="es-PR" sz="1800" dirty="0" err="1"/>
              <a:t>Cataloging</a:t>
            </a:r>
            <a:r>
              <a:rPr lang="es-PR" sz="1800" dirty="0"/>
              <a:t>. (2020). NACO </a:t>
            </a:r>
            <a:r>
              <a:rPr lang="es-PR" sz="1800" dirty="0" err="1"/>
              <a:t>Participants</a:t>
            </a:r>
            <a:r>
              <a:rPr lang="es-PR" sz="1800" dirty="0"/>
              <a:t>’ Manual, 4th </a:t>
            </a:r>
            <a:r>
              <a:rPr lang="es-PR" sz="1800" dirty="0" err="1"/>
              <a:t>edition</a:t>
            </a:r>
            <a:r>
              <a:rPr lang="es-PR" sz="1800" dirty="0"/>
              <a:t>. </a:t>
            </a:r>
            <a:r>
              <a:rPr lang="es-PR" sz="1800" dirty="0">
                <a:hlinkClick r:id="rId2"/>
              </a:rPr>
              <a:t>https://www.loc.gov/aba/pcc/naco/documents/NACOParticipantsManual.pdf</a:t>
            </a:r>
            <a:r>
              <a:rPr lang="es-PR" sz="1800" dirty="0"/>
              <a:t> </a:t>
            </a:r>
          </a:p>
          <a:p>
            <a:pPr marL="0" indent="0">
              <a:buNone/>
            </a:pPr>
            <a:endParaRPr lang="en-US" sz="1800" dirty="0"/>
          </a:p>
          <a:p>
            <a:pPr marL="0" indent="0">
              <a:buNone/>
            </a:pPr>
            <a:r>
              <a:rPr lang="en-US" sz="1800" dirty="0"/>
              <a:t>Program for Cooperative Cataloging. (2020). NACO 024 Best Practices Guidelines. </a:t>
            </a:r>
            <a:r>
              <a:rPr lang="en-US" sz="1800" dirty="0">
                <a:hlinkClick r:id="rId3"/>
              </a:rPr>
              <a:t>https://www.loc.gov/aba/pcc/naco/documents/NACO-024-Best-Practices.pdf</a:t>
            </a:r>
            <a:r>
              <a:rPr lang="en-US" sz="1800" dirty="0"/>
              <a:t> </a:t>
            </a:r>
          </a:p>
          <a:p>
            <a:pPr marL="0" indent="0">
              <a:buNone/>
            </a:pPr>
            <a:endParaRPr lang="en-US" dirty="0"/>
          </a:p>
          <a:p>
            <a:pPr marL="0" indent="0">
              <a:buNone/>
            </a:pPr>
            <a:r>
              <a:rPr lang="en-US" dirty="0"/>
              <a:t>Resource, Description &amp; Access. (n.d.). Complete examples of authority records. https://www.rdatoolkit.org/sites/default/files/examples_of_rda_authority_records_041113.pdf      </a:t>
            </a:r>
          </a:p>
          <a:p>
            <a:pPr marL="0" indent="0">
              <a:buNone/>
            </a:pPr>
            <a:endParaRPr lang="es-PR" dirty="0"/>
          </a:p>
          <a:p>
            <a:pPr marL="0" indent="0">
              <a:buNone/>
            </a:pPr>
            <a:r>
              <a:rPr lang="es-PR" dirty="0"/>
              <a:t>Riva, P., Le </a:t>
            </a:r>
            <a:r>
              <a:rPr lang="es-PR" dirty="0" err="1"/>
              <a:t>Bœuf</a:t>
            </a:r>
            <a:r>
              <a:rPr lang="es-PR" dirty="0"/>
              <a:t>, P., and </a:t>
            </a:r>
            <a:r>
              <a:rPr lang="es-PR" dirty="0" err="1"/>
              <a:t>Žumer</a:t>
            </a:r>
            <a:r>
              <a:rPr lang="es-PR" dirty="0"/>
              <a:t>, M. (2017). </a:t>
            </a:r>
            <a:r>
              <a:rPr lang="es-PR" dirty="0" err="1"/>
              <a:t>Transitional</a:t>
            </a:r>
            <a:r>
              <a:rPr lang="es-PR" dirty="0"/>
              <a:t> </a:t>
            </a:r>
            <a:r>
              <a:rPr lang="es-PR" dirty="0" err="1"/>
              <a:t>Mappings</a:t>
            </a:r>
            <a:r>
              <a:rPr lang="es-PR" dirty="0"/>
              <a:t>: </a:t>
            </a:r>
            <a:r>
              <a:rPr lang="en-US" dirty="0"/>
              <a:t>User Tasks, Entities, Attributes, and Relationships in FRBR, FRAD, and FRSAD mapped to their equivalents in the IFLA Library Reference Model. </a:t>
            </a:r>
            <a:r>
              <a:rPr lang="en-US" dirty="0">
                <a:hlinkClick r:id="rId4"/>
              </a:rPr>
              <a:t>https://www.ifla.org/wp-content/uploads/2019/05/assets/cataloguing/frbr-lrm/transitionmappings201708.pdf</a:t>
            </a:r>
            <a:r>
              <a:rPr lang="en-US" dirty="0"/>
              <a:t> </a:t>
            </a:r>
            <a:endParaRPr lang="es-PR" dirty="0"/>
          </a:p>
        </p:txBody>
      </p:sp>
      <p:sp>
        <p:nvSpPr>
          <p:cNvPr id="4" name="Footer Placeholder 3">
            <a:extLst>
              <a:ext uri="{FF2B5EF4-FFF2-40B4-BE49-F238E27FC236}">
                <a16:creationId xmlns:a16="http://schemas.microsoft.com/office/drawing/2014/main" id="{3D802A68-817C-F4A2-2C7B-ABAEE17FDA37}"/>
              </a:ext>
            </a:extLst>
          </p:cNvPr>
          <p:cNvSpPr>
            <a:spLocks noGrp="1"/>
          </p:cNvSpPr>
          <p:nvPr>
            <p:ph type="ftr" sz="quarter" idx="11"/>
          </p:nvPr>
        </p:nvSpPr>
        <p:spPr/>
        <p:txBody>
          <a:bodyPr/>
          <a:lstStyle/>
          <a:p>
            <a:r>
              <a:rPr lang="en-US"/>
              <a:t>ALA Core Virtual Interest Group Week 2023</a:t>
            </a:r>
            <a:endParaRPr lang="en-US" dirty="0"/>
          </a:p>
        </p:txBody>
      </p:sp>
      <p:sp>
        <p:nvSpPr>
          <p:cNvPr id="5" name="Slide Number Placeholder 4">
            <a:extLst>
              <a:ext uri="{FF2B5EF4-FFF2-40B4-BE49-F238E27FC236}">
                <a16:creationId xmlns:a16="http://schemas.microsoft.com/office/drawing/2014/main" id="{EEF67BAF-C7DD-CDCE-7BC7-949A9BDF5304}"/>
              </a:ext>
            </a:extLst>
          </p:cNvPr>
          <p:cNvSpPr>
            <a:spLocks noGrp="1"/>
          </p:cNvSpPr>
          <p:nvPr>
            <p:ph type="sldNum" sz="quarter" idx="12"/>
          </p:nvPr>
        </p:nvSpPr>
        <p:spPr/>
        <p:txBody>
          <a:bodyPr/>
          <a:lstStyle/>
          <a:p>
            <a:fld id="{48F63A3B-78C7-47BE-AE5E-E10140E04643}" type="slidenum">
              <a:rPr lang="en-US" smtClean="0"/>
              <a:t>36</a:t>
            </a:fld>
            <a:endParaRPr lang="en-US" dirty="0"/>
          </a:p>
        </p:txBody>
      </p:sp>
    </p:spTree>
    <p:extLst>
      <p:ext uri="{BB962C8B-B14F-4D97-AF65-F5344CB8AC3E}">
        <p14:creationId xmlns:p14="http://schemas.microsoft.com/office/powerpoint/2010/main" val="40534935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AB426-5B7C-607E-D413-5D2C9495CC0A}"/>
              </a:ext>
            </a:extLst>
          </p:cNvPr>
          <p:cNvSpPr>
            <a:spLocks noGrp="1"/>
          </p:cNvSpPr>
          <p:nvPr>
            <p:ph type="ctrTitle"/>
          </p:nvPr>
        </p:nvSpPr>
        <p:spPr/>
        <p:txBody>
          <a:bodyPr/>
          <a:lstStyle/>
          <a:p>
            <a:r>
              <a:rPr lang="en-US" dirty="0"/>
              <a:t>THANK YOU</a:t>
            </a:r>
          </a:p>
        </p:txBody>
      </p:sp>
      <p:sp>
        <p:nvSpPr>
          <p:cNvPr id="3" name="Subtitle 2">
            <a:extLst>
              <a:ext uri="{FF2B5EF4-FFF2-40B4-BE49-F238E27FC236}">
                <a16:creationId xmlns:a16="http://schemas.microsoft.com/office/drawing/2014/main" id="{B787DFD8-D262-D485-B1F2-817C5A0928C5}"/>
              </a:ext>
            </a:extLst>
          </p:cNvPr>
          <p:cNvSpPr>
            <a:spLocks noGrp="1"/>
          </p:cNvSpPr>
          <p:nvPr>
            <p:ph type="subTitle" idx="1"/>
          </p:nvPr>
        </p:nvSpPr>
        <p:spPr/>
        <p:txBody>
          <a:bodyPr/>
          <a:lstStyle/>
          <a:p>
            <a:pPr algn="ctr"/>
            <a:r>
              <a:rPr lang="en-US" dirty="0"/>
              <a:t>Dinah M. Wilson </a:t>
            </a:r>
            <a:r>
              <a:rPr lang="en-US" dirty="0" err="1"/>
              <a:t>Fraites</a:t>
            </a:r>
            <a:endParaRPr lang="en-US" dirty="0"/>
          </a:p>
          <a:p>
            <a:pPr algn="ctr"/>
            <a:r>
              <a:rPr lang="en-US" dirty="0"/>
              <a:t>dinah.wilson@upr.edu</a:t>
            </a:r>
          </a:p>
          <a:p>
            <a:endParaRPr lang="en-US" dirty="0"/>
          </a:p>
        </p:txBody>
      </p:sp>
    </p:spTree>
    <p:extLst>
      <p:ext uri="{BB962C8B-B14F-4D97-AF65-F5344CB8AC3E}">
        <p14:creationId xmlns:p14="http://schemas.microsoft.com/office/powerpoint/2010/main" val="1003962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0C0BB-976E-D221-36CC-D14195E63F62}"/>
              </a:ext>
            </a:extLst>
          </p:cNvPr>
          <p:cNvSpPr>
            <a:spLocks noGrp="1"/>
          </p:cNvSpPr>
          <p:nvPr>
            <p:ph type="title"/>
          </p:nvPr>
        </p:nvSpPr>
        <p:spPr>
          <a:xfrm>
            <a:off x="2895600" y="3008376"/>
            <a:ext cx="6400800" cy="768096"/>
          </a:xfrm>
        </p:spPr>
        <p:txBody>
          <a:bodyPr/>
          <a:lstStyle/>
          <a:p>
            <a:r>
              <a:rPr lang="es-PR" sz="4000" dirty="0" err="1"/>
              <a:t>Name</a:t>
            </a:r>
            <a:r>
              <a:rPr lang="es-PR" sz="4000" dirty="0"/>
              <a:t> </a:t>
            </a:r>
            <a:r>
              <a:rPr lang="es-PR" sz="4000" dirty="0" err="1"/>
              <a:t>authority</a:t>
            </a:r>
            <a:r>
              <a:rPr lang="es-PR" sz="4000" dirty="0"/>
              <a:t> control</a:t>
            </a:r>
          </a:p>
        </p:txBody>
      </p:sp>
      <p:sp>
        <p:nvSpPr>
          <p:cNvPr id="3" name="Text Placeholder 2">
            <a:extLst>
              <a:ext uri="{FF2B5EF4-FFF2-40B4-BE49-F238E27FC236}">
                <a16:creationId xmlns:a16="http://schemas.microsoft.com/office/drawing/2014/main" id="{907825F0-9627-DF76-16AF-BF9A315DA1EA}"/>
              </a:ext>
            </a:extLst>
          </p:cNvPr>
          <p:cNvSpPr>
            <a:spLocks noGrp="1"/>
          </p:cNvSpPr>
          <p:nvPr>
            <p:ph type="body" idx="1"/>
          </p:nvPr>
        </p:nvSpPr>
        <p:spPr/>
        <p:txBody>
          <a:bodyPr/>
          <a:lstStyle/>
          <a:p>
            <a:r>
              <a:rPr lang="es-PR" dirty="0"/>
              <a:t>Basic </a:t>
            </a:r>
            <a:r>
              <a:rPr lang="es-PR" dirty="0" err="1"/>
              <a:t>Concepts</a:t>
            </a:r>
            <a:endParaRPr lang="es-PR" dirty="0"/>
          </a:p>
        </p:txBody>
      </p:sp>
    </p:spTree>
    <p:extLst>
      <p:ext uri="{BB962C8B-B14F-4D97-AF65-F5344CB8AC3E}">
        <p14:creationId xmlns:p14="http://schemas.microsoft.com/office/powerpoint/2010/main" val="1934364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A0D04-000F-CEB5-133E-5EB949904442}"/>
              </a:ext>
            </a:extLst>
          </p:cNvPr>
          <p:cNvSpPr>
            <a:spLocks noGrp="1"/>
          </p:cNvSpPr>
          <p:nvPr>
            <p:ph type="title"/>
          </p:nvPr>
        </p:nvSpPr>
        <p:spPr>
          <a:xfrm>
            <a:off x="539496" y="1216152"/>
            <a:ext cx="10890504" cy="768096"/>
          </a:xfrm>
        </p:spPr>
        <p:txBody>
          <a:bodyPr/>
          <a:lstStyle/>
          <a:p>
            <a:pPr algn="l"/>
            <a:r>
              <a:rPr lang="es-PR" sz="4000" dirty="0" err="1"/>
              <a:t>Name</a:t>
            </a:r>
            <a:r>
              <a:rPr lang="es-PR" sz="4000" dirty="0"/>
              <a:t> </a:t>
            </a:r>
            <a:r>
              <a:rPr lang="es-PR" sz="4000" dirty="0" err="1"/>
              <a:t>authority</a:t>
            </a:r>
            <a:r>
              <a:rPr lang="es-PR" sz="4000" dirty="0"/>
              <a:t> control</a:t>
            </a:r>
          </a:p>
        </p:txBody>
      </p:sp>
      <p:sp>
        <p:nvSpPr>
          <p:cNvPr id="3" name="Content Placeholder 2">
            <a:extLst>
              <a:ext uri="{FF2B5EF4-FFF2-40B4-BE49-F238E27FC236}">
                <a16:creationId xmlns:a16="http://schemas.microsoft.com/office/drawing/2014/main" id="{8D54016D-696A-39E5-FC96-BA783577EC93}"/>
              </a:ext>
            </a:extLst>
          </p:cNvPr>
          <p:cNvSpPr>
            <a:spLocks noGrp="1"/>
          </p:cNvSpPr>
          <p:nvPr>
            <p:ph sz="half" idx="1"/>
          </p:nvPr>
        </p:nvSpPr>
        <p:spPr>
          <a:xfrm>
            <a:off x="539496" y="1965960"/>
            <a:ext cx="11119104" cy="4638040"/>
          </a:xfrm>
        </p:spPr>
        <p:txBody>
          <a:bodyPr/>
          <a:lstStyle/>
          <a:p>
            <a:pPr marL="0" indent="0">
              <a:buNone/>
            </a:pPr>
            <a:r>
              <a:rPr lang="en-US" sz="2000" dirty="0"/>
              <a:t>Authority control is  the  result  of  the  process  of  maintaining  consistency  in  the  verbal form used to represent an access point in a catalog, such as names, titles, and subjects (</a:t>
            </a:r>
            <a:r>
              <a:rPr lang="en-US" sz="2000" dirty="0" err="1"/>
              <a:t>Joudrey</a:t>
            </a:r>
            <a:r>
              <a:rPr lang="en-US" sz="2000" dirty="0"/>
              <a:t>, Taylor &amp; Miller, 2015).</a:t>
            </a:r>
          </a:p>
          <a:p>
            <a:pPr marL="0" indent="0">
              <a:buNone/>
            </a:pPr>
            <a:endParaRPr lang="en-US" sz="2000" dirty="0"/>
          </a:p>
          <a:p>
            <a:pPr marL="0" indent="0">
              <a:buNone/>
            </a:pPr>
            <a:r>
              <a:rPr lang="en-US" sz="2000" dirty="0"/>
              <a:t>Libraries have performed authority control for decades. Authority records establish the form of the name that serves as the authorized access point and provide a record of changes to the authorized form of the name, alternative forms of the name, cross-references, and evidence for the decisions made about the form of the name (Tillett, 2004, as cited in Downey, 2018). Authority control can also be achieved through Uniform Resource Identifiers (URIs) that link together the different forms of the same name across different languages (Virtual International Authority File).</a:t>
            </a:r>
          </a:p>
          <a:p>
            <a:pPr marL="0" indent="0">
              <a:buNone/>
            </a:pPr>
            <a:endParaRPr lang="en-US" sz="2000" dirty="0"/>
          </a:p>
          <a:p>
            <a:pPr marL="0" indent="0">
              <a:buNone/>
            </a:pPr>
            <a:r>
              <a:rPr lang="en-US" sz="2000" dirty="0"/>
              <a:t>The purpose of authority control is to make possible the functions of the catalogue: identifying, collocating, and evaluating information resources. </a:t>
            </a:r>
          </a:p>
          <a:p>
            <a:pPr marL="0" indent="0">
              <a:buNone/>
            </a:pPr>
            <a:endParaRPr lang="es-PR" dirty="0"/>
          </a:p>
        </p:txBody>
      </p:sp>
      <p:sp>
        <p:nvSpPr>
          <p:cNvPr id="4" name="Footer Placeholder 3">
            <a:extLst>
              <a:ext uri="{FF2B5EF4-FFF2-40B4-BE49-F238E27FC236}">
                <a16:creationId xmlns:a16="http://schemas.microsoft.com/office/drawing/2014/main" id="{0316410F-C175-67EE-F8C0-61A621EE5858}"/>
              </a:ext>
            </a:extLst>
          </p:cNvPr>
          <p:cNvSpPr>
            <a:spLocks noGrp="1"/>
          </p:cNvSpPr>
          <p:nvPr>
            <p:ph type="ftr" sz="quarter" idx="11"/>
          </p:nvPr>
        </p:nvSpPr>
        <p:spPr/>
        <p:txBody>
          <a:bodyPr/>
          <a:lstStyle/>
          <a:p>
            <a:r>
              <a:rPr lang="en-US" dirty="0"/>
              <a:t>ALA Core Virtual Interest Group Week 2023</a:t>
            </a:r>
          </a:p>
        </p:txBody>
      </p:sp>
      <p:sp>
        <p:nvSpPr>
          <p:cNvPr id="5" name="Slide Number Placeholder 4">
            <a:extLst>
              <a:ext uri="{FF2B5EF4-FFF2-40B4-BE49-F238E27FC236}">
                <a16:creationId xmlns:a16="http://schemas.microsoft.com/office/drawing/2014/main" id="{40DD81E8-18F5-CC6D-3D43-8BB346A17DB6}"/>
              </a:ext>
            </a:extLst>
          </p:cNvPr>
          <p:cNvSpPr>
            <a:spLocks noGrp="1"/>
          </p:cNvSpPr>
          <p:nvPr>
            <p:ph type="sldNum" sz="quarter" idx="12"/>
          </p:nvPr>
        </p:nvSpPr>
        <p:spPr/>
        <p:txBody>
          <a:bodyPr/>
          <a:lstStyle/>
          <a:p>
            <a:fld id="{48F63A3B-78C7-47BE-AE5E-E10140E04643}" type="slidenum">
              <a:rPr lang="en-US" smtClean="0"/>
              <a:t>5</a:t>
            </a:fld>
            <a:endParaRPr lang="en-US" dirty="0"/>
          </a:p>
        </p:txBody>
      </p:sp>
    </p:spTree>
    <p:extLst>
      <p:ext uri="{BB962C8B-B14F-4D97-AF65-F5344CB8AC3E}">
        <p14:creationId xmlns:p14="http://schemas.microsoft.com/office/powerpoint/2010/main" val="704193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49C8838-85D2-AE4B-5CC5-412D8DC5D4F6}"/>
              </a:ext>
            </a:extLst>
          </p:cNvPr>
          <p:cNvSpPr>
            <a:spLocks noGrp="1"/>
          </p:cNvSpPr>
          <p:nvPr>
            <p:ph type="ftr" sz="quarter" idx="11"/>
          </p:nvPr>
        </p:nvSpPr>
        <p:spPr/>
        <p:txBody>
          <a:bodyPr/>
          <a:lstStyle/>
          <a:p>
            <a:r>
              <a:rPr lang="en-US" dirty="0"/>
              <a:t>ALA Core Virtual Interest Group Week 2023</a:t>
            </a:r>
          </a:p>
        </p:txBody>
      </p:sp>
      <p:sp>
        <p:nvSpPr>
          <p:cNvPr id="3" name="Slide Number Placeholder 2">
            <a:extLst>
              <a:ext uri="{FF2B5EF4-FFF2-40B4-BE49-F238E27FC236}">
                <a16:creationId xmlns:a16="http://schemas.microsoft.com/office/drawing/2014/main" id="{A89D5735-E594-7BEF-56EA-CFD041C9AC01}"/>
              </a:ext>
            </a:extLst>
          </p:cNvPr>
          <p:cNvSpPr>
            <a:spLocks noGrp="1"/>
          </p:cNvSpPr>
          <p:nvPr>
            <p:ph type="sldNum" sz="quarter" idx="12"/>
          </p:nvPr>
        </p:nvSpPr>
        <p:spPr/>
        <p:txBody>
          <a:bodyPr/>
          <a:lstStyle/>
          <a:p>
            <a:fld id="{48F63A3B-78C7-47BE-AE5E-E10140E04643}" type="slidenum">
              <a:rPr lang="en-US" smtClean="0"/>
              <a:t>6</a:t>
            </a:fld>
            <a:endParaRPr lang="en-US" dirty="0"/>
          </a:p>
        </p:txBody>
      </p:sp>
      <p:graphicFrame>
        <p:nvGraphicFramePr>
          <p:cNvPr id="4" name="Table 4">
            <a:extLst>
              <a:ext uri="{FF2B5EF4-FFF2-40B4-BE49-F238E27FC236}">
                <a16:creationId xmlns:a16="http://schemas.microsoft.com/office/drawing/2014/main" id="{47321E03-4E95-A5E0-380C-5C35A195D95F}"/>
              </a:ext>
            </a:extLst>
          </p:cNvPr>
          <p:cNvGraphicFramePr>
            <a:graphicFrameLocks noGrp="1"/>
          </p:cNvGraphicFramePr>
          <p:nvPr>
            <p:extLst>
              <p:ext uri="{D42A27DB-BD31-4B8C-83A1-F6EECF244321}">
                <p14:modId xmlns:p14="http://schemas.microsoft.com/office/powerpoint/2010/main" val="510378556"/>
              </p:ext>
            </p:extLst>
          </p:nvPr>
        </p:nvGraphicFramePr>
        <p:xfrm>
          <a:off x="621791" y="1117600"/>
          <a:ext cx="10713864" cy="5337776"/>
        </p:xfrm>
        <a:graphic>
          <a:graphicData uri="http://schemas.openxmlformats.org/drawingml/2006/table">
            <a:tbl>
              <a:tblPr firstRow="1" bandRow="1">
                <a:tableStyleId>{3B4B98B0-60AC-42C2-AFA5-B58CD77FA1E5}</a:tableStyleId>
              </a:tblPr>
              <a:tblGrid>
                <a:gridCol w="2678466">
                  <a:extLst>
                    <a:ext uri="{9D8B030D-6E8A-4147-A177-3AD203B41FA5}">
                      <a16:colId xmlns:a16="http://schemas.microsoft.com/office/drawing/2014/main" val="3743997632"/>
                    </a:ext>
                  </a:extLst>
                </a:gridCol>
                <a:gridCol w="2678466">
                  <a:extLst>
                    <a:ext uri="{9D8B030D-6E8A-4147-A177-3AD203B41FA5}">
                      <a16:colId xmlns:a16="http://schemas.microsoft.com/office/drawing/2014/main" val="4286001559"/>
                    </a:ext>
                  </a:extLst>
                </a:gridCol>
                <a:gridCol w="2678466">
                  <a:extLst>
                    <a:ext uri="{9D8B030D-6E8A-4147-A177-3AD203B41FA5}">
                      <a16:colId xmlns:a16="http://schemas.microsoft.com/office/drawing/2014/main" val="3962563405"/>
                    </a:ext>
                  </a:extLst>
                </a:gridCol>
                <a:gridCol w="2678466">
                  <a:extLst>
                    <a:ext uri="{9D8B030D-6E8A-4147-A177-3AD203B41FA5}">
                      <a16:colId xmlns:a16="http://schemas.microsoft.com/office/drawing/2014/main" val="484769085"/>
                    </a:ext>
                  </a:extLst>
                </a:gridCol>
              </a:tblGrid>
              <a:tr h="425965">
                <a:tc>
                  <a:txBody>
                    <a:bodyPr/>
                    <a:lstStyle/>
                    <a:p>
                      <a:r>
                        <a:rPr lang="es-PR" dirty="0"/>
                        <a:t>FRAD</a:t>
                      </a:r>
                    </a:p>
                  </a:txBody>
                  <a:tcPr/>
                </a:tc>
                <a:tc>
                  <a:txBody>
                    <a:bodyPr/>
                    <a:lstStyle/>
                    <a:p>
                      <a:r>
                        <a:rPr lang="es-PR"/>
                        <a:t>Definition</a:t>
                      </a:r>
                      <a:endParaRPr lang="es-PR" dirty="0"/>
                    </a:p>
                  </a:txBody>
                  <a:tcPr/>
                </a:tc>
                <a:tc>
                  <a:txBody>
                    <a:bodyPr/>
                    <a:lstStyle/>
                    <a:p>
                      <a:r>
                        <a:rPr lang="es-PR"/>
                        <a:t>IFLA LRM</a:t>
                      </a:r>
                      <a:endParaRPr lang="es-PR" dirty="0"/>
                    </a:p>
                  </a:txBody>
                  <a:tcPr/>
                </a:tc>
                <a:tc>
                  <a:txBody>
                    <a:bodyPr/>
                    <a:lstStyle/>
                    <a:p>
                      <a:r>
                        <a:rPr lang="es-PR" dirty="0" err="1"/>
                        <a:t>Definition</a:t>
                      </a:r>
                      <a:endParaRPr lang="es-PR" dirty="0"/>
                    </a:p>
                  </a:txBody>
                  <a:tcPr/>
                </a:tc>
                <a:extLst>
                  <a:ext uri="{0D108BD9-81ED-4DB2-BD59-A6C34878D82A}">
                    <a16:rowId xmlns:a16="http://schemas.microsoft.com/office/drawing/2014/main" val="3660479924"/>
                  </a:ext>
                </a:extLst>
              </a:tr>
              <a:tr h="2625811">
                <a:tc>
                  <a:txBody>
                    <a:bodyPr/>
                    <a:lstStyle/>
                    <a:p>
                      <a:r>
                        <a:rPr lang="es-PR" sz="1800" dirty="0" err="1"/>
                        <a:t>Find</a:t>
                      </a:r>
                      <a:endParaRPr lang="es-PR" sz="1800" dirty="0"/>
                    </a:p>
                  </a:txBody>
                  <a:tcPr/>
                </a:tc>
                <a:tc>
                  <a:txBody>
                    <a:bodyPr/>
                    <a:lstStyle/>
                    <a:p>
                      <a:r>
                        <a:rPr lang="en-US" sz="1800" dirty="0"/>
                        <a:t>Find an entity or set of entities</a:t>
                      </a:r>
                    </a:p>
                    <a:p>
                      <a:r>
                        <a:rPr lang="en-US" sz="1800" dirty="0"/>
                        <a:t>corresponding to stated criteria, or to explore the</a:t>
                      </a:r>
                    </a:p>
                    <a:p>
                      <a:r>
                        <a:rPr lang="en-US" sz="1800" dirty="0"/>
                        <a:t>universe of bibliographic</a:t>
                      </a:r>
                    </a:p>
                    <a:p>
                      <a:r>
                        <a:rPr lang="en-US" sz="1800" dirty="0"/>
                        <a:t>entities using those attributes</a:t>
                      </a:r>
                    </a:p>
                    <a:p>
                      <a:r>
                        <a:rPr lang="en-US" sz="1800" dirty="0"/>
                        <a:t>and relationships.</a:t>
                      </a:r>
                      <a:endParaRPr lang="es-PR" sz="1800" dirty="0"/>
                    </a:p>
                  </a:txBody>
                  <a:tcPr/>
                </a:tc>
                <a:tc>
                  <a:txBody>
                    <a:bodyPr/>
                    <a:lstStyle/>
                    <a:p>
                      <a:r>
                        <a:rPr lang="es-PR" sz="1800" dirty="0" err="1"/>
                        <a:t>Find</a:t>
                      </a:r>
                      <a:endParaRPr lang="es-PR" sz="1800" dirty="0"/>
                    </a:p>
                  </a:txBody>
                  <a:tcPr/>
                </a:tc>
                <a:tc>
                  <a:txBody>
                    <a:bodyPr/>
                    <a:lstStyle/>
                    <a:p>
                      <a:r>
                        <a:rPr lang="en-US" sz="1800" dirty="0"/>
                        <a:t>To bring together</a:t>
                      </a:r>
                    </a:p>
                    <a:p>
                      <a:r>
                        <a:rPr lang="en-US" sz="1800" dirty="0"/>
                        <a:t>information</a:t>
                      </a:r>
                    </a:p>
                    <a:p>
                      <a:r>
                        <a:rPr lang="en-US" sz="1800" dirty="0"/>
                        <a:t>about one or</a:t>
                      </a:r>
                    </a:p>
                    <a:p>
                      <a:r>
                        <a:rPr lang="en-US" sz="1800" dirty="0"/>
                        <a:t>more resources</a:t>
                      </a:r>
                    </a:p>
                    <a:p>
                      <a:r>
                        <a:rPr lang="en-US" sz="1800" dirty="0"/>
                        <a:t>of interest by</a:t>
                      </a:r>
                    </a:p>
                    <a:p>
                      <a:r>
                        <a:rPr lang="en-US" sz="1800" dirty="0"/>
                        <a:t>searching on any</a:t>
                      </a:r>
                    </a:p>
                    <a:p>
                      <a:r>
                        <a:rPr lang="en-US" sz="1800" dirty="0"/>
                        <a:t>relevant criteria.</a:t>
                      </a:r>
                      <a:endParaRPr lang="es-PR" sz="1800" dirty="0"/>
                    </a:p>
                  </a:txBody>
                  <a:tcPr/>
                </a:tc>
                <a:extLst>
                  <a:ext uri="{0D108BD9-81ED-4DB2-BD59-A6C34878D82A}">
                    <a16:rowId xmlns:a16="http://schemas.microsoft.com/office/drawing/2014/main" val="3464839962"/>
                  </a:ext>
                </a:extLst>
              </a:tr>
              <a:tr h="425965">
                <a:tc>
                  <a:txBody>
                    <a:bodyPr/>
                    <a:lstStyle/>
                    <a:p>
                      <a:r>
                        <a:rPr lang="es-PR" sz="1800"/>
                        <a:t>Identify</a:t>
                      </a:r>
                      <a:endParaRPr lang="es-PR" sz="1800" dirty="0"/>
                    </a:p>
                  </a:txBody>
                  <a:tcPr/>
                </a:tc>
                <a:tc>
                  <a:txBody>
                    <a:bodyPr/>
                    <a:lstStyle/>
                    <a:p>
                      <a:r>
                        <a:rPr lang="en-US" sz="1800" dirty="0"/>
                        <a:t>Identify an entity (confirm that the entity represented corresponds to the entity sought and distinguish between two or more entities with similar characteristics).</a:t>
                      </a:r>
                      <a:endParaRPr lang="es-PR" sz="1800" dirty="0"/>
                    </a:p>
                  </a:txBody>
                  <a:tcPr/>
                </a:tc>
                <a:tc>
                  <a:txBody>
                    <a:bodyPr/>
                    <a:lstStyle/>
                    <a:p>
                      <a:r>
                        <a:rPr lang="es-PR" sz="1800" dirty="0" err="1"/>
                        <a:t>Identify</a:t>
                      </a:r>
                      <a:endParaRPr lang="es-PR" sz="1800" dirty="0"/>
                    </a:p>
                  </a:txBody>
                  <a:tcPr/>
                </a:tc>
                <a:tc>
                  <a:txBody>
                    <a:bodyPr/>
                    <a:lstStyle/>
                    <a:p>
                      <a:r>
                        <a:rPr lang="en-US" sz="1800" dirty="0"/>
                        <a:t>To clearly</a:t>
                      </a:r>
                    </a:p>
                    <a:p>
                      <a:r>
                        <a:rPr lang="en-US" sz="1800" dirty="0"/>
                        <a:t>understand the</a:t>
                      </a:r>
                    </a:p>
                    <a:p>
                      <a:r>
                        <a:rPr lang="en-US" sz="1800" dirty="0"/>
                        <a:t>nature of the</a:t>
                      </a:r>
                    </a:p>
                    <a:p>
                      <a:r>
                        <a:rPr lang="en-US" sz="1800" dirty="0"/>
                        <a:t>resources found</a:t>
                      </a:r>
                    </a:p>
                    <a:p>
                      <a:r>
                        <a:rPr lang="en-US" sz="1800" dirty="0"/>
                        <a:t>and to</a:t>
                      </a:r>
                    </a:p>
                    <a:p>
                      <a:r>
                        <a:rPr lang="en-US" sz="1800" dirty="0"/>
                        <a:t>distinguish</a:t>
                      </a:r>
                    </a:p>
                    <a:p>
                      <a:r>
                        <a:rPr lang="en-US" sz="1800" dirty="0"/>
                        <a:t>between similar</a:t>
                      </a:r>
                    </a:p>
                    <a:p>
                      <a:r>
                        <a:rPr lang="en-US" sz="1800" dirty="0"/>
                        <a:t>resources.</a:t>
                      </a:r>
                      <a:endParaRPr lang="es-PR" sz="1800" dirty="0"/>
                    </a:p>
                  </a:txBody>
                  <a:tcPr/>
                </a:tc>
                <a:extLst>
                  <a:ext uri="{0D108BD9-81ED-4DB2-BD59-A6C34878D82A}">
                    <a16:rowId xmlns:a16="http://schemas.microsoft.com/office/drawing/2014/main" val="1118110412"/>
                  </a:ext>
                </a:extLst>
              </a:tr>
            </a:tbl>
          </a:graphicData>
        </a:graphic>
      </p:graphicFrame>
    </p:spTree>
    <p:extLst>
      <p:ext uri="{BB962C8B-B14F-4D97-AF65-F5344CB8AC3E}">
        <p14:creationId xmlns:p14="http://schemas.microsoft.com/office/powerpoint/2010/main" val="282574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49C8838-85D2-AE4B-5CC5-412D8DC5D4F6}"/>
              </a:ext>
            </a:extLst>
          </p:cNvPr>
          <p:cNvSpPr>
            <a:spLocks noGrp="1"/>
          </p:cNvSpPr>
          <p:nvPr>
            <p:ph type="ftr" sz="quarter" idx="11"/>
          </p:nvPr>
        </p:nvSpPr>
        <p:spPr/>
        <p:txBody>
          <a:bodyPr/>
          <a:lstStyle/>
          <a:p>
            <a:r>
              <a:rPr lang="en-US" dirty="0"/>
              <a:t>ALA Core Virtual Interest Group Week 2023</a:t>
            </a:r>
          </a:p>
        </p:txBody>
      </p:sp>
      <p:sp>
        <p:nvSpPr>
          <p:cNvPr id="3" name="Slide Number Placeholder 2">
            <a:extLst>
              <a:ext uri="{FF2B5EF4-FFF2-40B4-BE49-F238E27FC236}">
                <a16:creationId xmlns:a16="http://schemas.microsoft.com/office/drawing/2014/main" id="{A89D5735-E594-7BEF-56EA-CFD041C9AC01}"/>
              </a:ext>
            </a:extLst>
          </p:cNvPr>
          <p:cNvSpPr>
            <a:spLocks noGrp="1"/>
          </p:cNvSpPr>
          <p:nvPr>
            <p:ph type="sldNum" sz="quarter" idx="12"/>
          </p:nvPr>
        </p:nvSpPr>
        <p:spPr/>
        <p:txBody>
          <a:bodyPr/>
          <a:lstStyle/>
          <a:p>
            <a:fld id="{48F63A3B-78C7-47BE-AE5E-E10140E04643}" type="slidenum">
              <a:rPr lang="en-US" smtClean="0"/>
              <a:t>7</a:t>
            </a:fld>
            <a:endParaRPr lang="en-US" dirty="0"/>
          </a:p>
        </p:txBody>
      </p:sp>
      <p:graphicFrame>
        <p:nvGraphicFramePr>
          <p:cNvPr id="5" name="Table 5">
            <a:extLst>
              <a:ext uri="{FF2B5EF4-FFF2-40B4-BE49-F238E27FC236}">
                <a16:creationId xmlns:a16="http://schemas.microsoft.com/office/drawing/2014/main" id="{CBF2B7E6-5652-CEB5-7C53-781563A3F66A}"/>
              </a:ext>
            </a:extLst>
          </p:cNvPr>
          <p:cNvGraphicFramePr>
            <a:graphicFrameLocks noGrp="1"/>
          </p:cNvGraphicFramePr>
          <p:nvPr>
            <p:extLst>
              <p:ext uri="{D42A27DB-BD31-4B8C-83A1-F6EECF244321}">
                <p14:modId xmlns:p14="http://schemas.microsoft.com/office/powerpoint/2010/main" val="776592678"/>
              </p:ext>
            </p:extLst>
          </p:nvPr>
        </p:nvGraphicFramePr>
        <p:xfrm>
          <a:off x="1090168" y="1025071"/>
          <a:ext cx="9855200" cy="5400040"/>
        </p:xfrm>
        <a:graphic>
          <a:graphicData uri="http://schemas.openxmlformats.org/drawingml/2006/table">
            <a:tbl>
              <a:tblPr firstRow="1" bandRow="1">
                <a:tableStyleId>{3B4B98B0-60AC-42C2-AFA5-B58CD77FA1E5}</a:tableStyleId>
              </a:tblPr>
              <a:tblGrid>
                <a:gridCol w="2463800">
                  <a:extLst>
                    <a:ext uri="{9D8B030D-6E8A-4147-A177-3AD203B41FA5}">
                      <a16:colId xmlns:a16="http://schemas.microsoft.com/office/drawing/2014/main" val="2188201943"/>
                    </a:ext>
                  </a:extLst>
                </a:gridCol>
                <a:gridCol w="2463800">
                  <a:extLst>
                    <a:ext uri="{9D8B030D-6E8A-4147-A177-3AD203B41FA5}">
                      <a16:colId xmlns:a16="http://schemas.microsoft.com/office/drawing/2014/main" val="1225540487"/>
                    </a:ext>
                  </a:extLst>
                </a:gridCol>
                <a:gridCol w="2463800">
                  <a:extLst>
                    <a:ext uri="{9D8B030D-6E8A-4147-A177-3AD203B41FA5}">
                      <a16:colId xmlns:a16="http://schemas.microsoft.com/office/drawing/2014/main" val="2312584608"/>
                    </a:ext>
                  </a:extLst>
                </a:gridCol>
                <a:gridCol w="2463800">
                  <a:extLst>
                    <a:ext uri="{9D8B030D-6E8A-4147-A177-3AD203B41FA5}">
                      <a16:colId xmlns:a16="http://schemas.microsoft.com/office/drawing/2014/main" val="1085608516"/>
                    </a:ext>
                  </a:extLst>
                </a:gridCol>
              </a:tblGrid>
              <a:tr h="370840">
                <a:tc>
                  <a:txBody>
                    <a:bodyPr/>
                    <a:lstStyle/>
                    <a:p>
                      <a:r>
                        <a:rPr lang="es-PR" dirty="0"/>
                        <a:t>FRAD</a:t>
                      </a:r>
                    </a:p>
                  </a:txBody>
                  <a:tcPr/>
                </a:tc>
                <a:tc>
                  <a:txBody>
                    <a:bodyPr/>
                    <a:lstStyle/>
                    <a:p>
                      <a:r>
                        <a:rPr lang="es-PR" dirty="0" err="1"/>
                        <a:t>Definition</a:t>
                      </a:r>
                      <a:endParaRPr lang="es-PR" dirty="0"/>
                    </a:p>
                  </a:txBody>
                  <a:tcPr/>
                </a:tc>
                <a:tc>
                  <a:txBody>
                    <a:bodyPr/>
                    <a:lstStyle/>
                    <a:p>
                      <a:r>
                        <a:rPr lang="es-PR" dirty="0"/>
                        <a:t>IFLA LRM</a:t>
                      </a:r>
                    </a:p>
                  </a:txBody>
                  <a:tcPr/>
                </a:tc>
                <a:tc>
                  <a:txBody>
                    <a:bodyPr/>
                    <a:lstStyle/>
                    <a:p>
                      <a:r>
                        <a:rPr lang="es-PR" dirty="0" err="1"/>
                        <a:t>Definition</a:t>
                      </a:r>
                      <a:endParaRPr lang="es-PR" dirty="0"/>
                    </a:p>
                  </a:txBody>
                  <a:tcPr/>
                </a:tc>
                <a:extLst>
                  <a:ext uri="{0D108BD9-81ED-4DB2-BD59-A6C34878D82A}">
                    <a16:rowId xmlns:a16="http://schemas.microsoft.com/office/drawing/2014/main" val="2563934597"/>
                  </a:ext>
                </a:extLst>
              </a:tr>
              <a:tr h="370840">
                <a:tc>
                  <a:txBody>
                    <a:bodyPr/>
                    <a:lstStyle/>
                    <a:p>
                      <a:r>
                        <a:rPr lang="es-PR" dirty="0"/>
                        <a:t>No </a:t>
                      </a:r>
                      <a:r>
                        <a:rPr lang="es-PR" dirty="0" err="1"/>
                        <a:t>equivalent</a:t>
                      </a:r>
                      <a:endParaRPr lang="es-PR" dirty="0"/>
                    </a:p>
                  </a:txBody>
                  <a:tcPr/>
                </a:tc>
                <a:tc>
                  <a:txBody>
                    <a:bodyPr/>
                    <a:lstStyle/>
                    <a:p>
                      <a:endParaRPr lang="es-PR"/>
                    </a:p>
                  </a:txBody>
                  <a:tcPr/>
                </a:tc>
                <a:tc>
                  <a:txBody>
                    <a:bodyPr/>
                    <a:lstStyle/>
                    <a:p>
                      <a:r>
                        <a:rPr lang="es-PR" dirty="0" err="1"/>
                        <a:t>Select</a:t>
                      </a:r>
                      <a:endParaRPr lang="es-PR" dirty="0"/>
                    </a:p>
                  </a:txBody>
                  <a:tcPr/>
                </a:tc>
                <a:tc>
                  <a:txBody>
                    <a:bodyPr/>
                    <a:lstStyle/>
                    <a:p>
                      <a:r>
                        <a:rPr lang="en-US" dirty="0"/>
                        <a:t>To determine the</a:t>
                      </a:r>
                    </a:p>
                    <a:p>
                      <a:r>
                        <a:rPr lang="en-US" dirty="0"/>
                        <a:t>suitability of the</a:t>
                      </a:r>
                    </a:p>
                    <a:p>
                      <a:r>
                        <a:rPr lang="en-US" dirty="0"/>
                        <a:t>resources found; accept or reject specific resources.</a:t>
                      </a:r>
                      <a:endParaRPr lang="es-PR" dirty="0"/>
                    </a:p>
                  </a:txBody>
                  <a:tcPr/>
                </a:tc>
                <a:extLst>
                  <a:ext uri="{0D108BD9-81ED-4DB2-BD59-A6C34878D82A}">
                    <a16:rowId xmlns:a16="http://schemas.microsoft.com/office/drawing/2014/main" val="3338787520"/>
                  </a:ext>
                </a:extLst>
              </a:tr>
              <a:tr h="370840">
                <a:tc>
                  <a:txBody>
                    <a:bodyPr/>
                    <a:lstStyle/>
                    <a:p>
                      <a:r>
                        <a:rPr lang="es-PR" dirty="0"/>
                        <a:t>No </a:t>
                      </a:r>
                      <a:r>
                        <a:rPr lang="es-PR" dirty="0" err="1"/>
                        <a:t>equivalent</a:t>
                      </a:r>
                      <a:endParaRPr lang="es-PR" dirty="0"/>
                    </a:p>
                  </a:txBody>
                  <a:tcPr/>
                </a:tc>
                <a:tc>
                  <a:txBody>
                    <a:bodyPr/>
                    <a:lstStyle/>
                    <a:p>
                      <a:endParaRPr lang="es-PR" dirty="0"/>
                    </a:p>
                  </a:txBody>
                  <a:tcPr/>
                </a:tc>
                <a:tc>
                  <a:txBody>
                    <a:bodyPr/>
                    <a:lstStyle/>
                    <a:p>
                      <a:r>
                        <a:rPr lang="es-PR" dirty="0" err="1"/>
                        <a:t>Obtain</a:t>
                      </a:r>
                      <a:endParaRPr lang="es-PR" dirty="0"/>
                    </a:p>
                  </a:txBody>
                  <a:tcPr/>
                </a:tc>
                <a:tc>
                  <a:txBody>
                    <a:bodyPr/>
                    <a:lstStyle/>
                    <a:p>
                      <a:r>
                        <a:rPr lang="en-US" dirty="0"/>
                        <a:t>To access the</a:t>
                      </a:r>
                    </a:p>
                    <a:p>
                      <a:r>
                        <a:rPr lang="en-US" dirty="0"/>
                        <a:t>content of the resource</a:t>
                      </a:r>
                      <a:r>
                        <a:rPr lang="es-PR" dirty="0"/>
                        <a:t>.</a:t>
                      </a:r>
                      <a:endParaRPr lang="en-US" dirty="0"/>
                    </a:p>
                  </a:txBody>
                  <a:tcPr/>
                </a:tc>
                <a:extLst>
                  <a:ext uri="{0D108BD9-81ED-4DB2-BD59-A6C34878D82A}">
                    <a16:rowId xmlns:a16="http://schemas.microsoft.com/office/drawing/2014/main" val="2309963199"/>
                  </a:ext>
                </a:extLst>
              </a:tr>
              <a:tr h="370840">
                <a:tc>
                  <a:txBody>
                    <a:bodyPr/>
                    <a:lstStyle/>
                    <a:p>
                      <a:r>
                        <a:rPr lang="es-PR" dirty="0" err="1"/>
                        <a:t>Contextualize</a:t>
                      </a:r>
                      <a:endParaRPr lang="es-PR" dirty="0"/>
                    </a:p>
                  </a:txBody>
                  <a:tcPr/>
                </a:tc>
                <a:tc>
                  <a:txBody>
                    <a:bodyPr/>
                    <a:lstStyle/>
                    <a:p>
                      <a:r>
                        <a:rPr lang="en-US" dirty="0"/>
                        <a:t>Place a person, corporate body, work, etc., in context; clarify relationships.</a:t>
                      </a:r>
                      <a:endParaRPr lang="es-PR" dirty="0"/>
                    </a:p>
                  </a:txBody>
                  <a:tcPr/>
                </a:tc>
                <a:tc>
                  <a:txBody>
                    <a:bodyPr/>
                    <a:lstStyle/>
                    <a:p>
                      <a:r>
                        <a:rPr lang="es-PR" dirty="0"/>
                        <a:t>Explore</a:t>
                      </a:r>
                    </a:p>
                  </a:txBody>
                  <a:tcPr/>
                </a:tc>
                <a:tc>
                  <a:txBody>
                    <a:bodyPr/>
                    <a:lstStyle/>
                    <a:p>
                      <a:r>
                        <a:rPr lang="en-US" dirty="0"/>
                        <a:t>To discover</a:t>
                      </a:r>
                    </a:p>
                    <a:p>
                      <a:r>
                        <a:rPr lang="en-US" dirty="0"/>
                        <a:t>resources using</a:t>
                      </a:r>
                    </a:p>
                    <a:p>
                      <a:r>
                        <a:rPr lang="en-US" dirty="0"/>
                        <a:t>the relationships</a:t>
                      </a:r>
                    </a:p>
                    <a:p>
                      <a:r>
                        <a:rPr lang="en-US" dirty="0"/>
                        <a:t>between them.</a:t>
                      </a:r>
                    </a:p>
                  </a:txBody>
                  <a:tcPr/>
                </a:tc>
                <a:extLst>
                  <a:ext uri="{0D108BD9-81ED-4DB2-BD59-A6C34878D82A}">
                    <a16:rowId xmlns:a16="http://schemas.microsoft.com/office/drawing/2014/main" val="2746400460"/>
                  </a:ext>
                </a:extLst>
              </a:tr>
              <a:tr h="370840">
                <a:tc>
                  <a:txBody>
                    <a:bodyPr/>
                    <a:lstStyle/>
                    <a:p>
                      <a:r>
                        <a:rPr lang="es-PR" dirty="0" err="1"/>
                        <a:t>Justify</a:t>
                      </a:r>
                      <a:endParaRPr lang="es-PR" dirty="0"/>
                    </a:p>
                  </a:txBody>
                  <a:tcPr/>
                </a:tc>
                <a:tc>
                  <a:txBody>
                    <a:bodyPr/>
                    <a:lstStyle/>
                    <a:p>
                      <a:r>
                        <a:rPr lang="en-US" dirty="0"/>
                        <a:t>Document the</a:t>
                      </a:r>
                      <a:r>
                        <a:rPr lang="en-US" baseline="0" dirty="0"/>
                        <a:t> </a:t>
                      </a:r>
                      <a:r>
                        <a:rPr lang="en-US" dirty="0"/>
                        <a:t>data creator’s reason for choosing the form of name on which a controlled access point is based. </a:t>
                      </a:r>
                      <a:endParaRPr lang="es-PR" dirty="0"/>
                    </a:p>
                  </a:txBody>
                  <a:tcPr/>
                </a:tc>
                <a:tc>
                  <a:txBody>
                    <a:bodyPr/>
                    <a:lstStyle/>
                    <a:p>
                      <a:r>
                        <a:rPr lang="es-PR" dirty="0" err="1"/>
                        <a:t>Out</a:t>
                      </a:r>
                      <a:r>
                        <a:rPr lang="es-PR" dirty="0"/>
                        <a:t> </a:t>
                      </a:r>
                      <a:r>
                        <a:rPr lang="es-PR" dirty="0" err="1"/>
                        <a:t>of</a:t>
                      </a:r>
                      <a:r>
                        <a:rPr lang="es-PR" dirty="0"/>
                        <a:t> </a:t>
                      </a:r>
                      <a:r>
                        <a:rPr lang="es-PR" dirty="0" err="1"/>
                        <a:t>scope</a:t>
                      </a:r>
                      <a:endParaRPr lang="es-PR" dirty="0"/>
                    </a:p>
                  </a:txBody>
                  <a:tcPr/>
                </a:tc>
                <a:tc>
                  <a:txBody>
                    <a:bodyPr/>
                    <a:lstStyle/>
                    <a:p>
                      <a:endParaRPr lang="en-US" dirty="0"/>
                    </a:p>
                  </a:txBody>
                  <a:tcPr/>
                </a:tc>
                <a:extLst>
                  <a:ext uri="{0D108BD9-81ED-4DB2-BD59-A6C34878D82A}">
                    <a16:rowId xmlns:a16="http://schemas.microsoft.com/office/drawing/2014/main" val="3536505082"/>
                  </a:ext>
                </a:extLst>
              </a:tr>
            </a:tbl>
          </a:graphicData>
        </a:graphic>
      </p:graphicFrame>
    </p:spTree>
    <p:extLst>
      <p:ext uri="{BB962C8B-B14F-4D97-AF65-F5344CB8AC3E}">
        <p14:creationId xmlns:p14="http://schemas.microsoft.com/office/powerpoint/2010/main" val="4268549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67234-6C2D-F9A5-9693-F459AE5B1C34}"/>
              </a:ext>
            </a:extLst>
          </p:cNvPr>
          <p:cNvSpPr>
            <a:spLocks noGrp="1"/>
          </p:cNvSpPr>
          <p:nvPr>
            <p:ph type="title"/>
          </p:nvPr>
        </p:nvSpPr>
        <p:spPr>
          <a:xfrm>
            <a:off x="2358573" y="2065817"/>
            <a:ext cx="6400800" cy="3536697"/>
          </a:xfrm>
        </p:spPr>
        <p:txBody>
          <a:bodyPr/>
          <a:lstStyle/>
          <a:p>
            <a:r>
              <a:rPr lang="es-PR" dirty="0" err="1"/>
              <a:t>Authority</a:t>
            </a:r>
            <a:r>
              <a:rPr lang="es-PR" dirty="0"/>
              <a:t> control </a:t>
            </a:r>
            <a:r>
              <a:rPr lang="es-PR" dirty="0" err="1"/>
              <a:t>for</a:t>
            </a:r>
            <a:r>
              <a:rPr lang="es-PR" dirty="0"/>
              <a:t> puerto </a:t>
            </a:r>
            <a:r>
              <a:rPr lang="es-PR" dirty="0" err="1"/>
              <a:t>rican</a:t>
            </a:r>
            <a:r>
              <a:rPr lang="es-PR" dirty="0"/>
              <a:t> </a:t>
            </a:r>
            <a:r>
              <a:rPr lang="es-PR" dirty="0" err="1"/>
              <a:t>special</a:t>
            </a:r>
            <a:r>
              <a:rPr lang="es-PR" dirty="0"/>
              <a:t> </a:t>
            </a:r>
            <a:r>
              <a:rPr lang="es-PR" dirty="0" err="1"/>
              <a:t>collections</a:t>
            </a:r>
            <a:endParaRPr lang="es-PR" dirty="0"/>
          </a:p>
        </p:txBody>
      </p:sp>
    </p:spTree>
    <p:extLst>
      <p:ext uri="{BB962C8B-B14F-4D97-AF65-F5344CB8AC3E}">
        <p14:creationId xmlns:p14="http://schemas.microsoft.com/office/powerpoint/2010/main" val="2461837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BD023-83D1-B881-3D11-B20F4826910D}"/>
              </a:ext>
            </a:extLst>
          </p:cNvPr>
          <p:cNvSpPr>
            <a:spLocks noGrp="1"/>
          </p:cNvSpPr>
          <p:nvPr>
            <p:ph type="title"/>
          </p:nvPr>
        </p:nvSpPr>
        <p:spPr>
          <a:xfrm>
            <a:off x="685495" y="521292"/>
            <a:ext cx="3396743" cy="1101777"/>
          </a:xfrm>
        </p:spPr>
        <p:txBody>
          <a:bodyPr anchor="b">
            <a:normAutofit/>
          </a:bodyPr>
          <a:lstStyle/>
          <a:p>
            <a:pPr algn="l"/>
            <a:r>
              <a:rPr lang="es-PR" dirty="0" err="1"/>
              <a:t>Context</a:t>
            </a:r>
            <a:endParaRPr lang="es-PR" dirty="0"/>
          </a:p>
        </p:txBody>
      </p:sp>
      <p:pic>
        <p:nvPicPr>
          <p:cNvPr id="6" name="Content Placeholder 5">
            <a:extLst>
              <a:ext uri="{FF2B5EF4-FFF2-40B4-BE49-F238E27FC236}">
                <a16:creationId xmlns:a16="http://schemas.microsoft.com/office/drawing/2014/main" id="{3F8744F3-FBB2-1EF0-F9E5-B4CE3B2DB168}"/>
              </a:ext>
            </a:extLst>
          </p:cNvPr>
          <p:cNvPicPr>
            <a:picLocks noGrp="1" noChangeAspect="1"/>
          </p:cNvPicPr>
          <p:nvPr>
            <p:ph idx="1"/>
          </p:nvPr>
        </p:nvPicPr>
        <p:blipFill>
          <a:blip r:embed="rId2"/>
          <a:stretch>
            <a:fillRect/>
          </a:stretch>
        </p:blipFill>
        <p:spPr>
          <a:xfrm>
            <a:off x="439145" y="2047450"/>
            <a:ext cx="5312032" cy="3758264"/>
          </a:xfrm>
          <a:prstGeom prst="rect">
            <a:avLst/>
          </a:prstGeom>
          <a:noFill/>
        </p:spPr>
      </p:pic>
      <p:sp>
        <p:nvSpPr>
          <p:cNvPr id="13" name="Text Placeholder 3">
            <a:extLst>
              <a:ext uri="{FF2B5EF4-FFF2-40B4-BE49-F238E27FC236}">
                <a16:creationId xmlns:a16="http://schemas.microsoft.com/office/drawing/2014/main" id="{11797CE9-5416-684D-738B-FC77C838801A}"/>
              </a:ext>
            </a:extLst>
          </p:cNvPr>
          <p:cNvSpPr>
            <a:spLocks noGrp="1"/>
          </p:cNvSpPr>
          <p:nvPr>
            <p:ph type="body" sz="half" idx="2"/>
          </p:nvPr>
        </p:nvSpPr>
        <p:spPr>
          <a:xfrm>
            <a:off x="6096000" y="1030514"/>
            <a:ext cx="5656855" cy="5827485"/>
          </a:xfrm>
        </p:spPr>
        <p:txBody>
          <a:bodyPr>
            <a:normAutofit fontScale="55000" lnSpcReduction="20000"/>
          </a:bodyPr>
          <a:lstStyle/>
          <a:p>
            <a:r>
              <a:rPr lang="en-US" sz="4000" dirty="0"/>
              <a:t>The University of Puerto Rico, Río Piedras Campus, is developing a one-year project, funded by the National Endowment for the Humanities, for the digital preservation and access of unique Puerto Rican and Caribbean Studies collections</a:t>
            </a:r>
            <a:r>
              <a:rPr lang="en-US" sz="4000" b="1" dirty="0"/>
              <a:t> </a:t>
            </a:r>
            <a:r>
              <a:rPr lang="en-US" sz="4000" dirty="0"/>
              <a:t>held by the José M. </a:t>
            </a:r>
            <a:r>
              <a:rPr lang="en-US" sz="4000" dirty="0" err="1"/>
              <a:t>Lázaro</a:t>
            </a:r>
            <a:r>
              <a:rPr lang="en-US" sz="4000" dirty="0"/>
              <a:t> Main Library and the seminar centers in the Humanities Faculty. Funding will support the revitalization and dissemination of these items as digital </a:t>
            </a:r>
            <a:r>
              <a:rPr lang="en-US" sz="4200" dirty="0"/>
              <a:t>objects to make them available for college students, professors, researchers and scholars at large. </a:t>
            </a:r>
          </a:p>
          <a:p>
            <a:r>
              <a:rPr lang="en-US" sz="4200" dirty="0"/>
              <a:t>A coherent digitization plan is led by the Center of Digital Humanities of the University of Puerto Rico-Río Piedras. The center is an initiative aiming to revitalize, reuse and recover primary and secondary sources, as well as artifacts, all related to the Caribbean. </a:t>
            </a:r>
          </a:p>
          <a:p>
            <a:endParaRPr lang="en-US" dirty="0"/>
          </a:p>
        </p:txBody>
      </p:sp>
      <p:sp>
        <p:nvSpPr>
          <p:cNvPr id="4" name="Footer Placeholder 3">
            <a:extLst>
              <a:ext uri="{FF2B5EF4-FFF2-40B4-BE49-F238E27FC236}">
                <a16:creationId xmlns:a16="http://schemas.microsoft.com/office/drawing/2014/main" id="{38F13824-02CA-AC3F-724C-F057104D5E67}"/>
              </a:ext>
            </a:extLst>
          </p:cNvPr>
          <p:cNvSpPr>
            <a:spLocks noGrp="1"/>
          </p:cNvSpPr>
          <p:nvPr>
            <p:ph type="ftr" sz="quarter" idx="11"/>
          </p:nvPr>
        </p:nvSpPr>
        <p:spPr>
          <a:xfrm>
            <a:off x="621792" y="457200"/>
            <a:ext cx="3200400" cy="274320"/>
          </a:xfrm>
        </p:spPr>
        <p:txBody>
          <a:bodyPr anchor="ctr">
            <a:normAutofit/>
          </a:bodyPr>
          <a:lstStyle/>
          <a:p>
            <a:pPr>
              <a:spcAft>
                <a:spcPts val="600"/>
              </a:spcAft>
            </a:pPr>
            <a:r>
              <a:rPr lang="en-US" dirty="0"/>
              <a:t>ALA Core Virtual Interest Group Week 2023</a:t>
            </a:r>
          </a:p>
        </p:txBody>
      </p:sp>
      <p:sp>
        <p:nvSpPr>
          <p:cNvPr id="5" name="Slide Number Placeholder 4">
            <a:extLst>
              <a:ext uri="{FF2B5EF4-FFF2-40B4-BE49-F238E27FC236}">
                <a16:creationId xmlns:a16="http://schemas.microsoft.com/office/drawing/2014/main" id="{BA556FA9-2280-187E-0CC4-025682C29E4F}"/>
              </a:ext>
            </a:extLst>
          </p:cNvPr>
          <p:cNvSpPr>
            <a:spLocks noGrp="1"/>
          </p:cNvSpPr>
          <p:nvPr>
            <p:ph type="sldNum" sz="quarter" idx="12"/>
          </p:nvPr>
        </p:nvSpPr>
        <p:spPr>
          <a:xfrm>
            <a:off x="10945368" y="457200"/>
            <a:ext cx="987552" cy="274320"/>
          </a:xfrm>
        </p:spPr>
        <p:txBody>
          <a:bodyPr anchor="ctr">
            <a:normAutofit/>
          </a:bodyPr>
          <a:lstStyle/>
          <a:p>
            <a:pPr>
              <a:spcAft>
                <a:spcPts val="600"/>
              </a:spcAft>
            </a:pPr>
            <a:fld id="{48F63A3B-78C7-47BE-AE5E-E10140E04643}" type="slidenum">
              <a:rPr lang="en-US" smtClean="0"/>
              <a:pPr>
                <a:spcAft>
                  <a:spcPts val="600"/>
                </a:spcAft>
              </a:pPr>
              <a:t>9</a:t>
            </a:fld>
            <a:endParaRPr lang="en-US"/>
          </a:p>
        </p:txBody>
      </p:sp>
    </p:spTree>
    <p:extLst>
      <p:ext uri="{BB962C8B-B14F-4D97-AF65-F5344CB8AC3E}">
        <p14:creationId xmlns:p14="http://schemas.microsoft.com/office/powerpoint/2010/main" val="4206733318"/>
      </p:ext>
    </p:extLst>
  </p:cSld>
  <p:clrMapOvr>
    <a:masterClrMapping/>
  </p:clrMapOvr>
</p:sld>
</file>

<file path=ppt/theme/theme1.xml><?xml version="1.0" encoding="utf-8"?>
<a:theme xmlns:a="http://schemas.openxmlformats.org/drawingml/2006/main" name="Office Theme">
  <a:themeElements>
    <a:clrScheme name="Custom 13">
      <a:dk1>
        <a:srgbClr val="000000"/>
      </a:dk1>
      <a:lt1>
        <a:srgbClr val="FDFAF6"/>
      </a:lt1>
      <a:dk2>
        <a:srgbClr val="44546A"/>
      </a:dk2>
      <a:lt2>
        <a:srgbClr val="E7E6E6"/>
      </a:lt2>
      <a:accent1>
        <a:srgbClr val="F5CDCE"/>
      </a:accent1>
      <a:accent2>
        <a:srgbClr val="DE8C8C"/>
      </a:accent2>
      <a:accent3>
        <a:srgbClr val="AAC3E8"/>
      </a:accent3>
      <a:accent4>
        <a:srgbClr val="D2D592"/>
      </a:accent4>
      <a:accent5>
        <a:srgbClr val="CCBE89"/>
      </a:accent5>
      <a:accent6>
        <a:srgbClr val="1F2C8F"/>
      </a:accent6>
      <a:hlink>
        <a:srgbClr val="1F2C8F"/>
      </a:hlink>
      <a:folHlink>
        <a:srgbClr val="AAC3E9"/>
      </a:folHlink>
    </a:clrScheme>
    <a:fontScheme name="Custom 22">
      <a:majorFont>
        <a:latin typeface="Arial Black"/>
        <a:ea typeface=""/>
        <a:cs typeface=""/>
      </a:majorFont>
      <a:minorFont>
        <a:latin typeface="Sabon Next L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ometric-Color-Block_Win32_jx_v9.potx" id="{B1D493D9-AF74-4AD6-8F0C-5B1308D7041B}" vid="{1AA99070-5A1F-42D2-9F5B-E7354C9646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{ED01131A-C752-4ECB-AFE7-2CE0DEBEA403}tf78438558_win32</Template>
  <TotalTime>907</TotalTime>
  <Words>2641</Words>
  <Application>Microsoft Office PowerPoint</Application>
  <PresentationFormat>Widescreen</PresentationFormat>
  <Paragraphs>281</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Culturally rich name authority records in rda for puerto rican artists </vt:lpstr>
      <vt:lpstr>Introduction</vt:lpstr>
      <vt:lpstr>Discussion points</vt:lpstr>
      <vt:lpstr>Name authority control</vt:lpstr>
      <vt:lpstr>Name authority control</vt:lpstr>
      <vt:lpstr>PowerPoint Presentation</vt:lpstr>
      <vt:lpstr>PowerPoint Presentation</vt:lpstr>
      <vt:lpstr>Authority control for puerto rican special collections</vt:lpstr>
      <vt:lpstr>Context</vt:lpstr>
      <vt:lpstr>Puerto rican &amp; Caribbean special collections</vt:lpstr>
      <vt:lpstr>Puerto rican &amp; Caribbean special collections</vt:lpstr>
      <vt:lpstr>Puerto rican &amp; Caribbean special collections</vt:lpstr>
      <vt:lpstr>Name authority records for puerto rican artists</vt:lpstr>
      <vt:lpstr>Authority work</vt:lpstr>
      <vt:lpstr>PowerPoint Presentation</vt:lpstr>
      <vt:lpstr>PowerPoint Presentation</vt:lpstr>
      <vt:lpstr>RDA attributes</vt:lpstr>
      <vt:lpstr>024 Identifiers</vt:lpstr>
      <vt:lpstr>370 Associated place</vt:lpstr>
      <vt:lpstr>Jack delano:  documenting Puerto Rico in the 1940’s</vt:lpstr>
      <vt:lpstr>PowerPoint Presentation</vt:lpstr>
      <vt:lpstr>372 field of activity</vt:lpstr>
      <vt:lpstr>María Emilia Somoza: “Aguafuerte”, etchings</vt:lpstr>
      <vt:lpstr>PowerPoint Presentation</vt:lpstr>
      <vt:lpstr>373 associated group</vt:lpstr>
      <vt:lpstr>Lorenzo Homar: Institute of puerto rican culture &amp; Division of community education (divedco)</vt:lpstr>
      <vt:lpstr>PowerPoint Presentation</vt:lpstr>
      <vt:lpstr>374 occupation</vt:lpstr>
      <vt:lpstr>Elizam escobar:  painter, poet, teacher, political prisoner</vt:lpstr>
      <vt:lpstr>PowerPoint Presentation</vt:lpstr>
      <vt:lpstr>375 gender</vt:lpstr>
      <vt:lpstr>5xx see also</vt:lpstr>
      <vt:lpstr>PowerPoint Presentation</vt:lpstr>
      <vt:lpstr>outcomes</vt:lpstr>
      <vt:lpstr>References</vt:lpstr>
      <vt:lpstr>References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Culturally rich name authority records in rda for puerto rican artists </dc:title>
  <dc:subject/>
  <dc:creator>Dinah Wilson</dc:creator>
  <cp:lastModifiedBy>DINAH M WILSON FRAITES</cp:lastModifiedBy>
  <cp:revision>51</cp:revision>
  <dcterms:created xsi:type="dcterms:W3CDTF">2023-02-20T16:22:59Z</dcterms:created>
  <dcterms:modified xsi:type="dcterms:W3CDTF">2023-02-22T14:19:49Z</dcterms:modified>
</cp:coreProperties>
</file>