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74" r:id="rId2"/>
  </p:sldMasterIdLst>
  <p:notesMasterIdLst>
    <p:notesMasterId r:id="rId28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</p:sldIdLst>
  <p:sldSz cx="12192000" cy="6858000"/>
  <p:notesSz cx="6858000" cy="9144000"/>
  <p:embeddedFontLst>
    <p:embeddedFont>
      <p:font typeface="Nunito" panose="020B0604020202020204" charset="0"/>
      <p:regular r:id="rId29"/>
      <p:bold r:id="rId30"/>
      <p:italic r:id="rId31"/>
      <p:boldItalic r:id="rId32"/>
    </p:embeddedFont>
    <p:embeddedFont>
      <p:font typeface="El Messiri" panose="020B0604020202020204" charset="-78"/>
      <p:regular r:id="rId33"/>
      <p:bold r:id="rId34"/>
    </p:embeddedFont>
    <p:embeddedFont>
      <p:font typeface="Calibri" panose="020F0502020204030204" pitchFamily="34" charset="0"/>
      <p:regular r:id="rId35"/>
      <p:bold r:id="rId36"/>
      <p:italic r:id="rId37"/>
      <p:boldItalic r:id="rId38"/>
    </p:embeddedFont>
    <p:embeddedFont>
      <p:font typeface="Lato" panose="020B0604020202020204" charset="0"/>
      <p:regular r:id="rId39"/>
      <p:bold r:id="rId40"/>
      <p:italic r:id="rId41"/>
      <p:boldItalic r:id="rId42"/>
    </p:embeddedFont>
    <p:embeddedFont>
      <p:font typeface="Nunito Light" panose="020B0604020202020204" charset="0"/>
      <p:regular r:id="rId43"/>
      <p:bold r:id="rId44"/>
      <p:italic r:id="rId45"/>
      <p:boldItalic r:id="rId46"/>
    </p:embeddedFont>
    <p:embeddedFont>
      <p:font typeface="Comic Sans MS" panose="030F0702030302020204" pitchFamily="66" charset="0"/>
      <p:regular r:id="rId47"/>
      <p:bold r:id="rId48"/>
      <p:italic r:id="rId49"/>
      <p:boldItalic r:id="rId50"/>
    </p:embeddedFont>
    <p:embeddedFont>
      <p:font typeface="Nunito SemiBold" panose="020B0604020202020204" charset="0"/>
      <p:regular r:id="rId51"/>
      <p:bold r:id="rId52"/>
      <p:italic r:id="rId53"/>
      <p:boldItalic r:id="rId54"/>
    </p:embeddedFont>
    <p:embeddedFont>
      <p:font typeface="El Messiri SemiBold" panose="020B0604020202020204" charset="-78"/>
      <p:regular r:id="rId55"/>
      <p:bold r:id="rId5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57" roundtripDataSignature="AMtx7mjwebKmwVkqGzPSUQ6LzINmlLtWE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20" d="100"/>
          <a:sy n="120" d="100"/>
        </p:scale>
        <p:origin x="198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11.fntdata"/><Relationship Id="rId21" Type="http://schemas.openxmlformats.org/officeDocument/2006/relationships/slide" Target="slides/slide19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font" Target="fonts/font19.fntdata"/><Relationship Id="rId50" Type="http://schemas.openxmlformats.org/officeDocument/2006/relationships/font" Target="fonts/font22.fntdata"/><Relationship Id="rId55" Type="http://schemas.openxmlformats.org/officeDocument/2006/relationships/font" Target="fonts/font27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1.fntdata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font" Target="fonts/font17.fntdata"/><Relationship Id="rId53" Type="http://schemas.openxmlformats.org/officeDocument/2006/relationships/font" Target="fonts/font25.fntdata"/><Relationship Id="rId58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48" Type="http://schemas.openxmlformats.org/officeDocument/2006/relationships/font" Target="fonts/font20.fntdata"/><Relationship Id="rId56" Type="http://schemas.openxmlformats.org/officeDocument/2006/relationships/font" Target="fonts/font28.fntdata"/><Relationship Id="rId8" Type="http://schemas.openxmlformats.org/officeDocument/2006/relationships/slide" Target="slides/slide6.xml"/><Relationship Id="rId51" Type="http://schemas.openxmlformats.org/officeDocument/2006/relationships/font" Target="fonts/font2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font" Target="fonts/font18.fntdata"/><Relationship Id="rId59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font" Target="fonts/font13.fntdata"/><Relationship Id="rId54" Type="http://schemas.openxmlformats.org/officeDocument/2006/relationships/font" Target="fonts/font2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49" Type="http://schemas.openxmlformats.org/officeDocument/2006/relationships/font" Target="fonts/font21.fntdata"/><Relationship Id="rId57" Type="http://customschemas.google.com/relationships/presentationmetadata" Target="metadata"/><Relationship Id="rId10" Type="http://schemas.openxmlformats.org/officeDocument/2006/relationships/slide" Target="slides/slide8.xml"/><Relationship Id="rId31" Type="http://schemas.openxmlformats.org/officeDocument/2006/relationships/font" Target="fonts/font3.fntdata"/><Relationship Id="rId44" Type="http://schemas.openxmlformats.org/officeDocument/2006/relationships/font" Target="fonts/font16.fntdata"/><Relationship Id="rId52" Type="http://schemas.openxmlformats.org/officeDocument/2006/relationships/font" Target="fonts/font24.fntdata"/><Relationship Id="rId6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9" name="Google Shape;5809;gf420f295ac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0" name="Google Shape;5810;gf420f295ac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5" name="Google Shape;5885;gf420f295ac_0_3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6" name="Google Shape;5886;gf420f295ac_0_3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3" name="Google Shape;5893;gf420f295ac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94" name="Google Shape;5894;gf420f295ac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" name="Google Shape;5898;gf420f295ac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99" name="Google Shape;5899;gf420f295ac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7" name="Google Shape;5907;gf420f295ac_0_3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08" name="Google Shape;5908;gf420f295ac_0_35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9" name="Google Shape;5909;gf420f295ac_0_35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5" name="Google Shape;5915;gf420f295ac_0_3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6" name="Google Shape;5916;gf420f295ac_0_36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7" name="Google Shape;5917;gf420f295ac_0_36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3" name="Google Shape;5923;gf420f295ac_0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4" name="Google Shape;5924;gf420f295ac_0_36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5" name="Google Shape;5925;gf420f295ac_0_36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0" name="Google Shape;5930;gf420f295ac_0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1" name="Google Shape;5931;gf420f295ac_0_37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2" name="Google Shape;5932;gf420f295ac_0_37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16</a:t>
            </a:fld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f420f295ac_0_3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f420f295ac_0_38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9" name="Google Shape;5939;gf420f295ac_0_38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6" name="Google Shape;5946;gf420f295ac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47" name="Google Shape;5947;gf420f295ac_0_39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8" name="Google Shape;5948;gf420f295ac_0_39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5" name="Google Shape;5955;gf420f295ac_0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56" name="Google Shape;5956;gf420f295ac_0_39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7" name="Google Shape;5957;gf420f295ac_0_39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7" name="Google Shape;5817;g133b5316f7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8" name="Google Shape;5818;g133b5316f77_2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9" name="Google Shape;5819;g133b5316f77_2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</a:t>
            </a:fld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4" name="Google Shape;5964;gf420f295ac_0_4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65" name="Google Shape;5965;gf420f295ac_0_4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6" name="Google Shape;5966;gf420f295ac_0_43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2" name="Google Shape;5972;gf420f295ac_0_4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73" name="Google Shape;5973;gf420f295ac_0_44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4" name="Google Shape;5974;gf420f295ac_0_44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3" name="Google Shape;5983;gf420f295ac_0_4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4" name="Google Shape;5984;gf420f295ac_0_4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8" name="Google Shape;5988;gf420f295ac_0_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9" name="Google Shape;5989;gf420f295ac_0_4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0" name="Google Shape;5990;gf420f295ac_0_45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23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7" name="Google Shape;5997;gf420f295ac_0_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98" name="Google Shape;5998;gf420f295ac_0_46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9" name="Google Shape;5999;gf420f295ac_0_46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6" name="Google Shape;6006;g133b5316f77_2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07" name="Google Shape;6007;g133b5316f77_2_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8" name="Google Shape;6008;g133b5316f77_2_3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25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5" name="Google Shape;5825;g133b5316f77_2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6" name="Google Shape;5826;g133b5316f77_2_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7" name="Google Shape;5827;g133b5316f77_2_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3" name="Google Shape;5833;g133b5316f77_2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34" name="Google Shape;5834;g133b5316f77_2_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5" name="Google Shape;5835;g133b5316f77_2_2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2" name="Google Shape;5842;gf420f295ac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3" name="Google Shape;5843;gf420f295ac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1" name="Google Shape;5851;gf420f295ac_0_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2" name="Google Shape;5852;gf420f295ac_0_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8" name="Google Shape;5858;gf420f295ac_0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59" name="Google Shape;5859;gf420f295ac_0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f420f295ac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f420f295ac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6" name="Google Shape;5876;g1352ff67956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7" name="Google Shape;5877;g1352ff67956_0_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8" name="Google Shape;5878;g1352ff67956_0_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lt2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11"/>
          <p:cNvSpPr txBox="1">
            <a:spLocks noGrp="1"/>
          </p:cNvSpPr>
          <p:nvPr>
            <p:ph type="title"/>
          </p:nvPr>
        </p:nvSpPr>
        <p:spPr>
          <a:xfrm>
            <a:off x="960000" y="960000"/>
            <a:ext cx="5848800" cy="133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15" name="Google Shape;15;p11"/>
          <p:cNvSpPr txBox="1">
            <a:spLocks noGrp="1"/>
          </p:cNvSpPr>
          <p:nvPr>
            <p:ph type="body" idx="1"/>
          </p:nvPr>
        </p:nvSpPr>
        <p:spPr>
          <a:xfrm>
            <a:off x="960000" y="2415000"/>
            <a:ext cx="4731600" cy="3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6" name="Google Shape;16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grpSp>
        <p:nvGrpSpPr>
          <p:cNvPr id="17" name="Google Shape;17;p11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18" name="Google Shape;18;p11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11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11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11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22;p11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23" name="Google Shape;23;p11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11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11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11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27;p11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28" name="Google Shape;28;p11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11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11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11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32;p11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33" name="Google Shape;33;p11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11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11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11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0" name="Google Shape;2730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Table of content">
    <p:bg>
      <p:bgPr>
        <a:solidFill>
          <a:schemeClr val="dk1"/>
        </a:solidFill>
        <a:effectLst/>
      </p:bgPr>
    </p:bg>
    <p:spTree>
      <p:nvGrpSpPr>
        <p:cNvPr id="1" name="Shape 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2" name="Google Shape;2732;p21"/>
          <p:cNvSpPr/>
          <p:nvPr/>
        </p:nvSpPr>
        <p:spPr>
          <a:xfrm rot="10189129">
            <a:off x="9929495" y="1321971"/>
            <a:ext cx="1589917" cy="1591699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3" name="Google Shape;2733;p21"/>
          <p:cNvSpPr/>
          <p:nvPr/>
        </p:nvSpPr>
        <p:spPr>
          <a:xfrm rot="-7691837">
            <a:off x="8975052" y="1056586"/>
            <a:ext cx="1015784" cy="1016900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4" name="Google Shape;2734;p21"/>
          <p:cNvSpPr/>
          <p:nvPr/>
        </p:nvSpPr>
        <p:spPr>
          <a:xfrm rot="10189073">
            <a:off x="10481901" y="562793"/>
            <a:ext cx="765308" cy="766148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35" name="Google Shape;2735;p21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2736" name="Google Shape;2736;p21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21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21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21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0" name="Google Shape;2740;p21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2741" name="Google Shape;2741;p21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21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21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1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5" name="Google Shape;2745;p21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2746" name="Google Shape;2746;p21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1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1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1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0" name="Google Shape;2750;p21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2751" name="Google Shape;2751;p21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1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1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1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21"/>
          <p:cNvSpPr txBox="1">
            <a:spLocks noGrp="1"/>
          </p:cNvSpPr>
          <p:nvPr>
            <p:ph type="title"/>
          </p:nvPr>
        </p:nvSpPr>
        <p:spPr>
          <a:xfrm>
            <a:off x="960000" y="9600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l Messiri"/>
              <a:buNone/>
              <a:defRPr sz="4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56" name="Google Shape;2756;p21"/>
          <p:cNvSpPr txBox="1">
            <a:spLocks noGrp="1"/>
          </p:cNvSpPr>
          <p:nvPr>
            <p:ph type="subTitle" idx="1"/>
          </p:nvPr>
        </p:nvSpPr>
        <p:spPr>
          <a:xfrm>
            <a:off x="2481400" y="3009600"/>
            <a:ext cx="30220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57" name="Google Shape;2757;p21"/>
          <p:cNvSpPr txBox="1">
            <a:spLocks noGrp="1"/>
          </p:cNvSpPr>
          <p:nvPr>
            <p:ph type="title" idx="2"/>
          </p:nvPr>
        </p:nvSpPr>
        <p:spPr>
          <a:xfrm>
            <a:off x="974400" y="2529600"/>
            <a:ext cx="1474000" cy="11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58" name="Google Shape;2758;p21"/>
          <p:cNvSpPr txBox="1">
            <a:spLocks noGrp="1"/>
          </p:cNvSpPr>
          <p:nvPr>
            <p:ph type="subTitle" idx="3"/>
          </p:nvPr>
        </p:nvSpPr>
        <p:spPr>
          <a:xfrm>
            <a:off x="7525349" y="3009600"/>
            <a:ext cx="32180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59" name="Google Shape;2759;p21"/>
          <p:cNvSpPr txBox="1">
            <a:spLocks noGrp="1"/>
          </p:cNvSpPr>
          <p:nvPr>
            <p:ph type="title" idx="4"/>
          </p:nvPr>
        </p:nvSpPr>
        <p:spPr>
          <a:xfrm>
            <a:off x="6019200" y="2529600"/>
            <a:ext cx="1474000" cy="11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60" name="Google Shape;2760;p21"/>
          <p:cNvSpPr txBox="1">
            <a:spLocks noGrp="1"/>
          </p:cNvSpPr>
          <p:nvPr>
            <p:ph type="ctrTitle" idx="5"/>
          </p:nvPr>
        </p:nvSpPr>
        <p:spPr>
          <a:xfrm>
            <a:off x="2481400" y="4269524"/>
            <a:ext cx="3397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6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61" name="Google Shape;2761;p21"/>
          <p:cNvSpPr txBox="1">
            <a:spLocks noGrp="1"/>
          </p:cNvSpPr>
          <p:nvPr>
            <p:ph type="subTitle" idx="6"/>
          </p:nvPr>
        </p:nvSpPr>
        <p:spPr>
          <a:xfrm>
            <a:off x="2481400" y="4800000"/>
            <a:ext cx="3282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62" name="Google Shape;2762;p21"/>
          <p:cNvSpPr txBox="1">
            <a:spLocks noGrp="1"/>
          </p:cNvSpPr>
          <p:nvPr>
            <p:ph type="title" idx="7"/>
          </p:nvPr>
        </p:nvSpPr>
        <p:spPr>
          <a:xfrm>
            <a:off x="974400" y="4269524"/>
            <a:ext cx="1474000" cy="11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63" name="Google Shape;2763;p21"/>
          <p:cNvSpPr txBox="1">
            <a:spLocks noGrp="1"/>
          </p:cNvSpPr>
          <p:nvPr>
            <p:ph type="ctrTitle" idx="8"/>
          </p:nvPr>
        </p:nvSpPr>
        <p:spPr>
          <a:xfrm>
            <a:off x="7525341" y="4269524"/>
            <a:ext cx="3397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6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64" name="Google Shape;2764;p21"/>
          <p:cNvSpPr txBox="1">
            <a:spLocks noGrp="1"/>
          </p:cNvSpPr>
          <p:nvPr>
            <p:ph type="subTitle" idx="9"/>
          </p:nvPr>
        </p:nvSpPr>
        <p:spPr>
          <a:xfrm>
            <a:off x="7525351" y="4800000"/>
            <a:ext cx="31336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733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65" name="Google Shape;2765;p21"/>
          <p:cNvSpPr txBox="1">
            <a:spLocks noGrp="1"/>
          </p:cNvSpPr>
          <p:nvPr>
            <p:ph type="title" idx="13"/>
          </p:nvPr>
        </p:nvSpPr>
        <p:spPr>
          <a:xfrm>
            <a:off x="6019200" y="4269524"/>
            <a:ext cx="1474000" cy="11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81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66" name="Google Shape;2766;p21"/>
          <p:cNvSpPr txBox="1">
            <a:spLocks noGrp="1"/>
          </p:cNvSpPr>
          <p:nvPr>
            <p:ph type="ctrTitle" idx="14"/>
          </p:nvPr>
        </p:nvSpPr>
        <p:spPr>
          <a:xfrm>
            <a:off x="2481400" y="2529600"/>
            <a:ext cx="3397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6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67" name="Google Shape;2767;p21"/>
          <p:cNvSpPr txBox="1">
            <a:spLocks noGrp="1"/>
          </p:cNvSpPr>
          <p:nvPr>
            <p:ph type="ctrTitle" idx="15"/>
          </p:nvPr>
        </p:nvSpPr>
        <p:spPr>
          <a:xfrm>
            <a:off x="7525341" y="2529600"/>
            <a:ext cx="3397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6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267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s">
  <p:cSld name="Title and six colums">
    <p:bg>
      <p:bgPr>
        <a:solidFill>
          <a:schemeClr val="lt2"/>
        </a:solidFill>
        <a:effectLst/>
      </p:bgPr>
    </p:bg>
    <p:spTree>
      <p:nvGrpSpPr>
        <p:cNvPr id="1" name="Shape 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9" name="Google Shape;2769;p22"/>
          <p:cNvSpPr txBox="1">
            <a:spLocks noGrp="1"/>
          </p:cNvSpPr>
          <p:nvPr>
            <p:ph type="title"/>
          </p:nvPr>
        </p:nvSpPr>
        <p:spPr>
          <a:xfrm>
            <a:off x="960133" y="2298400"/>
            <a:ext cx="27352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70" name="Google Shape;2770;p22"/>
          <p:cNvSpPr txBox="1">
            <a:spLocks noGrp="1"/>
          </p:cNvSpPr>
          <p:nvPr>
            <p:ph type="subTitle" idx="1"/>
          </p:nvPr>
        </p:nvSpPr>
        <p:spPr>
          <a:xfrm>
            <a:off x="960133" y="2778400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71" name="Google Shape;2771;p22"/>
          <p:cNvSpPr txBox="1">
            <a:spLocks noGrp="1"/>
          </p:cNvSpPr>
          <p:nvPr>
            <p:ph type="title" idx="2"/>
          </p:nvPr>
        </p:nvSpPr>
        <p:spPr>
          <a:xfrm>
            <a:off x="4728509" y="2298400"/>
            <a:ext cx="2735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72" name="Google Shape;2772;p22"/>
          <p:cNvSpPr txBox="1">
            <a:spLocks noGrp="1"/>
          </p:cNvSpPr>
          <p:nvPr>
            <p:ph type="subTitle" idx="3"/>
          </p:nvPr>
        </p:nvSpPr>
        <p:spPr>
          <a:xfrm>
            <a:off x="4728509" y="2778400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73" name="Google Shape;2773;p22"/>
          <p:cNvSpPr txBox="1">
            <a:spLocks noGrp="1"/>
          </p:cNvSpPr>
          <p:nvPr>
            <p:ph type="title" idx="4"/>
          </p:nvPr>
        </p:nvSpPr>
        <p:spPr>
          <a:xfrm>
            <a:off x="8497101" y="2298400"/>
            <a:ext cx="2735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74" name="Google Shape;2774;p22"/>
          <p:cNvSpPr txBox="1">
            <a:spLocks noGrp="1"/>
          </p:cNvSpPr>
          <p:nvPr>
            <p:ph type="subTitle" idx="5"/>
          </p:nvPr>
        </p:nvSpPr>
        <p:spPr>
          <a:xfrm>
            <a:off x="8497101" y="2778400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75" name="Google Shape;2775;p22"/>
          <p:cNvSpPr txBox="1">
            <a:spLocks noGrp="1"/>
          </p:cNvSpPr>
          <p:nvPr>
            <p:ph type="title" idx="6"/>
          </p:nvPr>
        </p:nvSpPr>
        <p:spPr>
          <a:xfrm>
            <a:off x="960133" y="4523200"/>
            <a:ext cx="2735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76" name="Google Shape;2776;p22"/>
          <p:cNvSpPr txBox="1">
            <a:spLocks noGrp="1"/>
          </p:cNvSpPr>
          <p:nvPr>
            <p:ph type="subTitle" idx="7"/>
          </p:nvPr>
        </p:nvSpPr>
        <p:spPr>
          <a:xfrm>
            <a:off x="960133" y="5003200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77" name="Google Shape;2777;p22"/>
          <p:cNvSpPr txBox="1">
            <a:spLocks noGrp="1"/>
          </p:cNvSpPr>
          <p:nvPr>
            <p:ph type="title" idx="8"/>
          </p:nvPr>
        </p:nvSpPr>
        <p:spPr>
          <a:xfrm>
            <a:off x="4728509" y="4523993"/>
            <a:ext cx="2735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78" name="Google Shape;2778;p22"/>
          <p:cNvSpPr txBox="1">
            <a:spLocks noGrp="1"/>
          </p:cNvSpPr>
          <p:nvPr>
            <p:ph type="subTitle" idx="9"/>
          </p:nvPr>
        </p:nvSpPr>
        <p:spPr>
          <a:xfrm>
            <a:off x="4728509" y="5003993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79" name="Google Shape;2779;p22"/>
          <p:cNvSpPr txBox="1">
            <a:spLocks noGrp="1"/>
          </p:cNvSpPr>
          <p:nvPr>
            <p:ph type="title" idx="13"/>
          </p:nvPr>
        </p:nvSpPr>
        <p:spPr>
          <a:xfrm>
            <a:off x="8497101" y="4523993"/>
            <a:ext cx="2735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80" name="Google Shape;2780;p22"/>
          <p:cNvSpPr txBox="1">
            <a:spLocks noGrp="1"/>
          </p:cNvSpPr>
          <p:nvPr>
            <p:ph type="subTitle" idx="14"/>
          </p:nvPr>
        </p:nvSpPr>
        <p:spPr>
          <a:xfrm>
            <a:off x="8497101" y="5003993"/>
            <a:ext cx="27352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1" name="Google Shape;2781;p22"/>
          <p:cNvSpPr txBox="1">
            <a:spLocks noGrp="1"/>
          </p:cNvSpPr>
          <p:nvPr>
            <p:ph type="title" idx="15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782" name="Google Shape;2782;p22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783" name="Google Shape;2783;p22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784" name="Google Shape;2784;p22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22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22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22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88" name="Google Shape;2788;p22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789" name="Google Shape;2789;p22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22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22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22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93" name="Google Shape;2793;p22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794" name="Google Shape;2794;p22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22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22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22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98" name="Google Shape;2798;p22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799" name="Google Shape;2799;p22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2800;p22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22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22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s">
  <p:cSld name="Title and four colums">
    <p:bg>
      <p:bgPr>
        <a:solidFill>
          <a:schemeClr val="lt2"/>
        </a:solidFill>
        <a:effectLst/>
      </p:bgPr>
    </p:bg>
    <p:spTree>
      <p:nvGrpSpPr>
        <p:cNvPr id="1" name="Shape 2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4" name="Google Shape;2804;p23"/>
          <p:cNvSpPr txBox="1">
            <a:spLocks noGrp="1"/>
          </p:cNvSpPr>
          <p:nvPr>
            <p:ph type="title"/>
          </p:nvPr>
        </p:nvSpPr>
        <p:spPr>
          <a:xfrm>
            <a:off x="3022600" y="23720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5" name="Google Shape;2805;p23"/>
          <p:cNvSpPr txBox="1">
            <a:spLocks noGrp="1"/>
          </p:cNvSpPr>
          <p:nvPr>
            <p:ph type="subTitle" idx="1"/>
          </p:nvPr>
        </p:nvSpPr>
        <p:spPr>
          <a:xfrm>
            <a:off x="3022601" y="28520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6" name="Google Shape;2806;p23"/>
          <p:cNvSpPr txBox="1">
            <a:spLocks noGrp="1"/>
          </p:cNvSpPr>
          <p:nvPr>
            <p:ph type="title" idx="2"/>
          </p:nvPr>
        </p:nvSpPr>
        <p:spPr>
          <a:xfrm>
            <a:off x="3022773" y="43936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7" name="Google Shape;2807;p23"/>
          <p:cNvSpPr txBox="1">
            <a:spLocks noGrp="1"/>
          </p:cNvSpPr>
          <p:nvPr>
            <p:ph type="subTitle" idx="3"/>
          </p:nvPr>
        </p:nvSpPr>
        <p:spPr>
          <a:xfrm>
            <a:off x="3022601" y="48736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8" name="Google Shape;2808;p23"/>
          <p:cNvSpPr txBox="1">
            <a:spLocks noGrp="1"/>
          </p:cNvSpPr>
          <p:nvPr>
            <p:ph type="title" idx="4"/>
          </p:nvPr>
        </p:nvSpPr>
        <p:spPr>
          <a:xfrm>
            <a:off x="8210255" y="23720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9" name="Google Shape;2809;p23"/>
          <p:cNvSpPr txBox="1">
            <a:spLocks noGrp="1"/>
          </p:cNvSpPr>
          <p:nvPr>
            <p:ph type="subTitle" idx="5"/>
          </p:nvPr>
        </p:nvSpPr>
        <p:spPr>
          <a:xfrm>
            <a:off x="8210256" y="28520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10" name="Google Shape;2810;p23"/>
          <p:cNvSpPr txBox="1">
            <a:spLocks noGrp="1"/>
          </p:cNvSpPr>
          <p:nvPr>
            <p:ph type="title" idx="6"/>
          </p:nvPr>
        </p:nvSpPr>
        <p:spPr>
          <a:xfrm>
            <a:off x="8210255" y="43936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11" name="Google Shape;2811;p23"/>
          <p:cNvSpPr txBox="1">
            <a:spLocks noGrp="1"/>
          </p:cNvSpPr>
          <p:nvPr>
            <p:ph type="subTitle" idx="7"/>
          </p:nvPr>
        </p:nvSpPr>
        <p:spPr>
          <a:xfrm>
            <a:off x="8210256" y="48736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12" name="Google Shape;2812;p23"/>
          <p:cNvSpPr txBox="1">
            <a:spLocks noGrp="1"/>
          </p:cNvSpPr>
          <p:nvPr>
            <p:ph type="title" idx="8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13" name="Google Shape;2813;p23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814" name="Google Shape;2814;p23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815" name="Google Shape;2815;p23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3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3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3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19" name="Google Shape;2819;p23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820" name="Google Shape;2820;p23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3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3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3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24" name="Google Shape;2824;p23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825" name="Google Shape;2825;p23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3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3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3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29" name="Google Shape;2829;p23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830" name="Google Shape;2830;p23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23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23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23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s 2">
  <p:cSld name="Title and four colums 2">
    <p:bg>
      <p:bgPr>
        <a:solidFill>
          <a:schemeClr val="lt2"/>
        </a:solidFill>
        <a:effectLst/>
      </p:bgPr>
    </p:bg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p24"/>
          <p:cNvSpPr txBox="1">
            <a:spLocks noGrp="1"/>
          </p:cNvSpPr>
          <p:nvPr>
            <p:ph type="title"/>
          </p:nvPr>
        </p:nvSpPr>
        <p:spPr>
          <a:xfrm>
            <a:off x="990600" y="17624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36" name="Google Shape;2836;p24"/>
          <p:cNvSpPr txBox="1">
            <a:spLocks noGrp="1"/>
          </p:cNvSpPr>
          <p:nvPr>
            <p:ph type="subTitle" idx="1"/>
          </p:nvPr>
        </p:nvSpPr>
        <p:spPr>
          <a:xfrm>
            <a:off x="990601" y="22424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37" name="Google Shape;2837;p24"/>
          <p:cNvSpPr txBox="1">
            <a:spLocks noGrp="1"/>
          </p:cNvSpPr>
          <p:nvPr>
            <p:ph type="title" idx="2"/>
          </p:nvPr>
        </p:nvSpPr>
        <p:spPr>
          <a:xfrm>
            <a:off x="990773" y="41904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38" name="Google Shape;2838;p24"/>
          <p:cNvSpPr txBox="1">
            <a:spLocks noGrp="1"/>
          </p:cNvSpPr>
          <p:nvPr>
            <p:ph type="subTitle" idx="3"/>
          </p:nvPr>
        </p:nvSpPr>
        <p:spPr>
          <a:xfrm>
            <a:off x="990601" y="46704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39" name="Google Shape;2839;p24"/>
          <p:cNvSpPr txBox="1">
            <a:spLocks noGrp="1"/>
          </p:cNvSpPr>
          <p:nvPr>
            <p:ph type="title" idx="4"/>
          </p:nvPr>
        </p:nvSpPr>
        <p:spPr>
          <a:xfrm>
            <a:off x="8210255" y="17624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40" name="Google Shape;2840;p24"/>
          <p:cNvSpPr txBox="1">
            <a:spLocks noGrp="1"/>
          </p:cNvSpPr>
          <p:nvPr>
            <p:ph type="subTitle" idx="5"/>
          </p:nvPr>
        </p:nvSpPr>
        <p:spPr>
          <a:xfrm>
            <a:off x="8210256" y="22424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41" name="Google Shape;2841;p24"/>
          <p:cNvSpPr txBox="1">
            <a:spLocks noGrp="1"/>
          </p:cNvSpPr>
          <p:nvPr>
            <p:ph type="title" idx="6"/>
          </p:nvPr>
        </p:nvSpPr>
        <p:spPr>
          <a:xfrm>
            <a:off x="8210255" y="4190400"/>
            <a:ext cx="30216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30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42" name="Google Shape;2842;p24"/>
          <p:cNvSpPr txBox="1">
            <a:spLocks noGrp="1"/>
          </p:cNvSpPr>
          <p:nvPr>
            <p:ph type="subTitle" idx="7"/>
          </p:nvPr>
        </p:nvSpPr>
        <p:spPr>
          <a:xfrm>
            <a:off x="8210256" y="4670400"/>
            <a:ext cx="30216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43" name="Google Shape;2843;p24"/>
          <p:cNvSpPr txBox="1">
            <a:spLocks noGrp="1"/>
          </p:cNvSpPr>
          <p:nvPr>
            <p:ph type="title" idx="8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44" name="Google Shape;2844;p24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845" name="Google Shape;2845;p24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846" name="Google Shape;2846;p24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7" name="Google Shape;2847;p24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8" name="Google Shape;2848;p24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24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50" name="Google Shape;2850;p24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851" name="Google Shape;2851;p24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2" name="Google Shape;2852;p24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3" name="Google Shape;2853;p24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4" name="Google Shape;2854;p24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55" name="Google Shape;2855;p24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856" name="Google Shape;2856;p24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7" name="Google Shape;2857;p24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8" name="Google Shape;2858;p24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59" name="Google Shape;2859;p24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60" name="Google Shape;2860;p24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861" name="Google Shape;2861;p24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2" name="Google Shape;2862;p24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3" name="Google Shape;2863;p24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4" name="Google Shape;2864;p24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s">
  <p:cSld name="Title and three colums">
    <p:bg>
      <p:bgPr>
        <a:solidFill>
          <a:schemeClr val="lt2"/>
        </a:solidFill>
        <a:effectLst/>
      </p:bgPr>
    </p:bg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6" name="Google Shape;2866;p25"/>
          <p:cNvSpPr txBox="1">
            <a:spLocks noGrp="1"/>
          </p:cNvSpPr>
          <p:nvPr>
            <p:ph type="title"/>
          </p:nvPr>
        </p:nvSpPr>
        <p:spPr>
          <a:xfrm>
            <a:off x="947933" y="4320008"/>
            <a:ext cx="3094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7" name="Google Shape;2867;p25"/>
          <p:cNvSpPr txBox="1">
            <a:spLocks noGrp="1"/>
          </p:cNvSpPr>
          <p:nvPr>
            <p:ph type="subTitle" idx="1"/>
          </p:nvPr>
        </p:nvSpPr>
        <p:spPr>
          <a:xfrm>
            <a:off x="1034933" y="4800000"/>
            <a:ext cx="292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68" name="Google Shape;2868;p25"/>
          <p:cNvSpPr txBox="1">
            <a:spLocks noGrp="1"/>
          </p:cNvSpPr>
          <p:nvPr>
            <p:ph type="title" idx="2"/>
          </p:nvPr>
        </p:nvSpPr>
        <p:spPr>
          <a:xfrm>
            <a:off x="8153319" y="4320000"/>
            <a:ext cx="3094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9" name="Google Shape;2869;p25"/>
          <p:cNvSpPr txBox="1">
            <a:spLocks noGrp="1"/>
          </p:cNvSpPr>
          <p:nvPr>
            <p:ph type="subTitle" idx="3"/>
          </p:nvPr>
        </p:nvSpPr>
        <p:spPr>
          <a:xfrm>
            <a:off x="8240333" y="4800000"/>
            <a:ext cx="292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70" name="Google Shape;2870;p25"/>
          <p:cNvSpPr txBox="1">
            <a:spLocks noGrp="1"/>
          </p:cNvSpPr>
          <p:nvPr>
            <p:ph type="title" idx="4"/>
          </p:nvPr>
        </p:nvSpPr>
        <p:spPr>
          <a:xfrm>
            <a:off x="4550211" y="4320023"/>
            <a:ext cx="3094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71" name="Google Shape;2871;p25"/>
          <p:cNvSpPr txBox="1">
            <a:spLocks noGrp="1"/>
          </p:cNvSpPr>
          <p:nvPr>
            <p:ph type="subTitle" idx="5"/>
          </p:nvPr>
        </p:nvSpPr>
        <p:spPr>
          <a:xfrm>
            <a:off x="4635088" y="4800000"/>
            <a:ext cx="292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72" name="Google Shape;2872;p25"/>
          <p:cNvSpPr txBox="1">
            <a:spLocks noGrp="1"/>
          </p:cNvSpPr>
          <p:nvPr>
            <p:ph type="title" idx="6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73" name="Google Shape;2873;p25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874" name="Google Shape;2874;p25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875" name="Google Shape;2875;p25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6" name="Google Shape;2876;p25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7" name="Google Shape;2877;p25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8" name="Google Shape;2878;p25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79" name="Google Shape;2879;p25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880" name="Google Shape;2880;p25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1" name="Google Shape;2881;p25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2" name="Google Shape;2882;p25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3" name="Google Shape;2883;p25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84" name="Google Shape;2884;p25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885" name="Google Shape;2885;p25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6" name="Google Shape;2886;p25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7" name="Google Shape;2887;p25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25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89" name="Google Shape;2889;p25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890" name="Google Shape;2890;p25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1" name="Google Shape;2891;p25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2" name="Google Shape;2892;p25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3" name="Google Shape;2893;p25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s 2">
  <p:cSld name="Title and two colums 2">
    <p:bg>
      <p:bgPr>
        <a:solidFill>
          <a:schemeClr val="lt2"/>
        </a:solidFill>
        <a:effectLst/>
      </p:bgPr>
    </p:bg>
    <p:spTree>
      <p:nvGrpSpPr>
        <p:cNvPr id="1" name="Shape 2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5" name="Google Shape;2895;p26"/>
          <p:cNvSpPr txBox="1">
            <a:spLocks noGrp="1"/>
          </p:cNvSpPr>
          <p:nvPr>
            <p:ph type="title"/>
          </p:nvPr>
        </p:nvSpPr>
        <p:spPr>
          <a:xfrm>
            <a:off x="2341267" y="4070141"/>
            <a:ext cx="3094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6" name="Google Shape;2896;p26"/>
          <p:cNvSpPr txBox="1">
            <a:spLocks noGrp="1"/>
          </p:cNvSpPr>
          <p:nvPr>
            <p:ph type="subTitle" idx="1"/>
          </p:nvPr>
        </p:nvSpPr>
        <p:spPr>
          <a:xfrm>
            <a:off x="2428267" y="4651733"/>
            <a:ext cx="292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7" name="Google Shape;2897;p26"/>
          <p:cNvSpPr txBox="1">
            <a:spLocks noGrp="1"/>
          </p:cNvSpPr>
          <p:nvPr>
            <p:ph type="title" idx="2"/>
          </p:nvPr>
        </p:nvSpPr>
        <p:spPr>
          <a:xfrm>
            <a:off x="6756344" y="4070156"/>
            <a:ext cx="3094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8" name="Google Shape;2898;p26"/>
          <p:cNvSpPr txBox="1">
            <a:spLocks noGrp="1"/>
          </p:cNvSpPr>
          <p:nvPr>
            <p:ph type="subTitle" idx="3"/>
          </p:nvPr>
        </p:nvSpPr>
        <p:spPr>
          <a:xfrm>
            <a:off x="6841221" y="4651733"/>
            <a:ext cx="292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9" name="Google Shape;2899;p26"/>
          <p:cNvSpPr txBox="1">
            <a:spLocks noGrp="1"/>
          </p:cNvSpPr>
          <p:nvPr>
            <p:ph type="title" idx="4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900" name="Google Shape;2900;p26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901" name="Google Shape;2901;p26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902" name="Google Shape;2902;p26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3" name="Google Shape;2903;p26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4" name="Google Shape;2904;p26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5" name="Google Shape;2905;p26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06" name="Google Shape;2906;p26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907" name="Google Shape;2907;p26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26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26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26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11" name="Google Shape;2911;p26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912" name="Google Shape;2912;p26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26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26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26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16" name="Google Shape;2916;p26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917" name="Google Shape;2917;p26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8" name="Google Shape;2918;p26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9" name="Google Shape;2919;p26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26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27"/>
          <p:cNvSpPr/>
          <p:nvPr/>
        </p:nvSpPr>
        <p:spPr>
          <a:xfrm>
            <a:off x="-292100" y="-419100"/>
            <a:ext cx="12712800" cy="3010000"/>
          </a:xfrm>
          <a:prstGeom prst="rect">
            <a:avLst/>
          </a:prstGeom>
          <a:solidFill>
            <a:schemeClr val="accent2">
              <a:alpha val="20784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23" name="Google Shape;2923;p27"/>
          <p:cNvGrpSpPr/>
          <p:nvPr/>
        </p:nvGrpSpPr>
        <p:grpSpPr>
          <a:xfrm rot="5400000">
            <a:off x="3935269" y="-714598"/>
            <a:ext cx="4321465" cy="6255195"/>
            <a:chOff x="1999350" y="238125"/>
            <a:chExt cx="3604425" cy="5217300"/>
          </a:xfrm>
        </p:grpSpPr>
        <p:sp>
          <p:nvSpPr>
            <p:cNvPr id="2924" name="Google Shape;2924;p27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27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7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7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7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7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7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7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7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7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7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27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27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27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27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7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27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27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7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27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27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27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27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27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27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27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27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27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27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27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27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27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27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27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27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27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27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27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27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27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27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27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27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27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27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27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27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27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27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27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27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27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27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27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27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27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27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27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27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27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27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27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27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27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27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27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27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27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27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27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27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27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27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27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27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27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27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27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27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27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27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27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27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27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27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27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27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27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7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7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7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7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7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7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7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7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7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27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27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7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7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7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7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7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7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7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7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7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7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7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7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7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7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7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7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27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27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27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27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27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27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27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27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27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27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27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27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27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27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27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27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27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27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27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27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27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27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27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27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27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27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27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27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27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27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27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27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27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27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27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27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27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27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27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27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27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27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27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27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27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27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27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27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27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27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27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27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27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27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27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27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27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27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27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27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27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27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27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27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27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27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27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27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27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27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27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27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27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27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27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27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27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27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27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27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27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27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27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27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27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27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27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27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27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27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27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27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27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27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27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7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27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27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7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27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27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7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27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27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7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27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27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7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27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27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7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27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27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7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27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27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7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27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27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7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27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27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7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27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27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7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27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27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7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27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27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7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27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27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7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27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27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27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27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27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27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27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27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27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27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27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27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27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27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27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27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27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27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27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27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27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27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27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27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27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27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27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27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27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27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27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27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27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27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27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27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27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27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27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27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27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27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27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27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27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27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27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27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27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27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27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27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27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27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27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27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27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27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27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27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27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27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27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27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27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27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27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27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27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27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27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27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27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27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27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27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27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27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27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27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7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27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27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7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27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27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27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27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27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27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27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27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27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27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27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7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27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27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27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27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27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27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27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27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27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27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27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27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27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27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27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27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27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27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27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27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27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27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27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27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27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27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27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27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27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27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27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27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27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27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27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27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27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27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27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27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27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27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27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27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27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27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27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27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27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27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27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27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27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27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27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27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27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27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27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27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27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27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27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27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27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27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27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27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27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27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27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27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27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27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27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27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27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27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27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27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27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27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27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27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27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27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27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27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27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27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27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27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27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27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27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27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27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27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27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27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27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27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27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27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27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27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27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27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27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27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27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27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27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27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27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27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27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27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27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27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27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27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27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27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27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27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27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27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27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27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27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27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27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27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27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27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27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27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27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27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27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27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27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27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27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27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27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27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27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27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27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27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27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27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27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27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27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27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27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27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27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27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27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27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27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27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27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27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27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27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27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27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27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27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27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27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27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27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27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27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27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27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27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27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27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27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27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27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27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27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27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27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27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27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27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27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27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27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27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27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27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27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27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27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27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27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27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27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27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7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7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7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7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7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7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7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7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7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7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7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7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7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7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7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7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7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7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7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7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7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7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7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7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7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7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7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7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7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7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7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7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7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7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7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7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7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7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7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7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7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7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7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7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7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7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7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7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7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7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7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7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7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7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7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7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7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7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7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7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7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7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7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7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7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7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7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7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7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7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7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7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7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7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7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7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7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7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7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7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7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7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7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7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7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7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7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7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7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7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7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27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27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7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7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7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7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7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7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7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7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7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7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7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7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7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7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27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27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7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7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7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7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7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7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27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27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7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7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7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7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7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7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27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27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7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7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7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7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7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7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27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27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27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27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27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27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27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27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27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27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27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27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27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27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27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27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27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27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27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27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27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27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27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27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27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27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27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27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27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27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27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27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27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27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27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27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27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27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27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27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27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27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27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27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27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27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27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27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27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27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27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27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27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27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27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27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27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27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27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27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27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27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27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27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27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27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27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27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27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27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27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27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27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27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27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27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27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27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27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27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27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27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27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27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27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27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27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27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27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27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27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27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27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27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27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27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27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27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27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27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27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27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27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27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27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27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27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27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27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27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27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27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27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27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27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27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27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27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27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27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27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27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27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27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27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27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27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27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27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27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27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27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27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27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27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27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27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27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27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27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27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27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27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27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27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7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7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7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7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7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7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7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7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7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7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7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7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7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7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7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7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7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7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27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27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27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27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27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27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27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27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27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27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27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27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27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27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27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27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27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27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27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27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27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27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27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27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27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27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27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27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27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27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27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27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7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7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27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27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27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7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7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7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7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7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7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7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7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7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7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7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7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7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7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7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7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7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7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7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7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7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7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7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7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7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7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7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27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27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7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7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7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7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7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7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7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7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7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7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7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7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7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7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7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7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7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7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7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7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27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27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7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7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7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7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7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7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7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7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7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7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7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7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7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7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7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7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7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7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7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7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7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7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7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27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27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7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7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7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7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7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7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7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7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7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7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7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7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7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7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7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7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7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7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7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7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7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7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27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27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27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27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27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27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27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27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27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27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27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27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27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27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27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27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27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27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27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27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27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27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27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27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27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27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27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27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27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27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27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27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27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27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27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27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27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27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27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27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27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7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27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27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27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27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27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27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27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27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27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27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27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27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27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27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27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27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27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27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27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27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27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27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27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27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27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27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27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27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27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27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27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27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27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27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27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27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27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27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27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27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27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27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27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27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27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27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27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27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27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27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27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27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27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27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27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27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27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27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27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27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27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27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27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27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27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27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27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27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27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27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27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27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27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27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27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27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27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27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27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27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27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27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27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27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27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27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27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27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27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27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27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27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27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27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27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27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27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27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27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27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27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27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27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27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27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27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27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27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27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27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27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27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27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27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27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27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27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27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27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27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27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27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27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27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27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27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27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7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27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27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27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27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27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27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27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27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27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27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27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27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27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27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27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27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27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27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27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27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27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27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27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27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27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27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27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27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27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27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27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27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27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27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27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27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27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27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27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27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27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27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27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27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27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27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27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27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27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27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27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27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27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27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27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27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27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27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27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27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27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27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27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27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27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27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27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27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27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27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27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27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27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27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27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27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27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27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27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27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27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27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27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27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27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27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27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27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27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27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27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27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27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27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27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27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27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27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27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27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27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27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27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27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27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27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27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27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27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27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27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27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27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27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27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27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27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27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27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27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27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27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27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27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27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27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27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27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27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27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27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27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27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27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27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27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27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27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27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27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27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27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27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27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27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27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27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27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27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27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27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7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7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7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7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7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7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7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7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7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7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7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7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7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7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7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7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7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7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27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27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27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27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27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27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27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27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7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7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27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27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27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27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27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27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27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27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27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27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27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27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27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7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7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7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7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7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7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7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7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27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27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27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27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27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27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27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27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27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27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27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27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27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27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27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27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27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27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27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27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7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7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27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27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27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7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7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27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27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27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7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7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27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27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27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7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7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27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27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27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7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7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27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27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27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7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7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27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27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27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7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27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27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27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27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27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27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27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27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27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27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27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27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27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27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27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27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27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27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27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27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27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27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27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27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27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27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27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27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27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27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27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27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27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27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27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27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27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27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27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27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27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7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27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27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27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27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27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27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27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27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27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27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27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27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27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27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27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27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27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27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27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27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27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27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27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27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27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27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27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27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7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27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27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7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7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27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27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27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27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27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27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27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27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27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27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27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27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27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27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27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27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27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27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27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27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27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27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27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27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27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27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27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27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7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27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27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27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27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27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27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27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27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27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27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27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27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27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27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27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27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7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27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27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27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27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27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27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27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27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27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27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27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27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27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27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27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27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27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27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27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27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27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27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27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27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27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27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27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27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27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27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27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27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27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27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27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27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27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27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27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27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27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27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27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27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27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27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27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27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27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27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27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27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27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27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27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27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27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27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27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27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27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27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27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27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27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27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27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27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27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27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27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27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27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27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27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27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27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27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27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27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27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27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27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27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27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27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27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27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27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27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27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27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27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27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27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27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27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27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27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27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27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27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27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27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27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27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27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27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27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27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27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27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27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27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27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27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27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27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27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27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27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27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27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27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27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27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27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27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27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27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27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27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7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7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7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27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27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27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27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27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27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27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7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7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7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27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27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7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7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7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7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7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7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7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7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7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7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7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7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7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7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7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7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7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7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7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7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7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7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7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7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7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7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7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7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7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7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7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7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7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7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7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7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7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7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7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7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7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7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7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7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7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7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7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7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7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7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7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7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7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7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7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27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27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27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27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27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27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27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27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27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27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27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27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27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27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27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27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27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27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27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27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27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27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27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27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27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27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27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27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27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27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27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27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27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27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27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27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27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27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27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27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27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27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27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27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27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27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27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27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27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27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27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27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27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27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27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27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27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27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27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27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27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27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27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27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27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27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27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27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27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27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27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27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27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27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27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27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27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27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27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27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27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27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27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27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27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27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27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27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27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27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27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27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27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27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27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27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27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27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27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27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27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27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27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27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27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27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27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27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27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27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27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27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27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27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27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27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27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27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27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27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27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27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27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27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27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27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27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27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27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27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27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27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27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27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27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27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27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27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27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27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27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27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27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27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27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27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27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27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27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27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27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27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27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27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27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27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27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27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27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27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27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27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27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27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27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27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27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27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27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27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27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27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27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27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27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27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27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27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27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27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27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27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27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27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27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27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27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27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27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27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27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27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27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27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27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27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27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27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27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27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27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27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27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27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27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27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27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27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27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27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27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27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27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27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27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27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27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27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27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27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27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27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27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27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27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27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27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27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27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27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27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27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7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7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7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7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7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7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7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7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7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7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7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7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7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7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7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7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7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7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7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7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7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7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7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7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7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7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7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7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7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7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7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7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7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7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7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7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7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7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7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7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7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7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7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7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7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7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7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7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7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7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7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7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7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7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7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7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7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7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7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7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7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27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27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27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27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27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7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27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27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7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7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27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27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27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27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27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27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27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27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27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27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27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27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27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7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7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7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7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7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7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7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7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27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27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27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7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27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27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27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27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27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27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27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27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7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7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27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27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27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27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27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27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27"/>
            <p:cNvSpPr/>
            <p:nvPr/>
          </p:nvSpPr>
          <p:spPr>
            <a:xfrm rot="60166">
              <a:off x="4324593" y="3914083"/>
              <a:ext cx="333209" cy="267287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27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7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27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27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27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27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7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27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27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27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27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27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27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27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27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27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27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27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27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27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27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27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27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27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27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27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27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7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27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27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27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27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27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27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27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27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27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27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27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27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27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27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27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27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27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27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27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27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27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27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27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27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27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27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27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27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27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27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27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27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27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27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27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27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27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27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27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27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27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27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27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27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27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27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27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27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27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7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27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27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27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27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27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27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27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27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27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27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27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27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27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27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27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27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27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27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27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27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27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7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27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27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27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27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27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27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27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27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27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27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27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27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27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27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27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27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27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7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7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27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27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27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27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27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27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27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27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27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27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7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27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27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27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27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27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27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27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27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27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27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27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27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27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27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27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27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27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27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27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27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27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27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27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27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27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27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27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27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27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27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27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27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27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27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27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27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27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27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27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27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7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27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27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27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27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27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27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27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27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27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27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27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27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27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27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27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27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27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27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27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27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27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27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27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27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27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27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27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27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27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27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27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27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27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27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27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27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27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27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27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27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27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27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27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27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27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27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27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27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27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27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27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27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27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27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27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27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27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27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27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27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27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27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27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27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27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27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27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27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27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27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27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27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27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27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27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27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27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27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27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27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27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27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27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27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04" name="Google Shape;5404;p27"/>
          <p:cNvSpPr/>
          <p:nvPr/>
        </p:nvSpPr>
        <p:spPr>
          <a:xfrm>
            <a:off x="4853784" y="1150484"/>
            <a:ext cx="2484400" cy="24844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5" name="Google Shape;5405;p27"/>
          <p:cNvSpPr/>
          <p:nvPr/>
        </p:nvSpPr>
        <p:spPr>
          <a:xfrm>
            <a:off x="-215900" y="2349500"/>
            <a:ext cx="12585600" cy="4711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6" name="Google Shape;5406;p27"/>
          <p:cNvSpPr txBox="1">
            <a:spLocks noGrp="1"/>
          </p:cNvSpPr>
          <p:nvPr>
            <p:ph type="title"/>
          </p:nvPr>
        </p:nvSpPr>
        <p:spPr>
          <a:xfrm>
            <a:off x="960000" y="3526600"/>
            <a:ext cx="10272000" cy="15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 SemiBold"/>
              <a:buNone/>
              <a:defRPr>
                <a:solidFill>
                  <a:schemeClr val="accent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07" name="Google Shape;5407;p27"/>
          <p:cNvSpPr txBox="1">
            <a:spLocks noGrp="1"/>
          </p:cNvSpPr>
          <p:nvPr>
            <p:ph type="title" idx="2"/>
          </p:nvPr>
        </p:nvSpPr>
        <p:spPr>
          <a:xfrm>
            <a:off x="2105000" y="4889500"/>
            <a:ext cx="7982000" cy="11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None/>
              <a:defRPr sz="24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5408" name="Google Shape;5408;p27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5409" name="Google Shape;5409;p27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27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27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27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13" name="Google Shape;5413;p27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5414" name="Google Shape;5414;p27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27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27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27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18" name="Google Shape;5418;p27"/>
          <p:cNvSpPr/>
          <p:nvPr/>
        </p:nvSpPr>
        <p:spPr>
          <a:xfrm>
            <a:off x="5306593" y="1521993"/>
            <a:ext cx="1578800" cy="15788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19" name="Google Shape;5419;p27"/>
          <p:cNvGrpSpPr/>
          <p:nvPr/>
        </p:nvGrpSpPr>
        <p:grpSpPr>
          <a:xfrm>
            <a:off x="5583764" y="1790703"/>
            <a:ext cx="1024467" cy="1024467"/>
            <a:chOff x="720010" y="1593087"/>
            <a:chExt cx="441149" cy="441149"/>
          </a:xfrm>
        </p:grpSpPr>
        <p:sp>
          <p:nvSpPr>
            <p:cNvPr id="5420" name="Google Shape;5420;p27"/>
            <p:cNvSpPr/>
            <p:nvPr/>
          </p:nvSpPr>
          <p:spPr>
            <a:xfrm>
              <a:off x="966589" y="1761136"/>
              <a:ext cx="26191" cy="26211"/>
            </a:xfrm>
            <a:custGeom>
              <a:avLst/>
              <a:gdLst/>
              <a:ahLst/>
              <a:cxnLst/>
              <a:rect l="l" t="t" r="r" b="b"/>
              <a:pathLst>
                <a:path w="1268" h="1269" extrusionOk="0">
                  <a:moveTo>
                    <a:pt x="1" y="1"/>
                  </a:moveTo>
                  <a:lnTo>
                    <a:pt x="1" y="1268"/>
                  </a:lnTo>
                  <a:lnTo>
                    <a:pt x="1268" y="1268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27"/>
            <p:cNvSpPr/>
            <p:nvPr/>
          </p:nvSpPr>
          <p:spPr>
            <a:xfrm>
              <a:off x="840759" y="1778693"/>
              <a:ext cx="134774" cy="127937"/>
            </a:xfrm>
            <a:custGeom>
              <a:avLst/>
              <a:gdLst/>
              <a:ahLst/>
              <a:cxnLst/>
              <a:rect l="l" t="t" r="r" b="b"/>
              <a:pathLst>
                <a:path w="6525" h="6194" extrusionOk="0">
                  <a:moveTo>
                    <a:pt x="735" y="1"/>
                  </a:moveTo>
                  <a:lnTo>
                    <a:pt x="735" y="1"/>
                  </a:lnTo>
                  <a:cubicBezTo>
                    <a:pt x="1" y="1599"/>
                    <a:pt x="275" y="3558"/>
                    <a:pt x="1556" y="4868"/>
                  </a:cubicBezTo>
                  <a:cubicBezTo>
                    <a:pt x="2377" y="5718"/>
                    <a:pt x="3472" y="6179"/>
                    <a:pt x="4653" y="6193"/>
                  </a:cubicBezTo>
                  <a:cubicBezTo>
                    <a:pt x="5315" y="6193"/>
                    <a:pt x="5949" y="6049"/>
                    <a:pt x="6525" y="5790"/>
                  </a:cubicBezTo>
                  <a:cubicBezTo>
                    <a:pt x="5027" y="5689"/>
                    <a:pt x="3616" y="5055"/>
                    <a:pt x="2536" y="3975"/>
                  </a:cubicBezTo>
                  <a:cubicBezTo>
                    <a:pt x="1455" y="2910"/>
                    <a:pt x="836" y="1498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27"/>
            <p:cNvSpPr/>
            <p:nvPr/>
          </p:nvSpPr>
          <p:spPr>
            <a:xfrm>
              <a:off x="720010" y="1593087"/>
              <a:ext cx="441149" cy="441149"/>
            </a:xfrm>
            <a:custGeom>
              <a:avLst/>
              <a:gdLst/>
              <a:ahLst/>
              <a:cxnLst/>
              <a:rect l="l" t="t" r="r" b="b"/>
              <a:pathLst>
                <a:path w="21358" h="21358" extrusionOk="0">
                  <a:moveTo>
                    <a:pt x="13206" y="6884"/>
                  </a:moveTo>
                  <a:lnTo>
                    <a:pt x="13206" y="8137"/>
                  </a:lnTo>
                  <a:lnTo>
                    <a:pt x="14473" y="8137"/>
                  </a:lnTo>
                  <a:lnTo>
                    <a:pt x="14473" y="9404"/>
                  </a:lnTo>
                  <a:lnTo>
                    <a:pt x="13206" y="9404"/>
                  </a:lnTo>
                  <a:lnTo>
                    <a:pt x="13206" y="10671"/>
                  </a:lnTo>
                  <a:lnTo>
                    <a:pt x="11939" y="10671"/>
                  </a:lnTo>
                  <a:lnTo>
                    <a:pt x="11939" y="9404"/>
                  </a:lnTo>
                  <a:lnTo>
                    <a:pt x="10686" y="9404"/>
                  </a:lnTo>
                  <a:lnTo>
                    <a:pt x="10686" y="8137"/>
                  </a:lnTo>
                  <a:lnTo>
                    <a:pt x="11939" y="8137"/>
                  </a:lnTo>
                  <a:lnTo>
                    <a:pt x="11939" y="6884"/>
                  </a:lnTo>
                  <a:close/>
                  <a:moveTo>
                    <a:pt x="8727" y="5113"/>
                  </a:moveTo>
                  <a:lnTo>
                    <a:pt x="8079" y="7071"/>
                  </a:lnTo>
                  <a:cubicBezTo>
                    <a:pt x="7906" y="7590"/>
                    <a:pt x="7834" y="8137"/>
                    <a:pt x="7834" y="8684"/>
                  </a:cubicBezTo>
                  <a:cubicBezTo>
                    <a:pt x="7878" y="11305"/>
                    <a:pt x="10038" y="13480"/>
                    <a:pt x="12673" y="13509"/>
                  </a:cubicBezTo>
                  <a:cubicBezTo>
                    <a:pt x="12713" y="13510"/>
                    <a:pt x="12752" y="13510"/>
                    <a:pt x="12791" y="13510"/>
                  </a:cubicBezTo>
                  <a:cubicBezTo>
                    <a:pt x="13297" y="13510"/>
                    <a:pt x="13791" y="13425"/>
                    <a:pt x="14272" y="13278"/>
                  </a:cubicBezTo>
                  <a:lnTo>
                    <a:pt x="16245" y="12630"/>
                  </a:lnTo>
                  <a:lnTo>
                    <a:pt x="14977" y="14257"/>
                  </a:lnTo>
                  <a:cubicBezTo>
                    <a:pt x="14833" y="14445"/>
                    <a:pt x="14675" y="14632"/>
                    <a:pt x="14502" y="14790"/>
                  </a:cubicBezTo>
                  <a:cubicBezTo>
                    <a:pt x="13436" y="15856"/>
                    <a:pt x="12025" y="16446"/>
                    <a:pt x="10527" y="16446"/>
                  </a:cubicBezTo>
                  <a:lnTo>
                    <a:pt x="10484" y="16446"/>
                  </a:lnTo>
                  <a:cubicBezTo>
                    <a:pt x="8972" y="16432"/>
                    <a:pt x="7561" y="15827"/>
                    <a:pt x="6495" y="14733"/>
                  </a:cubicBezTo>
                  <a:cubicBezTo>
                    <a:pt x="5473" y="13681"/>
                    <a:pt x="4911" y="12284"/>
                    <a:pt x="4911" y="10815"/>
                  </a:cubicBezTo>
                  <a:cubicBezTo>
                    <a:pt x="4925" y="9332"/>
                    <a:pt x="5487" y="7935"/>
                    <a:pt x="6524" y="6884"/>
                  </a:cubicBezTo>
                  <a:cubicBezTo>
                    <a:pt x="6697" y="6711"/>
                    <a:pt x="6898" y="6538"/>
                    <a:pt x="7100" y="6380"/>
                  </a:cubicBezTo>
                  <a:lnTo>
                    <a:pt x="8727" y="5113"/>
                  </a:lnTo>
                  <a:close/>
                  <a:moveTo>
                    <a:pt x="6250" y="0"/>
                  </a:moveTo>
                  <a:lnTo>
                    <a:pt x="5977" y="1411"/>
                  </a:lnTo>
                  <a:cubicBezTo>
                    <a:pt x="5530" y="3730"/>
                    <a:pt x="3730" y="5516"/>
                    <a:pt x="1426" y="5977"/>
                  </a:cubicBezTo>
                  <a:lnTo>
                    <a:pt x="0" y="6250"/>
                  </a:lnTo>
                  <a:lnTo>
                    <a:pt x="806" y="7446"/>
                  </a:lnTo>
                  <a:cubicBezTo>
                    <a:pt x="2117" y="9404"/>
                    <a:pt x="2117" y="11939"/>
                    <a:pt x="806" y="13897"/>
                  </a:cubicBezTo>
                  <a:lnTo>
                    <a:pt x="0" y="15093"/>
                  </a:lnTo>
                  <a:lnTo>
                    <a:pt x="1426" y="15381"/>
                  </a:lnTo>
                  <a:cubicBezTo>
                    <a:pt x="3730" y="15827"/>
                    <a:pt x="5530" y="17613"/>
                    <a:pt x="5977" y="19931"/>
                  </a:cubicBezTo>
                  <a:lnTo>
                    <a:pt x="6250" y="21357"/>
                  </a:lnTo>
                  <a:lnTo>
                    <a:pt x="7460" y="20551"/>
                  </a:lnTo>
                  <a:cubicBezTo>
                    <a:pt x="8439" y="19888"/>
                    <a:pt x="9559" y="19557"/>
                    <a:pt x="10679" y="19557"/>
                  </a:cubicBezTo>
                  <a:cubicBezTo>
                    <a:pt x="11798" y="19557"/>
                    <a:pt x="12918" y="19888"/>
                    <a:pt x="13897" y="20551"/>
                  </a:cubicBezTo>
                  <a:lnTo>
                    <a:pt x="15107" y="21357"/>
                  </a:lnTo>
                  <a:lnTo>
                    <a:pt x="15381" y="19931"/>
                  </a:lnTo>
                  <a:cubicBezTo>
                    <a:pt x="15841" y="17613"/>
                    <a:pt x="17627" y="15827"/>
                    <a:pt x="19931" y="15381"/>
                  </a:cubicBezTo>
                  <a:lnTo>
                    <a:pt x="21357" y="15093"/>
                  </a:lnTo>
                  <a:lnTo>
                    <a:pt x="20551" y="13897"/>
                  </a:lnTo>
                  <a:cubicBezTo>
                    <a:pt x="19240" y="11939"/>
                    <a:pt x="19240" y="9404"/>
                    <a:pt x="20551" y="7446"/>
                  </a:cubicBezTo>
                  <a:lnTo>
                    <a:pt x="21357" y="6250"/>
                  </a:lnTo>
                  <a:lnTo>
                    <a:pt x="19931" y="5977"/>
                  </a:lnTo>
                  <a:cubicBezTo>
                    <a:pt x="17627" y="5516"/>
                    <a:pt x="15841" y="3730"/>
                    <a:pt x="15381" y="1411"/>
                  </a:cubicBezTo>
                  <a:lnTo>
                    <a:pt x="15107" y="0"/>
                  </a:lnTo>
                  <a:lnTo>
                    <a:pt x="13897" y="807"/>
                  </a:lnTo>
                  <a:cubicBezTo>
                    <a:pt x="12918" y="1462"/>
                    <a:pt x="11798" y="1789"/>
                    <a:pt x="10679" y="1789"/>
                  </a:cubicBezTo>
                  <a:cubicBezTo>
                    <a:pt x="9559" y="1789"/>
                    <a:pt x="8439" y="1462"/>
                    <a:pt x="7460" y="807"/>
                  </a:cubicBezTo>
                  <a:lnTo>
                    <a:pt x="6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lt2"/>
        </a:solidFill>
        <a:effectLst/>
      </p:bgPr>
    </p:bg>
    <p:spTree>
      <p:nvGrpSpPr>
        <p:cNvPr id="1" name="Shape 5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4" name="Google Shape;5424;p28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5425" name="Google Shape;5425;p2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426" name="Google Shape;5426;p2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2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2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2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0" name="Google Shape;5430;p2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431" name="Google Shape;5431;p2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2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2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2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35" name="Google Shape;5435;p2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436" name="Google Shape;5436;p2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2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2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2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0" name="Google Shape;5440;p2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441" name="Google Shape;5441;p2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2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2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2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45" name="Google Shape;5445;p28"/>
          <p:cNvSpPr txBox="1">
            <a:spLocks noGrp="1"/>
          </p:cNvSpPr>
          <p:nvPr>
            <p:ph type="title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dk1"/>
        </a:solidFill>
        <a:effectLst/>
      </p:bgPr>
    </p:bg>
    <p:spTree>
      <p:nvGrpSpPr>
        <p:cNvPr id="1" name="Shape 5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" name="Google Shape;5447;p29"/>
          <p:cNvSpPr txBox="1">
            <a:spLocks noGrp="1"/>
          </p:cNvSpPr>
          <p:nvPr>
            <p:ph type="title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5448" name="Google Shape;5448;p29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5449" name="Google Shape;5449;p29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29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29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29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3" name="Google Shape;5453;p29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5454" name="Google Shape;5454;p29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29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29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29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8" name="Google Shape;5458;p29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5459" name="Google Shape;5459;p2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2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2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2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63" name="Google Shape;5463;p29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5464" name="Google Shape;5464;p2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2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2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2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2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oogle Shape;38;p12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39" name="Google Shape;39;p12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40" name="Google Shape;40;p12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12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12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12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4" name="Google Shape;44;p12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45" name="Google Shape;45;p12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6;p12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12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12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" name="Google Shape;49;p12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0" name="Google Shape;50;p12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51;p12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52;p12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12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" name="Google Shape;54;p12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5" name="Google Shape;55;p12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12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57;p12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58;p12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solidFill>
          <a:schemeClr val="dk1"/>
        </a:solidFill>
        <a:effectLst/>
      </p:bgPr>
    </p:bg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9" name="Google Shape;5469;p30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5470" name="Google Shape;5470;p30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0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30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30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4" name="Google Shape;5474;p30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5475" name="Google Shape;5475;p30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30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30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0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79" name="Google Shape;5479;p30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5480" name="Google Shape;5480;p30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30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30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30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84" name="Google Shape;5484;p30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5485" name="Google Shape;5485;p30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30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0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0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89" name="Google Shape;5489;p30"/>
          <p:cNvSpPr txBox="1">
            <a:spLocks noGrp="1"/>
          </p:cNvSpPr>
          <p:nvPr>
            <p:ph type="title"/>
          </p:nvPr>
        </p:nvSpPr>
        <p:spPr>
          <a:xfrm>
            <a:off x="991817" y="1206500"/>
            <a:ext cx="10272000" cy="9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500"/>
              <a:buFont typeface="El Messiri"/>
              <a:buNone/>
              <a:defRPr sz="8666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5490" name="Google Shape;5490;p30"/>
          <p:cNvSpPr txBox="1">
            <a:spLocks noGrp="1"/>
          </p:cNvSpPr>
          <p:nvPr>
            <p:ph type="subTitle" idx="1"/>
          </p:nvPr>
        </p:nvSpPr>
        <p:spPr>
          <a:xfrm>
            <a:off x="991817" y="2093600"/>
            <a:ext cx="102720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67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91" name="Google Shape;5491;p30"/>
          <p:cNvGrpSpPr/>
          <p:nvPr/>
        </p:nvGrpSpPr>
        <p:grpSpPr>
          <a:xfrm rot="5400000">
            <a:off x="5575909" y="-638308"/>
            <a:ext cx="1040181" cy="8134617"/>
            <a:chOff x="-4862" y="-315537"/>
            <a:chExt cx="851398" cy="6658259"/>
          </a:xfrm>
        </p:grpSpPr>
        <p:sp>
          <p:nvSpPr>
            <p:cNvPr id="5492" name="Google Shape;5492;p30"/>
            <p:cNvSpPr/>
            <p:nvPr/>
          </p:nvSpPr>
          <p:spPr>
            <a:xfrm rot="5400000">
              <a:off x="47778" y="-264530"/>
              <a:ext cx="743673" cy="743741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30"/>
            <p:cNvSpPr/>
            <p:nvPr/>
          </p:nvSpPr>
          <p:spPr>
            <a:xfrm rot="5400000">
              <a:off x="48559" y="55842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30"/>
            <p:cNvSpPr/>
            <p:nvPr/>
          </p:nvSpPr>
          <p:spPr>
            <a:xfrm rot="5400000">
              <a:off x="48152" y="1399627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30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30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30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30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30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30"/>
            <p:cNvSpPr/>
            <p:nvPr/>
          </p:nvSpPr>
          <p:spPr>
            <a:xfrm rot="5400000">
              <a:off x="-2908292" y="2587893"/>
              <a:ext cx="6658259" cy="851398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01" name="Google Shape;5501;p30"/>
          <p:cNvSpPr txBox="1">
            <a:spLocks noGrp="1"/>
          </p:cNvSpPr>
          <p:nvPr>
            <p:ph type="title" idx="2"/>
          </p:nvPr>
        </p:nvSpPr>
        <p:spPr>
          <a:xfrm>
            <a:off x="991817" y="4152900"/>
            <a:ext cx="10272000" cy="9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500"/>
              <a:buFont typeface="El Messiri"/>
              <a:buNone/>
              <a:defRPr sz="8666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5502" name="Google Shape;5502;p30"/>
          <p:cNvSpPr txBox="1">
            <a:spLocks noGrp="1"/>
          </p:cNvSpPr>
          <p:nvPr>
            <p:ph type="subTitle" idx="3"/>
          </p:nvPr>
        </p:nvSpPr>
        <p:spPr>
          <a:xfrm>
            <a:off x="991817" y="5040000"/>
            <a:ext cx="102720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67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solidFill>
          <a:schemeClr val="dk1"/>
        </a:solidFill>
        <a:effectLst/>
      </p:bgPr>
    </p:bg>
    <p:spTree>
      <p:nvGrpSpPr>
        <p:cNvPr id="1" name="Shape 5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4" name="Google Shape;5504;p31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5505" name="Google Shape;5505;p31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31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1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1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9" name="Google Shape;5509;p31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5510" name="Google Shape;5510;p31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31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31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31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14" name="Google Shape;5514;p31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5515" name="Google Shape;5515;p31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31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31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31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19" name="Google Shape;5519;p31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5520" name="Google Shape;5520;p31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31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31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31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4" name="Google Shape;5524;p31"/>
          <p:cNvSpPr txBox="1">
            <a:spLocks noGrp="1"/>
          </p:cNvSpPr>
          <p:nvPr>
            <p:ph type="body" idx="1"/>
          </p:nvPr>
        </p:nvSpPr>
        <p:spPr>
          <a:xfrm>
            <a:off x="960000" y="3187533"/>
            <a:ext cx="4234400" cy="25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Char char="●"/>
              <a:defRPr sz="1867">
                <a:latin typeface="Lato"/>
                <a:ea typeface="Lato"/>
                <a:cs typeface="Lato"/>
                <a:sym typeface="Lato"/>
              </a:defRPr>
            </a:lvl1pPr>
            <a:lvl2pPr marL="914400" lvl="1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Lato"/>
              <a:buChar char="○"/>
              <a:defRPr sz="1600">
                <a:latin typeface="Lato"/>
                <a:ea typeface="Lato"/>
                <a:cs typeface="Lato"/>
                <a:sym typeface="Lato"/>
              </a:defRPr>
            </a:lvl2pPr>
            <a:lvl3pPr marL="1371600" lvl="2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5525" name="Google Shape;5525;p31"/>
          <p:cNvSpPr txBox="1">
            <a:spLocks noGrp="1"/>
          </p:cNvSpPr>
          <p:nvPr>
            <p:ph type="title"/>
          </p:nvPr>
        </p:nvSpPr>
        <p:spPr>
          <a:xfrm>
            <a:off x="960000" y="1384300"/>
            <a:ext cx="4668800" cy="20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El Messiri"/>
              <a:buNone/>
              <a:defRPr sz="4667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bg>
      <p:bgPr>
        <a:solidFill>
          <a:schemeClr val="dk1"/>
        </a:solidFill>
        <a:effectLst/>
      </p:bgPr>
    </p:bg>
    <p:spTree>
      <p:nvGrpSpPr>
        <p:cNvPr id="1" name="Shape 5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7" name="Google Shape;5527;p32"/>
          <p:cNvGrpSpPr/>
          <p:nvPr/>
        </p:nvGrpSpPr>
        <p:grpSpPr>
          <a:xfrm>
            <a:off x="8334484" y="222543"/>
            <a:ext cx="3702313" cy="2728413"/>
            <a:chOff x="6250862" y="166907"/>
            <a:chExt cx="2776735" cy="2046310"/>
          </a:xfrm>
        </p:grpSpPr>
        <p:sp>
          <p:nvSpPr>
            <p:cNvPr id="5528" name="Google Shape;5528;p32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32" name="Google Shape;5532;p32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5533" name="Google Shape;5533;p32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37" name="Google Shape;5537;p32"/>
          <p:cNvGrpSpPr/>
          <p:nvPr/>
        </p:nvGrpSpPr>
        <p:grpSpPr>
          <a:xfrm>
            <a:off x="8334484" y="3907050"/>
            <a:ext cx="3702313" cy="2728413"/>
            <a:chOff x="6250862" y="2930287"/>
            <a:chExt cx="2776735" cy="2046310"/>
          </a:xfrm>
        </p:grpSpPr>
        <p:sp>
          <p:nvSpPr>
            <p:cNvPr id="5538" name="Google Shape;5538;p32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32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5543" name="Google Shape;5543;p32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47" name="Google Shape;5547;p32"/>
          <p:cNvSpPr txBox="1">
            <a:spLocks noGrp="1"/>
          </p:cNvSpPr>
          <p:nvPr>
            <p:ph type="body" idx="1"/>
          </p:nvPr>
        </p:nvSpPr>
        <p:spPr>
          <a:xfrm>
            <a:off x="6992400" y="3187533"/>
            <a:ext cx="4234400" cy="25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Char char="●"/>
              <a:defRPr sz="1867">
                <a:latin typeface="Lato"/>
                <a:ea typeface="Lato"/>
                <a:cs typeface="Lato"/>
                <a:sym typeface="Lato"/>
              </a:defRPr>
            </a:lvl1pPr>
            <a:lvl2pPr marL="914400" lvl="1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Lato"/>
              <a:buChar char="○"/>
              <a:defRPr sz="1600">
                <a:latin typeface="Lato"/>
                <a:ea typeface="Lato"/>
                <a:cs typeface="Lato"/>
                <a:sym typeface="Lato"/>
              </a:defRPr>
            </a:lvl2pPr>
            <a:lvl3pPr marL="1371600" lvl="2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5548" name="Google Shape;5548;p32"/>
          <p:cNvSpPr txBox="1">
            <a:spLocks noGrp="1"/>
          </p:cNvSpPr>
          <p:nvPr>
            <p:ph type="title"/>
          </p:nvPr>
        </p:nvSpPr>
        <p:spPr>
          <a:xfrm>
            <a:off x="6040000" y="1384300"/>
            <a:ext cx="5186800" cy="20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El Messiri"/>
              <a:buNone/>
              <a:defRPr sz="4667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s 2">
  <p:cSld name="Two colums 2">
    <p:bg>
      <p:bgPr>
        <a:solidFill>
          <a:schemeClr val="lt2"/>
        </a:solidFill>
        <a:effectLst/>
      </p:bgPr>
    </p:bg>
    <p:spTree>
      <p:nvGrpSpPr>
        <p:cNvPr id="1" name="Shape 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" name="Google Shape;5550;p33"/>
          <p:cNvSpPr/>
          <p:nvPr/>
        </p:nvSpPr>
        <p:spPr>
          <a:xfrm>
            <a:off x="-44067" y="-85100"/>
            <a:ext cx="6119200" cy="70764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1" name="Google Shape;5551;p33"/>
          <p:cNvSpPr/>
          <p:nvPr/>
        </p:nvSpPr>
        <p:spPr>
          <a:xfrm>
            <a:off x="6075133" y="-85100"/>
            <a:ext cx="6229600" cy="707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2" name="Google Shape;5552;p33"/>
          <p:cNvSpPr txBox="1">
            <a:spLocks noGrp="1"/>
          </p:cNvSpPr>
          <p:nvPr>
            <p:ph type="title"/>
          </p:nvPr>
        </p:nvSpPr>
        <p:spPr>
          <a:xfrm>
            <a:off x="1637533" y="2344000"/>
            <a:ext cx="3100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5553" name="Google Shape;5553;p33"/>
          <p:cNvSpPr txBox="1">
            <a:spLocks noGrp="1"/>
          </p:cNvSpPr>
          <p:nvPr>
            <p:ph type="subTitle" idx="1"/>
          </p:nvPr>
        </p:nvSpPr>
        <p:spPr>
          <a:xfrm>
            <a:off x="1637533" y="2925600"/>
            <a:ext cx="310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 sz="1867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5554" name="Google Shape;5554;p33"/>
          <p:cNvSpPr txBox="1">
            <a:spLocks noGrp="1"/>
          </p:cNvSpPr>
          <p:nvPr>
            <p:ph type="title" idx="2"/>
          </p:nvPr>
        </p:nvSpPr>
        <p:spPr>
          <a:xfrm>
            <a:off x="7412333" y="2344000"/>
            <a:ext cx="3100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"/>
              <a:buNone/>
              <a:defRPr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5555" name="Google Shape;5555;p33"/>
          <p:cNvSpPr txBox="1">
            <a:spLocks noGrp="1"/>
          </p:cNvSpPr>
          <p:nvPr>
            <p:ph type="subTitle" idx="3"/>
          </p:nvPr>
        </p:nvSpPr>
        <p:spPr>
          <a:xfrm>
            <a:off x="7412333" y="2925600"/>
            <a:ext cx="310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 sz="1867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Lato"/>
              <a:buNone/>
              <a:defRPr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grpSp>
        <p:nvGrpSpPr>
          <p:cNvPr id="5556" name="Google Shape;5556;p33"/>
          <p:cNvGrpSpPr/>
          <p:nvPr/>
        </p:nvGrpSpPr>
        <p:grpSpPr>
          <a:xfrm>
            <a:off x="180184" y="222543"/>
            <a:ext cx="11831633" cy="6440303"/>
            <a:chOff x="153872" y="166907"/>
            <a:chExt cx="8873725" cy="4830227"/>
          </a:xfrm>
        </p:grpSpPr>
        <p:grpSp>
          <p:nvGrpSpPr>
            <p:cNvPr id="5557" name="Google Shape;5557;p33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558" name="Google Shape;5558;p33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33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33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33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62" name="Google Shape;5562;p33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563" name="Google Shape;5563;p33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33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33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33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67" name="Google Shape;5567;p33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568" name="Google Shape;5568;p33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33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33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33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72" name="Google Shape;5572;p33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573" name="Google Shape;5573;p33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33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33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33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577" name="Google Shape;5577;p33"/>
          <p:cNvGrpSpPr/>
          <p:nvPr/>
        </p:nvGrpSpPr>
        <p:grpSpPr>
          <a:xfrm>
            <a:off x="2246879" y="1023232"/>
            <a:ext cx="1881708" cy="863875"/>
            <a:chOff x="1789797" y="767424"/>
            <a:chExt cx="1411281" cy="647906"/>
          </a:xfrm>
        </p:grpSpPr>
        <p:sp>
          <p:nvSpPr>
            <p:cNvPr id="5578" name="Google Shape;5578;p33"/>
            <p:cNvSpPr/>
            <p:nvPr/>
          </p:nvSpPr>
          <p:spPr>
            <a:xfrm rot="10800000">
              <a:off x="1789797" y="767424"/>
              <a:ext cx="647906" cy="647906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2078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rgbClr val="043B3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33"/>
            <p:cNvSpPr/>
            <p:nvPr/>
          </p:nvSpPr>
          <p:spPr>
            <a:xfrm rot="10800000">
              <a:off x="2553172" y="767424"/>
              <a:ext cx="647906" cy="647906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2078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rgbClr val="043B3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80" name="Google Shape;5580;p33"/>
          <p:cNvGrpSpPr/>
          <p:nvPr/>
        </p:nvGrpSpPr>
        <p:grpSpPr>
          <a:xfrm>
            <a:off x="8021679" y="1023232"/>
            <a:ext cx="1881708" cy="863875"/>
            <a:chOff x="1789797" y="767424"/>
            <a:chExt cx="1411281" cy="647906"/>
          </a:xfrm>
        </p:grpSpPr>
        <p:sp>
          <p:nvSpPr>
            <p:cNvPr id="5581" name="Google Shape;5581;p33"/>
            <p:cNvSpPr/>
            <p:nvPr/>
          </p:nvSpPr>
          <p:spPr>
            <a:xfrm rot="10800000">
              <a:off x="1789797" y="767424"/>
              <a:ext cx="647906" cy="647906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dk1">
                <a:alpha val="3725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rgbClr val="043B3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33"/>
            <p:cNvSpPr/>
            <p:nvPr/>
          </p:nvSpPr>
          <p:spPr>
            <a:xfrm rot="10800000">
              <a:off x="2553172" y="767424"/>
              <a:ext cx="647906" cy="647906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dk1">
                <a:alpha val="3725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rgbClr val="043B3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bg>
      <p:bgPr>
        <a:solidFill>
          <a:schemeClr val="dk1"/>
        </a:solidFill>
        <a:effectLst/>
      </p:bgPr>
    </p:bg>
    <p:spTree>
      <p:nvGrpSpPr>
        <p:cNvPr id="1" name="Shape 5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4" name="Google Shape;5584;p34"/>
          <p:cNvGrpSpPr/>
          <p:nvPr/>
        </p:nvGrpSpPr>
        <p:grpSpPr>
          <a:xfrm rot="5400000">
            <a:off x="5725899" y="1440053"/>
            <a:ext cx="8879763" cy="5068920"/>
            <a:chOff x="4501750" y="756775"/>
            <a:chExt cx="2449725" cy="1398400"/>
          </a:xfrm>
        </p:grpSpPr>
        <p:sp>
          <p:nvSpPr>
            <p:cNvPr id="5585" name="Google Shape;5585;p34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34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34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34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34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34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34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34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34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34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34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34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34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34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34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34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34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34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34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34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34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34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34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34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34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34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34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34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34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34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34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34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34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34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34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34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34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34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34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34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34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34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34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34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34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34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34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34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34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34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34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34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34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34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34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34"/>
            <p:cNvSpPr/>
            <p:nvPr/>
          </p:nvSpPr>
          <p:spPr>
            <a:xfrm>
              <a:off x="6122175" y="934775"/>
              <a:ext cx="22350" cy="22950"/>
            </a:xfrm>
            <a:custGeom>
              <a:avLst/>
              <a:gdLst/>
              <a:ahLst/>
              <a:cxnLst/>
              <a:rect l="l" t="t" r="r" b="b"/>
              <a:pathLst>
                <a:path w="894" h="918" extrusionOk="0">
                  <a:moveTo>
                    <a:pt x="894" y="703"/>
                  </a:moveTo>
                  <a:lnTo>
                    <a:pt x="572" y="679"/>
                  </a:lnTo>
                  <a:lnTo>
                    <a:pt x="358" y="917"/>
                  </a:lnTo>
                  <a:lnTo>
                    <a:pt x="298" y="607"/>
                  </a:lnTo>
                  <a:lnTo>
                    <a:pt x="1" y="476"/>
                  </a:lnTo>
                  <a:lnTo>
                    <a:pt x="275" y="322"/>
                  </a:lnTo>
                  <a:lnTo>
                    <a:pt x="298" y="0"/>
                  </a:lnTo>
                  <a:lnTo>
                    <a:pt x="537" y="215"/>
                  </a:lnTo>
                  <a:lnTo>
                    <a:pt x="858" y="143"/>
                  </a:lnTo>
                  <a:lnTo>
                    <a:pt x="727" y="42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34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42" name="Google Shape;5642;p34"/>
          <p:cNvSpPr/>
          <p:nvPr/>
        </p:nvSpPr>
        <p:spPr>
          <a:xfrm rot="5400000">
            <a:off x="63705" y="-352706"/>
            <a:ext cx="991564" cy="991655"/>
          </a:xfrm>
          <a:custGeom>
            <a:avLst/>
            <a:gdLst/>
            <a:ahLst/>
            <a:cxnLst/>
            <a:rect l="l" t="t" r="r" b="b"/>
            <a:pathLst>
              <a:path w="10942" h="10943" extrusionOk="0">
                <a:moveTo>
                  <a:pt x="1631" y="6168"/>
                </a:moveTo>
                <a:cubicBezTo>
                  <a:pt x="1810" y="6418"/>
                  <a:pt x="2274" y="6477"/>
                  <a:pt x="2369" y="6144"/>
                </a:cubicBezTo>
                <a:cubicBezTo>
                  <a:pt x="2048" y="6275"/>
                  <a:pt x="1941" y="6013"/>
                  <a:pt x="1953" y="5846"/>
                </a:cubicBezTo>
                <a:cubicBezTo>
                  <a:pt x="1953" y="5775"/>
                  <a:pt x="1976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7" y="5680"/>
                  <a:pt x="2334" y="5811"/>
                  <a:pt x="2191" y="5775"/>
                </a:cubicBezTo>
                <a:cubicBezTo>
                  <a:pt x="2274" y="5942"/>
                  <a:pt x="2512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62" y="5465"/>
                  <a:pt x="3655" y="5596"/>
                </a:cubicBezTo>
                <a:cubicBezTo>
                  <a:pt x="2477" y="5322"/>
                  <a:pt x="2858" y="6489"/>
                  <a:pt x="2143" y="6489"/>
                </a:cubicBezTo>
                <a:lnTo>
                  <a:pt x="2215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03" y="5822"/>
                </a:cubicBezTo>
                <a:cubicBezTo>
                  <a:pt x="3239" y="6049"/>
                  <a:pt x="3370" y="6108"/>
                  <a:pt x="3548" y="6037"/>
                </a:cubicBezTo>
                <a:cubicBezTo>
                  <a:pt x="3370" y="5882"/>
                  <a:pt x="3512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6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2" y="5882"/>
                  <a:pt x="4215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39" y="6430"/>
                  <a:pt x="2858" y="6561"/>
                </a:cubicBezTo>
                <a:cubicBezTo>
                  <a:pt x="2703" y="6620"/>
                  <a:pt x="2548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1" y="7323"/>
                  <a:pt x="3286" y="7561"/>
                </a:cubicBezTo>
                <a:cubicBezTo>
                  <a:pt x="3298" y="7513"/>
                  <a:pt x="3286" y="7454"/>
                  <a:pt x="3262" y="7418"/>
                </a:cubicBezTo>
                <a:lnTo>
                  <a:pt x="3262" y="7406"/>
                </a:lnTo>
                <a:cubicBezTo>
                  <a:pt x="3250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0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1" y="7727"/>
                </a:cubicBezTo>
                <a:cubicBezTo>
                  <a:pt x="2810" y="7727"/>
                  <a:pt x="2750" y="7704"/>
                  <a:pt x="2715" y="7656"/>
                </a:cubicBezTo>
                <a:cubicBezTo>
                  <a:pt x="2584" y="7549"/>
                  <a:pt x="2477" y="7299"/>
                  <a:pt x="2798" y="7168"/>
                </a:cubicBezTo>
                <a:cubicBezTo>
                  <a:pt x="2488" y="6989"/>
                  <a:pt x="2203" y="7358"/>
                  <a:pt x="2262" y="7668"/>
                </a:cubicBezTo>
                <a:cubicBezTo>
                  <a:pt x="2036" y="7620"/>
                  <a:pt x="1988" y="7763"/>
                  <a:pt x="1774" y="7573"/>
                </a:cubicBezTo>
                <a:cubicBezTo>
                  <a:pt x="1976" y="8156"/>
                  <a:pt x="2286" y="8001"/>
                  <a:pt x="2500" y="8097"/>
                </a:cubicBezTo>
                <a:lnTo>
                  <a:pt x="2500" y="8097"/>
                </a:lnTo>
                <a:cubicBezTo>
                  <a:pt x="2024" y="7942"/>
                  <a:pt x="1881" y="8299"/>
                  <a:pt x="1476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6" y="8573"/>
                  <a:pt x="1893" y="8978"/>
                  <a:pt x="1607" y="9323"/>
                </a:cubicBezTo>
                <a:cubicBezTo>
                  <a:pt x="1953" y="9037"/>
                  <a:pt x="2357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2" y="8668"/>
                </a:cubicBezTo>
                <a:cubicBezTo>
                  <a:pt x="3560" y="8728"/>
                  <a:pt x="3941" y="8442"/>
                  <a:pt x="3762" y="8132"/>
                </a:cubicBezTo>
                <a:cubicBezTo>
                  <a:pt x="3631" y="8454"/>
                  <a:pt x="3381" y="8335"/>
                  <a:pt x="3262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2" y="7835"/>
                  <a:pt x="3346" y="7823"/>
                </a:cubicBezTo>
                <a:cubicBezTo>
                  <a:pt x="3429" y="7823"/>
                  <a:pt x="3512" y="7930"/>
                  <a:pt x="3381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2" y="7668"/>
                </a:lnTo>
                <a:cubicBezTo>
                  <a:pt x="3465" y="7644"/>
                  <a:pt x="3417" y="7632"/>
                  <a:pt x="3370" y="7644"/>
                </a:cubicBezTo>
                <a:cubicBezTo>
                  <a:pt x="3596" y="7299"/>
                  <a:pt x="3917" y="7025"/>
                  <a:pt x="4298" y="6846"/>
                </a:cubicBezTo>
                <a:cubicBezTo>
                  <a:pt x="3262" y="7477"/>
                  <a:pt x="4358" y="8037"/>
                  <a:pt x="3846" y="8549"/>
                </a:cubicBezTo>
                <a:cubicBezTo>
                  <a:pt x="3870" y="8525"/>
                  <a:pt x="3881" y="8513"/>
                  <a:pt x="3905" y="8489"/>
                </a:cubicBezTo>
                <a:cubicBezTo>
                  <a:pt x="3881" y="8513"/>
                  <a:pt x="3870" y="8525"/>
                  <a:pt x="3846" y="8549"/>
                </a:cubicBezTo>
                <a:cubicBezTo>
                  <a:pt x="4143" y="8382"/>
                  <a:pt x="4298" y="8228"/>
                  <a:pt x="4358" y="8073"/>
                </a:cubicBezTo>
                <a:cubicBezTo>
                  <a:pt x="4489" y="7680"/>
                  <a:pt x="4120" y="7513"/>
                  <a:pt x="4132" y="7323"/>
                </a:cubicBezTo>
                <a:cubicBezTo>
                  <a:pt x="4310" y="7466"/>
                  <a:pt x="4453" y="7406"/>
                  <a:pt x="4524" y="7227"/>
                </a:cubicBezTo>
                <a:cubicBezTo>
                  <a:pt x="4286" y="7239"/>
                  <a:pt x="4251" y="7013"/>
                  <a:pt x="4382" y="6894"/>
                </a:cubicBezTo>
                <a:cubicBezTo>
                  <a:pt x="4584" y="6704"/>
                  <a:pt x="5036" y="6668"/>
                  <a:pt x="5132" y="6132"/>
                </a:cubicBezTo>
                <a:cubicBezTo>
                  <a:pt x="5191" y="6049"/>
                  <a:pt x="5239" y="5977"/>
                  <a:pt x="5286" y="5894"/>
                </a:cubicBezTo>
                <a:cubicBezTo>
                  <a:pt x="5263" y="5977"/>
                  <a:pt x="5239" y="6073"/>
                  <a:pt x="5227" y="6168"/>
                </a:cubicBezTo>
                <a:cubicBezTo>
                  <a:pt x="4917" y="6608"/>
                  <a:pt x="5203" y="6965"/>
                  <a:pt x="5215" y="7239"/>
                </a:cubicBezTo>
                <a:cubicBezTo>
                  <a:pt x="5215" y="7418"/>
                  <a:pt x="5036" y="7561"/>
                  <a:pt x="4882" y="7370"/>
                </a:cubicBezTo>
                <a:cubicBezTo>
                  <a:pt x="4810" y="7549"/>
                  <a:pt x="4870" y="7692"/>
                  <a:pt x="5096" y="7716"/>
                </a:cubicBezTo>
                <a:cubicBezTo>
                  <a:pt x="4965" y="7870"/>
                  <a:pt x="4584" y="7727"/>
                  <a:pt x="4405" y="8097"/>
                </a:cubicBezTo>
                <a:cubicBezTo>
                  <a:pt x="4334" y="8239"/>
                  <a:pt x="4334" y="8454"/>
                  <a:pt x="4429" y="8787"/>
                </a:cubicBezTo>
                <a:lnTo>
                  <a:pt x="4429" y="8787"/>
                </a:lnTo>
                <a:cubicBezTo>
                  <a:pt x="4429" y="8073"/>
                  <a:pt x="5596" y="8442"/>
                  <a:pt x="5322" y="7275"/>
                </a:cubicBezTo>
                <a:lnTo>
                  <a:pt x="5322" y="7275"/>
                </a:lnTo>
                <a:cubicBezTo>
                  <a:pt x="5453" y="7668"/>
                  <a:pt x="5489" y="8085"/>
                  <a:pt x="5405" y="8489"/>
                </a:cubicBezTo>
                <a:cubicBezTo>
                  <a:pt x="5382" y="8454"/>
                  <a:pt x="5334" y="8418"/>
                  <a:pt x="5286" y="8418"/>
                </a:cubicBezTo>
                <a:lnTo>
                  <a:pt x="5275" y="8418"/>
                </a:lnTo>
                <a:cubicBezTo>
                  <a:pt x="5263" y="8406"/>
                  <a:pt x="5239" y="8406"/>
                  <a:pt x="5227" y="8418"/>
                </a:cubicBezTo>
                <a:cubicBezTo>
                  <a:pt x="5120" y="8418"/>
                  <a:pt x="5048" y="8501"/>
                  <a:pt x="5048" y="8597"/>
                </a:cubicBezTo>
                <a:cubicBezTo>
                  <a:pt x="5048" y="8644"/>
                  <a:pt x="5072" y="8692"/>
                  <a:pt x="5120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108" y="8597"/>
                  <a:pt x="5239" y="8585"/>
                  <a:pt x="5298" y="8644"/>
                </a:cubicBezTo>
                <a:cubicBezTo>
                  <a:pt x="5346" y="8716"/>
                  <a:pt x="5298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5" y="8990"/>
                  <a:pt x="4643" y="8882"/>
                  <a:pt x="4774" y="8561"/>
                </a:cubicBezTo>
                <a:cubicBezTo>
                  <a:pt x="4429" y="8668"/>
                  <a:pt x="4501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94" y="9847"/>
                  <a:pt x="5001" y="9525"/>
                  <a:pt x="5227" y="9430"/>
                </a:cubicBezTo>
                <a:lnTo>
                  <a:pt x="5227" y="9430"/>
                </a:lnTo>
                <a:cubicBezTo>
                  <a:pt x="4774" y="9668"/>
                  <a:pt x="4929" y="10025"/>
                  <a:pt x="4667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24" y="10311"/>
                  <a:pt x="5417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15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7" y="9525"/>
                  <a:pt x="6025" y="9847"/>
                  <a:pt x="6584" y="9585"/>
                </a:cubicBezTo>
                <a:cubicBezTo>
                  <a:pt x="6287" y="9561"/>
                  <a:pt x="6358" y="9430"/>
                  <a:pt x="6167" y="9299"/>
                </a:cubicBezTo>
                <a:cubicBezTo>
                  <a:pt x="6429" y="9132"/>
                  <a:pt x="6489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6" y="8978"/>
                  <a:pt x="5727" y="8954"/>
                  <a:pt x="5679" y="8906"/>
                </a:cubicBezTo>
                <a:cubicBezTo>
                  <a:pt x="5632" y="8859"/>
                  <a:pt x="5572" y="8716"/>
                  <a:pt x="5632" y="8644"/>
                </a:cubicBezTo>
                <a:cubicBezTo>
                  <a:pt x="5679" y="8573"/>
                  <a:pt x="5822" y="8609"/>
                  <a:pt x="5775" y="8751"/>
                </a:cubicBezTo>
                <a:cubicBezTo>
                  <a:pt x="5786" y="8740"/>
                  <a:pt x="5798" y="8740"/>
                  <a:pt x="5810" y="8728"/>
                </a:cubicBez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98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84" y="8418"/>
                  <a:pt x="5536" y="8454"/>
                  <a:pt x="5513" y="8489"/>
                </a:cubicBezTo>
                <a:cubicBezTo>
                  <a:pt x="5429" y="8085"/>
                  <a:pt x="5465" y="7668"/>
                  <a:pt x="5608" y="7275"/>
                </a:cubicBezTo>
                <a:cubicBezTo>
                  <a:pt x="5322" y="8454"/>
                  <a:pt x="6489" y="8073"/>
                  <a:pt x="6501" y="8787"/>
                </a:cubicBezTo>
                <a:lnTo>
                  <a:pt x="6501" y="8716"/>
                </a:lnTo>
                <a:cubicBezTo>
                  <a:pt x="6501" y="8740"/>
                  <a:pt x="6501" y="8763"/>
                  <a:pt x="6501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60" y="7692"/>
                  <a:pt x="6120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6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41" y="7692"/>
                  <a:pt x="6572" y="8073"/>
                </a:cubicBezTo>
                <a:cubicBezTo>
                  <a:pt x="6620" y="8228"/>
                  <a:pt x="6763" y="8382"/>
                  <a:pt x="7072" y="8549"/>
                </a:cubicBezTo>
                <a:lnTo>
                  <a:pt x="7072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30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39" y="7858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80" y="7847"/>
                  <a:pt x="7739" y="7989"/>
                  <a:pt x="7739" y="8061"/>
                </a:cubicBezTo>
                <a:cubicBezTo>
                  <a:pt x="7739" y="8132"/>
                  <a:pt x="7715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7001" y="8454"/>
                  <a:pt x="7370" y="8740"/>
                  <a:pt x="7668" y="8680"/>
                </a:cubicBezTo>
                <a:cubicBezTo>
                  <a:pt x="7632" y="8906"/>
                  <a:pt x="7775" y="8954"/>
                  <a:pt x="7584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3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4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61" y="8323"/>
                  <a:pt x="8918" y="7954"/>
                  <a:pt x="8430" y="8108"/>
                </a:cubicBezTo>
                <a:lnTo>
                  <a:pt x="8430" y="8108"/>
                </a:lnTo>
                <a:cubicBezTo>
                  <a:pt x="8656" y="8013"/>
                  <a:pt x="8965" y="8168"/>
                  <a:pt x="9168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39" y="7382"/>
                  <a:pt x="8442" y="7001"/>
                  <a:pt x="8132" y="7180"/>
                </a:cubicBezTo>
                <a:cubicBezTo>
                  <a:pt x="8465" y="7311"/>
                  <a:pt x="8346" y="7561"/>
                  <a:pt x="8227" y="7680"/>
                </a:cubicBezTo>
                <a:cubicBezTo>
                  <a:pt x="8180" y="7716"/>
                  <a:pt x="8120" y="7739"/>
                  <a:pt x="8061" y="7751"/>
                </a:cubicBezTo>
                <a:cubicBezTo>
                  <a:pt x="7989" y="7751"/>
                  <a:pt x="7846" y="7680"/>
                  <a:pt x="7834" y="7597"/>
                </a:cubicBezTo>
                <a:cubicBezTo>
                  <a:pt x="7822" y="7513"/>
                  <a:pt x="7942" y="7430"/>
                  <a:pt x="8013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99" y="7335"/>
                  <a:pt x="7751" y="7346"/>
                  <a:pt x="7715" y="7382"/>
                </a:cubicBezTo>
                <a:cubicBezTo>
                  <a:pt x="7691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6" y="6644"/>
                </a:cubicBezTo>
                <a:cubicBezTo>
                  <a:pt x="7489" y="7680"/>
                  <a:pt x="8037" y="6584"/>
                  <a:pt x="8549" y="7085"/>
                </a:cubicBezTo>
                <a:cubicBezTo>
                  <a:pt x="8537" y="7073"/>
                  <a:pt x="8513" y="7049"/>
                  <a:pt x="8501" y="7037"/>
                </a:cubicBezTo>
                <a:cubicBezTo>
                  <a:pt x="8513" y="7049"/>
                  <a:pt x="8537" y="7061"/>
                  <a:pt x="8549" y="7085"/>
                </a:cubicBezTo>
                <a:cubicBezTo>
                  <a:pt x="8382" y="6787"/>
                  <a:pt x="8227" y="6644"/>
                  <a:pt x="8072" y="6584"/>
                </a:cubicBezTo>
                <a:cubicBezTo>
                  <a:pt x="7691" y="6454"/>
                  <a:pt x="7525" y="6823"/>
                  <a:pt x="7322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0" y="5739"/>
                  <a:pt x="5977" y="5692"/>
                  <a:pt x="5906" y="5656"/>
                </a:cubicBezTo>
                <a:cubicBezTo>
                  <a:pt x="5989" y="5680"/>
                  <a:pt x="6072" y="5692"/>
                  <a:pt x="6167" y="5715"/>
                </a:cubicBezTo>
                <a:cubicBezTo>
                  <a:pt x="6620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1" y="6073"/>
                  <a:pt x="7727" y="5846"/>
                </a:cubicBezTo>
                <a:cubicBezTo>
                  <a:pt x="7870" y="5965"/>
                  <a:pt x="7727" y="6346"/>
                  <a:pt x="8096" y="6537"/>
                </a:cubicBezTo>
                <a:cubicBezTo>
                  <a:pt x="8251" y="6608"/>
                  <a:pt x="8453" y="6608"/>
                  <a:pt x="8787" y="6513"/>
                </a:cubicBezTo>
                <a:lnTo>
                  <a:pt x="8787" y="6513"/>
                </a:lnTo>
                <a:cubicBezTo>
                  <a:pt x="8072" y="6501"/>
                  <a:pt x="8453" y="5346"/>
                  <a:pt x="7287" y="5620"/>
                </a:cubicBezTo>
                <a:lnTo>
                  <a:pt x="7287" y="5620"/>
                </a:lnTo>
                <a:cubicBezTo>
                  <a:pt x="7668" y="5477"/>
                  <a:pt x="8096" y="5441"/>
                  <a:pt x="8501" y="5525"/>
                </a:cubicBezTo>
                <a:cubicBezTo>
                  <a:pt x="8453" y="5549"/>
                  <a:pt x="8430" y="5596"/>
                  <a:pt x="8418" y="5644"/>
                </a:cubicBezTo>
                <a:lnTo>
                  <a:pt x="8418" y="5656"/>
                </a:ln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3"/>
                  <a:pt x="8751" y="5787"/>
                </a:cubicBezTo>
                <a:cubicBezTo>
                  <a:pt x="8608" y="5834"/>
                  <a:pt x="8584" y="5692"/>
                  <a:pt x="8656" y="5644"/>
                </a:cubicBezTo>
                <a:cubicBezTo>
                  <a:pt x="8715" y="5584"/>
                  <a:pt x="8858" y="5644"/>
                  <a:pt x="8918" y="5692"/>
                </a:cubicBezTo>
                <a:cubicBezTo>
                  <a:pt x="8954" y="5739"/>
                  <a:pt x="8977" y="5799"/>
                  <a:pt x="8977" y="5858"/>
                </a:cubicBezTo>
                <a:cubicBezTo>
                  <a:pt x="8989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58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82" y="5751"/>
                  <a:pt x="9608" y="5620"/>
                </a:cubicBezTo>
                <a:lnTo>
                  <a:pt x="9608" y="5620"/>
                </a:lnTo>
                <a:cubicBezTo>
                  <a:pt x="10323" y="5918"/>
                  <a:pt x="10501" y="5513"/>
                  <a:pt x="10942" y="5477"/>
                </a:cubicBezTo>
                <a:cubicBezTo>
                  <a:pt x="10501" y="5441"/>
                  <a:pt x="10323" y="5037"/>
                  <a:pt x="9608" y="5334"/>
                </a:cubicBezTo>
                <a:lnTo>
                  <a:pt x="9608" y="5334"/>
                </a:lnTo>
                <a:cubicBezTo>
                  <a:pt x="9882" y="5203"/>
                  <a:pt x="10275" y="5227"/>
                  <a:pt x="10323" y="4679"/>
                </a:cubicBezTo>
                <a:cubicBezTo>
                  <a:pt x="10025" y="4941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25"/>
                  <a:pt x="9847" y="4906"/>
                  <a:pt x="9585" y="4358"/>
                </a:cubicBezTo>
                <a:cubicBezTo>
                  <a:pt x="9561" y="4656"/>
                  <a:pt x="9442" y="4572"/>
                  <a:pt x="9311" y="4775"/>
                </a:cubicBezTo>
                <a:cubicBezTo>
                  <a:pt x="9132" y="4513"/>
                  <a:pt x="8668" y="4453"/>
                  <a:pt x="8573" y="4787"/>
                </a:cubicBezTo>
                <a:cubicBezTo>
                  <a:pt x="8894" y="4656"/>
                  <a:pt x="8989" y="4918"/>
                  <a:pt x="8977" y="5084"/>
                </a:cubicBezTo>
                <a:cubicBezTo>
                  <a:pt x="8977" y="5156"/>
                  <a:pt x="8954" y="5215"/>
                  <a:pt x="8918" y="5251"/>
                </a:cubicBezTo>
                <a:cubicBezTo>
                  <a:pt x="8858" y="5311"/>
                  <a:pt x="8715" y="5358"/>
                  <a:pt x="8656" y="5311"/>
                </a:cubicBezTo>
                <a:cubicBezTo>
                  <a:pt x="8584" y="5251"/>
                  <a:pt x="8608" y="5120"/>
                  <a:pt x="8751" y="5156"/>
                </a:cubicBezTo>
                <a:cubicBezTo>
                  <a:pt x="8668" y="5001"/>
                  <a:pt x="8418" y="5049"/>
                  <a:pt x="8418" y="5239"/>
                </a:cubicBezTo>
                <a:cubicBezTo>
                  <a:pt x="8418" y="5263"/>
                  <a:pt x="8418" y="5275"/>
                  <a:pt x="8418" y="5299"/>
                </a:cubicBezTo>
                <a:lnTo>
                  <a:pt x="8418" y="5311"/>
                </a:lnTo>
                <a:cubicBezTo>
                  <a:pt x="8430" y="5358"/>
                  <a:pt x="8453" y="5394"/>
                  <a:pt x="8501" y="5430"/>
                </a:cubicBezTo>
                <a:cubicBezTo>
                  <a:pt x="8096" y="5501"/>
                  <a:pt x="7668" y="5477"/>
                  <a:pt x="7287" y="5334"/>
                </a:cubicBezTo>
                <a:cubicBezTo>
                  <a:pt x="8453" y="5608"/>
                  <a:pt x="8072" y="4453"/>
                  <a:pt x="8799" y="4441"/>
                </a:cubicBezTo>
                <a:lnTo>
                  <a:pt x="8715" y="4441"/>
                </a:lnTo>
                <a:cubicBezTo>
                  <a:pt x="8739" y="4441"/>
                  <a:pt x="8775" y="4441"/>
                  <a:pt x="8799" y="4441"/>
                </a:cubicBezTo>
                <a:cubicBezTo>
                  <a:pt x="8465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3" y="4882"/>
                  <a:pt x="7561" y="4822"/>
                  <a:pt x="7382" y="4906"/>
                </a:cubicBezTo>
                <a:cubicBezTo>
                  <a:pt x="7572" y="5049"/>
                  <a:pt x="7430" y="5239"/>
                  <a:pt x="7251" y="5227"/>
                </a:cubicBezTo>
                <a:cubicBezTo>
                  <a:pt x="6977" y="5227"/>
                  <a:pt x="6632" y="4930"/>
                  <a:pt x="6179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0" y="5203"/>
                  <a:pt x="6144" y="5156"/>
                </a:cubicBezTo>
                <a:cubicBezTo>
                  <a:pt x="6679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39" y="4537"/>
                </a:cubicBezTo>
                <a:cubicBezTo>
                  <a:pt x="7418" y="4465"/>
                  <a:pt x="7477" y="4334"/>
                  <a:pt x="7334" y="4144"/>
                </a:cubicBezTo>
                <a:cubicBezTo>
                  <a:pt x="7525" y="4132"/>
                  <a:pt x="7691" y="4501"/>
                  <a:pt x="8084" y="4370"/>
                </a:cubicBezTo>
                <a:cubicBezTo>
                  <a:pt x="8227" y="4310"/>
                  <a:pt x="8394" y="4168"/>
                  <a:pt x="8561" y="3870"/>
                </a:cubicBezTo>
                <a:lnTo>
                  <a:pt x="8561" y="3870"/>
                </a:lnTo>
                <a:cubicBezTo>
                  <a:pt x="8049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37" y="3929"/>
                  <a:pt x="7310" y="3608"/>
                  <a:pt x="7656" y="3370"/>
                </a:cubicBezTo>
                <a:cubicBezTo>
                  <a:pt x="7644" y="3429"/>
                  <a:pt x="7656" y="3477"/>
                  <a:pt x="7680" y="3513"/>
                </a:cubicBezTo>
                <a:lnTo>
                  <a:pt x="7680" y="3525"/>
                </a:lnTo>
                <a:cubicBezTo>
                  <a:pt x="7691" y="3536"/>
                  <a:pt x="7703" y="3560"/>
                  <a:pt x="7715" y="3572"/>
                </a:cubicBezTo>
                <a:cubicBezTo>
                  <a:pt x="7846" y="3703"/>
                  <a:pt x="8072" y="3572"/>
                  <a:pt x="8013" y="3382"/>
                </a:cubicBezTo>
                <a:cubicBezTo>
                  <a:pt x="7942" y="3513"/>
                  <a:pt x="7822" y="3441"/>
                  <a:pt x="7834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5" y="3644"/>
                  <a:pt x="8144" y="3775"/>
                </a:cubicBezTo>
                <a:cubicBezTo>
                  <a:pt x="8453" y="3941"/>
                  <a:pt x="8739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5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89" y="1893"/>
                  <a:pt x="8584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4" y="1489"/>
                </a:cubicBezTo>
                <a:cubicBezTo>
                  <a:pt x="8311" y="1882"/>
                  <a:pt x="7953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13" y="3310"/>
                  <a:pt x="7572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cubicBezTo>
                  <a:pt x="7072" y="2405"/>
                  <a:pt x="7049" y="2429"/>
                  <a:pt x="7037" y="2441"/>
                </a:cubicBezTo>
                <a:cubicBezTo>
                  <a:pt x="7049" y="2429"/>
                  <a:pt x="7072" y="2405"/>
                  <a:pt x="7084" y="2393"/>
                </a:cubicBezTo>
                <a:cubicBezTo>
                  <a:pt x="6787" y="2560"/>
                  <a:pt x="6644" y="2715"/>
                  <a:pt x="6584" y="2870"/>
                </a:cubicBezTo>
                <a:cubicBezTo>
                  <a:pt x="6453" y="3251"/>
                  <a:pt x="6822" y="3429"/>
                  <a:pt x="6810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79" y="3917"/>
                  <a:pt x="6548" y="4048"/>
                </a:cubicBezTo>
                <a:cubicBezTo>
                  <a:pt x="6346" y="4227"/>
                  <a:pt x="5894" y="4275"/>
                  <a:pt x="5798" y="4810"/>
                </a:cubicBezTo>
                <a:cubicBezTo>
                  <a:pt x="5739" y="4882"/>
                  <a:pt x="5691" y="4965"/>
                  <a:pt x="5656" y="5049"/>
                </a:cubicBezTo>
                <a:cubicBezTo>
                  <a:pt x="5679" y="4953"/>
                  <a:pt x="5691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8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8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79" y="2536"/>
                  <a:pt x="5691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10" y="2215"/>
                  <a:pt x="5798" y="2203"/>
                  <a:pt x="5786" y="2203"/>
                </a:cubicBez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8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79" y="1643"/>
                </a:cubicBezTo>
                <a:cubicBezTo>
                  <a:pt x="6370" y="1524"/>
                  <a:pt x="6298" y="1381"/>
                  <a:pt x="6596" y="1358"/>
                </a:cubicBezTo>
                <a:cubicBezTo>
                  <a:pt x="6048" y="1096"/>
                  <a:pt x="5929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77" y="0"/>
                </a:cubicBezTo>
                <a:cubicBezTo>
                  <a:pt x="5441" y="453"/>
                  <a:pt x="5024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79" y="631"/>
                </a:cubicBezTo>
                <a:cubicBezTo>
                  <a:pt x="4941" y="929"/>
                  <a:pt x="4786" y="1286"/>
                  <a:pt x="5239" y="1512"/>
                </a:cubicBezTo>
                <a:lnTo>
                  <a:pt x="5239" y="1512"/>
                </a:lnTo>
                <a:cubicBezTo>
                  <a:pt x="5024" y="1429"/>
                  <a:pt x="4905" y="1096"/>
                  <a:pt x="4358" y="1358"/>
                </a:cubicBezTo>
                <a:cubicBezTo>
                  <a:pt x="4655" y="1381"/>
                  <a:pt x="4572" y="1524"/>
                  <a:pt x="4774" y="1643"/>
                </a:cubicBezTo>
                <a:cubicBezTo>
                  <a:pt x="4513" y="1822"/>
                  <a:pt x="4453" y="2286"/>
                  <a:pt x="4798" y="2382"/>
                </a:cubicBezTo>
                <a:cubicBezTo>
                  <a:pt x="4655" y="2060"/>
                  <a:pt x="4917" y="1953"/>
                  <a:pt x="5096" y="1965"/>
                </a:cubicBezTo>
                <a:cubicBezTo>
                  <a:pt x="5155" y="1965"/>
                  <a:pt x="5215" y="1989"/>
                  <a:pt x="5251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55" y="2203"/>
                </a:cubicBezTo>
                <a:cubicBezTo>
                  <a:pt x="5001" y="2286"/>
                  <a:pt x="5048" y="2524"/>
                  <a:pt x="5239" y="2536"/>
                </a:cubicBezTo>
                <a:cubicBezTo>
                  <a:pt x="5263" y="2536"/>
                  <a:pt x="5275" y="2536"/>
                  <a:pt x="5298" y="2536"/>
                </a:cubicBezTo>
                <a:lnTo>
                  <a:pt x="5310" y="2536"/>
                </a:lnTo>
                <a:cubicBezTo>
                  <a:pt x="5358" y="2524"/>
                  <a:pt x="5394" y="2489"/>
                  <a:pt x="5429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7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22" y="3382"/>
                  <a:pt x="4905" y="3560"/>
                </a:cubicBezTo>
                <a:cubicBezTo>
                  <a:pt x="5048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51" y="4870"/>
                  <a:pt x="5275" y="4953"/>
                  <a:pt x="5298" y="5049"/>
                </a:cubicBezTo>
                <a:cubicBezTo>
                  <a:pt x="5263" y="4965"/>
                  <a:pt x="5203" y="4882"/>
                  <a:pt x="5155" y="4810"/>
                </a:cubicBezTo>
                <a:cubicBezTo>
                  <a:pt x="5048" y="4275"/>
                  <a:pt x="4596" y="4239"/>
                  <a:pt x="4405" y="4048"/>
                </a:cubicBezTo>
                <a:cubicBezTo>
                  <a:pt x="4262" y="3929"/>
                  <a:pt x="4298" y="3691"/>
                  <a:pt x="4536" y="3715"/>
                </a:cubicBezTo>
                <a:cubicBezTo>
                  <a:pt x="4465" y="3525"/>
                  <a:pt x="4334" y="3477"/>
                  <a:pt x="4143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4" y="3453"/>
                  <a:pt x="4310" y="4096"/>
                </a:cubicBezTo>
                <a:cubicBezTo>
                  <a:pt x="3941" y="3917"/>
                  <a:pt x="3620" y="3644"/>
                  <a:pt x="3381" y="3298"/>
                </a:cubicBezTo>
                <a:cubicBezTo>
                  <a:pt x="3429" y="3310"/>
                  <a:pt x="3489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55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0" y="2024"/>
                  <a:pt x="2643" y="1882"/>
                  <a:pt x="2619" y="1489"/>
                </a:cubicBezTo>
                <a:cubicBezTo>
                  <a:pt x="2274" y="1905"/>
                  <a:pt x="2560" y="2167"/>
                  <a:pt x="2655" y="2453"/>
                </a:cubicBezTo>
                <a:lnTo>
                  <a:pt x="2655" y="2453"/>
                </a:lnTo>
                <a:cubicBezTo>
                  <a:pt x="2369" y="1739"/>
                  <a:pt x="1965" y="1893"/>
                  <a:pt x="1619" y="1608"/>
                </a:cubicBezTo>
                <a:cubicBezTo>
                  <a:pt x="1917" y="1953"/>
                  <a:pt x="1738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8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0" y="3941"/>
                  <a:pt x="2810" y="3775"/>
                </a:cubicBezTo>
                <a:cubicBezTo>
                  <a:pt x="2488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19" y="3346"/>
                </a:cubicBezTo>
                <a:cubicBezTo>
                  <a:pt x="3119" y="3441"/>
                  <a:pt x="3012" y="3513"/>
                  <a:pt x="2941" y="3382"/>
                </a:cubicBezTo>
                <a:cubicBezTo>
                  <a:pt x="2881" y="3572"/>
                  <a:pt x="3108" y="3703"/>
                  <a:pt x="3239" y="3572"/>
                </a:cubicBezTo>
                <a:cubicBezTo>
                  <a:pt x="3250" y="3560"/>
                  <a:pt x="3262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3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69" y="4370"/>
                </a:cubicBezTo>
                <a:cubicBezTo>
                  <a:pt x="3250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691" y="4298"/>
                  <a:pt x="3929" y="4275"/>
                  <a:pt x="4048" y="4406"/>
                </a:cubicBezTo>
                <a:cubicBezTo>
                  <a:pt x="4239" y="4608"/>
                  <a:pt x="4274" y="5049"/>
                  <a:pt x="4810" y="5156"/>
                </a:cubicBezTo>
                <a:cubicBezTo>
                  <a:pt x="4882" y="5215"/>
                  <a:pt x="4965" y="5263"/>
                  <a:pt x="5048" y="5299"/>
                </a:cubicBezTo>
                <a:cubicBezTo>
                  <a:pt x="4953" y="5275"/>
                  <a:pt x="4870" y="5251"/>
                  <a:pt x="4774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81" y="5060"/>
                  <a:pt x="3572" y="4906"/>
                </a:cubicBezTo>
                <a:cubicBezTo>
                  <a:pt x="3381" y="4822"/>
                  <a:pt x="3250" y="4882"/>
                  <a:pt x="3227" y="5108"/>
                </a:cubicBezTo>
                <a:cubicBezTo>
                  <a:pt x="3072" y="4977"/>
                  <a:pt x="3215" y="4608"/>
                  <a:pt x="2846" y="4418"/>
                </a:cubicBezTo>
                <a:cubicBezTo>
                  <a:pt x="2703" y="4346"/>
                  <a:pt x="2488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81" y="4453"/>
                  <a:pt x="2488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8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86" y="5001"/>
                  <a:pt x="2191" y="5168"/>
                </a:cubicBezTo>
                <a:cubicBezTo>
                  <a:pt x="2346" y="5120"/>
                  <a:pt x="2369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8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7" y="4358"/>
                </a:cubicBezTo>
                <a:cubicBezTo>
                  <a:pt x="1095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79" y="5227"/>
                  <a:pt x="1060" y="5215"/>
                  <a:pt x="1345" y="5346"/>
                </a:cubicBezTo>
                <a:lnTo>
                  <a:pt x="1345" y="5346"/>
                </a:lnTo>
                <a:cubicBezTo>
                  <a:pt x="631" y="5049"/>
                  <a:pt x="452" y="5441"/>
                  <a:pt x="0" y="5477"/>
                </a:cubicBezTo>
                <a:cubicBezTo>
                  <a:pt x="452" y="5513"/>
                  <a:pt x="631" y="5930"/>
                  <a:pt x="1345" y="5620"/>
                </a:cubicBezTo>
                <a:lnTo>
                  <a:pt x="1345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5" y="6049"/>
                  <a:pt x="1357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77" y="5406"/>
                </a:cubicBezTo>
                <a:cubicBezTo>
                  <a:pt x="7572" y="5418"/>
                  <a:pt x="7668" y="5441"/>
                  <a:pt x="7775" y="5453"/>
                </a:cubicBezTo>
                <a:cubicBezTo>
                  <a:pt x="7668" y="5465"/>
                  <a:pt x="7572" y="5477"/>
                  <a:pt x="7477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8" y="5715"/>
                  <a:pt x="6763" y="5620"/>
                  <a:pt x="6918" y="5453"/>
                </a:cubicBezTo>
                <a:cubicBezTo>
                  <a:pt x="6763" y="5287"/>
                  <a:pt x="6548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0" y="4191"/>
                  <a:pt x="6858" y="3989"/>
                </a:cubicBezTo>
                <a:cubicBezTo>
                  <a:pt x="6941" y="3941"/>
                  <a:pt x="7025" y="3882"/>
                  <a:pt x="7108" y="3810"/>
                </a:cubicBezTo>
                <a:cubicBezTo>
                  <a:pt x="7037" y="3894"/>
                  <a:pt x="6977" y="3977"/>
                  <a:pt x="6929" y="4060"/>
                </a:cubicBezTo>
                <a:cubicBezTo>
                  <a:pt x="6727" y="4358"/>
                  <a:pt x="6703" y="4596"/>
                  <a:pt x="6596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82"/>
                  <a:pt x="6501" y="4656"/>
                  <a:pt x="6489" y="4429"/>
                </a:cubicBezTo>
                <a:cubicBezTo>
                  <a:pt x="6263" y="4418"/>
                  <a:pt x="6048" y="4513"/>
                  <a:pt x="5894" y="4679"/>
                </a:cubicBezTo>
                <a:cubicBezTo>
                  <a:pt x="5941" y="4525"/>
                  <a:pt x="6025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596" y="6144"/>
                </a:cubicBezTo>
                <a:cubicBezTo>
                  <a:pt x="6703" y="6311"/>
                  <a:pt x="6727" y="6549"/>
                  <a:pt x="6929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1" y="6977"/>
                  <a:pt x="6858" y="6918"/>
                </a:cubicBezTo>
                <a:cubicBezTo>
                  <a:pt x="6560" y="6727"/>
                  <a:pt x="6322" y="6692"/>
                  <a:pt x="6156" y="6596"/>
                </a:cubicBezTo>
                <a:cubicBezTo>
                  <a:pt x="6025" y="6513"/>
                  <a:pt x="5929" y="6382"/>
                  <a:pt x="5894" y="6239"/>
                </a:cubicBezTo>
                <a:cubicBezTo>
                  <a:pt x="6048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5" y="4156"/>
                </a:cubicBezTo>
                <a:cubicBezTo>
                  <a:pt x="5203" y="3965"/>
                  <a:pt x="5346" y="3787"/>
                  <a:pt x="5417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51"/>
                  <a:pt x="5501" y="3346"/>
                  <a:pt x="5513" y="3429"/>
                </a:cubicBezTo>
                <a:cubicBezTo>
                  <a:pt x="5596" y="3787"/>
                  <a:pt x="5739" y="3965"/>
                  <a:pt x="5786" y="4156"/>
                </a:cubicBezTo>
                <a:cubicBezTo>
                  <a:pt x="5822" y="4310"/>
                  <a:pt x="5798" y="4465"/>
                  <a:pt x="5715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5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8" y="6430"/>
                  <a:pt x="5822" y="6584"/>
                  <a:pt x="5786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7" y="7466"/>
                </a:cubicBezTo>
                <a:cubicBezTo>
                  <a:pt x="5346" y="7108"/>
                  <a:pt x="5203" y="6930"/>
                  <a:pt x="5155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5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41" y="3965"/>
                  <a:pt x="3881" y="3882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4" y="4310"/>
                </a:cubicBezTo>
                <a:cubicBezTo>
                  <a:pt x="4905" y="4394"/>
                  <a:pt x="5001" y="4513"/>
                  <a:pt x="5036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6" y="6227"/>
                </a:moveTo>
                <a:cubicBezTo>
                  <a:pt x="4989" y="6370"/>
                  <a:pt x="4894" y="6501"/>
                  <a:pt x="4774" y="6584"/>
                </a:cubicBezTo>
                <a:cubicBezTo>
                  <a:pt x="4596" y="6680"/>
                  <a:pt x="4370" y="6704"/>
                  <a:pt x="4060" y="6906"/>
                </a:cubicBezTo>
                <a:cubicBezTo>
                  <a:pt x="3977" y="6965"/>
                  <a:pt x="3893" y="7025"/>
                  <a:pt x="3822" y="7085"/>
                </a:cubicBezTo>
                <a:cubicBezTo>
                  <a:pt x="3881" y="7001"/>
                  <a:pt x="3941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5" y="6001"/>
                  <a:pt x="4524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1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2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50" y="5453"/>
                  <a:pt x="3143" y="5441"/>
                </a:cubicBezTo>
                <a:cubicBezTo>
                  <a:pt x="3262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3" name="Google Shape;5643;p34"/>
          <p:cNvSpPr/>
          <p:nvPr/>
        </p:nvSpPr>
        <p:spPr>
          <a:xfrm rot="5400000">
            <a:off x="64746" y="744566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35" y="4763"/>
                </a:moveTo>
                <a:cubicBezTo>
                  <a:pt x="9169" y="4513"/>
                  <a:pt x="8704" y="4453"/>
                  <a:pt x="8597" y="4787"/>
                </a:cubicBezTo>
                <a:cubicBezTo>
                  <a:pt x="8918" y="4656"/>
                  <a:pt x="9026" y="4918"/>
                  <a:pt x="9014" y="5084"/>
                </a:cubicBezTo>
                <a:cubicBezTo>
                  <a:pt x="9014" y="5144"/>
                  <a:pt x="8990" y="5204"/>
                  <a:pt x="8942" y="5251"/>
                </a:cubicBezTo>
                <a:cubicBezTo>
                  <a:pt x="8895" y="5299"/>
                  <a:pt x="8752" y="5358"/>
                  <a:pt x="8680" y="5311"/>
                </a:cubicBezTo>
                <a:cubicBezTo>
                  <a:pt x="8609" y="5251"/>
                  <a:pt x="8645" y="5120"/>
                  <a:pt x="8788" y="5156"/>
                </a:cubicBezTo>
                <a:cubicBezTo>
                  <a:pt x="8704" y="4989"/>
                  <a:pt x="8454" y="5049"/>
                  <a:pt x="8454" y="5239"/>
                </a:cubicBezTo>
                <a:cubicBezTo>
                  <a:pt x="8442" y="5251"/>
                  <a:pt x="8442" y="5275"/>
                  <a:pt x="8454" y="5287"/>
                </a:cubicBezTo>
                <a:lnTo>
                  <a:pt x="8454" y="5299"/>
                </a:lnTo>
                <a:cubicBezTo>
                  <a:pt x="8454" y="5358"/>
                  <a:pt x="8490" y="5394"/>
                  <a:pt x="8526" y="5418"/>
                </a:cubicBezTo>
                <a:cubicBezTo>
                  <a:pt x="8121" y="5501"/>
                  <a:pt x="7704" y="5465"/>
                  <a:pt x="7311" y="5335"/>
                </a:cubicBezTo>
                <a:cubicBezTo>
                  <a:pt x="8490" y="5608"/>
                  <a:pt x="8109" y="4442"/>
                  <a:pt x="8823" y="4442"/>
                </a:cubicBezTo>
                <a:lnTo>
                  <a:pt x="8752" y="4442"/>
                </a:lnTo>
                <a:cubicBezTo>
                  <a:pt x="8776" y="4430"/>
                  <a:pt x="8799" y="4430"/>
                  <a:pt x="8823" y="4442"/>
                </a:cubicBezTo>
                <a:cubicBezTo>
                  <a:pt x="8490" y="4346"/>
                  <a:pt x="8276" y="4346"/>
                  <a:pt x="8133" y="4418"/>
                </a:cubicBezTo>
                <a:cubicBezTo>
                  <a:pt x="7764" y="4596"/>
                  <a:pt x="7906" y="4977"/>
                  <a:pt x="7764" y="5108"/>
                </a:cubicBezTo>
                <a:cubicBezTo>
                  <a:pt x="7728" y="4882"/>
                  <a:pt x="7597" y="4823"/>
                  <a:pt x="7418" y="4906"/>
                </a:cubicBezTo>
                <a:cubicBezTo>
                  <a:pt x="7597" y="5049"/>
                  <a:pt x="7454" y="5239"/>
                  <a:pt x="7275" y="5227"/>
                </a:cubicBezTo>
                <a:cubicBezTo>
                  <a:pt x="7002" y="5215"/>
                  <a:pt x="6656" y="4930"/>
                  <a:pt x="6204" y="5239"/>
                </a:cubicBezTo>
                <a:cubicBezTo>
                  <a:pt x="6109" y="5251"/>
                  <a:pt x="6025" y="5275"/>
                  <a:pt x="5942" y="5299"/>
                </a:cubicBezTo>
                <a:cubicBezTo>
                  <a:pt x="6013" y="5251"/>
                  <a:pt x="6097" y="5204"/>
                  <a:pt x="6168" y="5156"/>
                </a:cubicBezTo>
                <a:cubicBezTo>
                  <a:pt x="6704" y="5049"/>
                  <a:pt x="6752" y="4596"/>
                  <a:pt x="6930" y="4394"/>
                </a:cubicBezTo>
                <a:cubicBezTo>
                  <a:pt x="7061" y="4263"/>
                  <a:pt x="7287" y="4299"/>
                  <a:pt x="7264" y="4537"/>
                </a:cubicBezTo>
                <a:cubicBezTo>
                  <a:pt x="7454" y="4465"/>
                  <a:pt x="7502" y="4334"/>
                  <a:pt x="7359" y="4144"/>
                </a:cubicBezTo>
                <a:cubicBezTo>
                  <a:pt x="7561" y="4132"/>
                  <a:pt x="7728" y="4501"/>
                  <a:pt x="8109" y="4370"/>
                </a:cubicBezTo>
                <a:cubicBezTo>
                  <a:pt x="8264" y="4311"/>
                  <a:pt x="8418" y="4168"/>
                  <a:pt x="8585" y="3858"/>
                </a:cubicBezTo>
                <a:lnTo>
                  <a:pt x="8585" y="3858"/>
                </a:lnTo>
                <a:cubicBezTo>
                  <a:pt x="8073" y="4358"/>
                  <a:pt x="7525" y="3263"/>
                  <a:pt x="6883" y="4299"/>
                </a:cubicBezTo>
                <a:lnTo>
                  <a:pt x="6883" y="4299"/>
                </a:lnTo>
                <a:cubicBezTo>
                  <a:pt x="7061" y="3930"/>
                  <a:pt x="7335" y="3608"/>
                  <a:pt x="7680" y="3370"/>
                </a:cubicBezTo>
                <a:cubicBezTo>
                  <a:pt x="7668" y="3418"/>
                  <a:pt x="7680" y="3477"/>
                  <a:pt x="7704" y="3513"/>
                </a:cubicBezTo>
                <a:lnTo>
                  <a:pt x="7704" y="3525"/>
                </a:lnTo>
                <a:cubicBezTo>
                  <a:pt x="7716" y="3537"/>
                  <a:pt x="7728" y="3549"/>
                  <a:pt x="7752" y="3560"/>
                </a:cubicBezTo>
                <a:cubicBezTo>
                  <a:pt x="7883" y="3703"/>
                  <a:pt x="8109" y="3560"/>
                  <a:pt x="8049" y="3382"/>
                </a:cubicBezTo>
                <a:cubicBezTo>
                  <a:pt x="7966" y="3513"/>
                  <a:pt x="7859" y="3430"/>
                  <a:pt x="7871" y="3346"/>
                </a:cubicBezTo>
                <a:cubicBezTo>
                  <a:pt x="7871" y="3263"/>
                  <a:pt x="8014" y="3203"/>
                  <a:pt x="8085" y="3203"/>
                </a:cubicBezTo>
                <a:cubicBezTo>
                  <a:pt x="8156" y="3203"/>
                  <a:pt x="8216" y="3227"/>
                  <a:pt x="8252" y="3275"/>
                </a:cubicBezTo>
                <a:cubicBezTo>
                  <a:pt x="8383" y="3382"/>
                  <a:pt x="8490" y="3632"/>
                  <a:pt x="8168" y="3763"/>
                </a:cubicBezTo>
                <a:cubicBezTo>
                  <a:pt x="8478" y="3941"/>
                  <a:pt x="8764" y="3572"/>
                  <a:pt x="8704" y="3263"/>
                </a:cubicBezTo>
                <a:cubicBezTo>
                  <a:pt x="8930" y="3310"/>
                  <a:pt x="8978" y="3168"/>
                  <a:pt x="9192" y="3358"/>
                </a:cubicBezTo>
                <a:cubicBezTo>
                  <a:pt x="8990" y="2775"/>
                  <a:pt x="8680" y="2929"/>
                  <a:pt x="8466" y="2834"/>
                </a:cubicBezTo>
                <a:lnTo>
                  <a:pt x="8466" y="2834"/>
                </a:lnTo>
                <a:cubicBezTo>
                  <a:pt x="8942" y="2989"/>
                  <a:pt x="9085" y="2632"/>
                  <a:pt x="9490" y="2608"/>
                </a:cubicBezTo>
                <a:cubicBezTo>
                  <a:pt x="9073" y="2251"/>
                  <a:pt x="8811" y="2537"/>
                  <a:pt x="8514" y="2644"/>
                </a:cubicBezTo>
                <a:lnTo>
                  <a:pt x="8514" y="2644"/>
                </a:lnTo>
                <a:cubicBezTo>
                  <a:pt x="9240" y="2358"/>
                  <a:pt x="9073" y="1953"/>
                  <a:pt x="9359" y="1608"/>
                </a:cubicBezTo>
                <a:cubicBezTo>
                  <a:pt x="9014" y="1894"/>
                  <a:pt x="8609" y="1727"/>
                  <a:pt x="8323" y="2453"/>
                </a:cubicBezTo>
                <a:lnTo>
                  <a:pt x="8323" y="2453"/>
                </a:lnTo>
                <a:cubicBezTo>
                  <a:pt x="8430" y="2156"/>
                  <a:pt x="8716" y="1894"/>
                  <a:pt x="8359" y="1489"/>
                </a:cubicBezTo>
                <a:cubicBezTo>
                  <a:pt x="8335" y="1882"/>
                  <a:pt x="7978" y="2025"/>
                  <a:pt x="8133" y="2501"/>
                </a:cubicBezTo>
                <a:lnTo>
                  <a:pt x="8133" y="2501"/>
                </a:lnTo>
                <a:cubicBezTo>
                  <a:pt x="8037" y="2287"/>
                  <a:pt x="8192" y="1977"/>
                  <a:pt x="7609" y="1775"/>
                </a:cubicBezTo>
                <a:cubicBezTo>
                  <a:pt x="7799" y="2001"/>
                  <a:pt x="7656" y="2036"/>
                  <a:pt x="7704" y="2263"/>
                </a:cubicBezTo>
                <a:cubicBezTo>
                  <a:pt x="7406" y="2203"/>
                  <a:pt x="7025" y="2489"/>
                  <a:pt x="7204" y="2798"/>
                </a:cubicBezTo>
                <a:cubicBezTo>
                  <a:pt x="7335" y="2477"/>
                  <a:pt x="7585" y="2596"/>
                  <a:pt x="7704" y="2715"/>
                </a:cubicBezTo>
                <a:cubicBezTo>
                  <a:pt x="7740" y="2763"/>
                  <a:pt x="7764" y="2822"/>
                  <a:pt x="7764" y="2882"/>
                </a:cubicBezTo>
                <a:cubicBezTo>
                  <a:pt x="7764" y="2953"/>
                  <a:pt x="7704" y="3096"/>
                  <a:pt x="7621" y="3108"/>
                </a:cubicBezTo>
                <a:cubicBezTo>
                  <a:pt x="7537" y="3108"/>
                  <a:pt x="7454" y="3001"/>
                  <a:pt x="7585" y="2929"/>
                </a:cubicBezTo>
                <a:cubicBezTo>
                  <a:pt x="7406" y="2870"/>
                  <a:pt x="7264" y="3096"/>
                  <a:pt x="7406" y="3227"/>
                </a:cubicBezTo>
                <a:cubicBezTo>
                  <a:pt x="7418" y="3239"/>
                  <a:pt x="7430" y="3251"/>
                  <a:pt x="7442" y="3263"/>
                </a:cubicBezTo>
                <a:lnTo>
                  <a:pt x="7454" y="3263"/>
                </a:lnTo>
                <a:cubicBezTo>
                  <a:pt x="7502" y="3299"/>
                  <a:pt x="7549" y="3299"/>
                  <a:pt x="7597" y="3299"/>
                </a:cubicBezTo>
                <a:cubicBezTo>
                  <a:pt x="7371" y="3632"/>
                  <a:pt x="7049" y="3918"/>
                  <a:pt x="6668" y="4096"/>
                </a:cubicBezTo>
                <a:cubicBezTo>
                  <a:pt x="7704" y="3453"/>
                  <a:pt x="6609" y="2906"/>
                  <a:pt x="7121" y="2394"/>
                </a:cubicBezTo>
                <a:cubicBezTo>
                  <a:pt x="7097" y="2406"/>
                  <a:pt x="7085" y="2429"/>
                  <a:pt x="7061" y="2441"/>
                </a:cubicBezTo>
                <a:cubicBezTo>
                  <a:pt x="7085" y="2429"/>
                  <a:pt x="7097" y="2406"/>
                  <a:pt x="7121" y="2394"/>
                </a:cubicBezTo>
                <a:cubicBezTo>
                  <a:pt x="6823" y="2560"/>
                  <a:pt x="6668" y="2715"/>
                  <a:pt x="6609" y="2858"/>
                </a:cubicBezTo>
                <a:cubicBezTo>
                  <a:pt x="6478" y="3251"/>
                  <a:pt x="6847" y="3418"/>
                  <a:pt x="6835" y="3620"/>
                </a:cubicBezTo>
                <a:cubicBezTo>
                  <a:pt x="6656" y="3477"/>
                  <a:pt x="6513" y="3525"/>
                  <a:pt x="6442" y="3715"/>
                </a:cubicBezTo>
                <a:cubicBezTo>
                  <a:pt x="6680" y="3691"/>
                  <a:pt x="6716" y="3918"/>
                  <a:pt x="6585" y="4049"/>
                </a:cubicBezTo>
                <a:cubicBezTo>
                  <a:pt x="6382" y="4227"/>
                  <a:pt x="5930" y="4263"/>
                  <a:pt x="5835" y="4811"/>
                </a:cubicBezTo>
                <a:cubicBezTo>
                  <a:pt x="5775" y="4882"/>
                  <a:pt x="5728" y="4954"/>
                  <a:pt x="5680" y="5037"/>
                </a:cubicBezTo>
                <a:cubicBezTo>
                  <a:pt x="5704" y="4954"/>
                  <a:pt x="5728" y="4858"/>
                  <a:pt x="5740" y="4775"/>
                </a:cubicBezTo>
                <a:cubicBezTo>
                  <a:pt x="6049" y="4322"/>
                  <a:pt x="5763" y="3977"/>
                  <a:pt x="5751" y="3703"/>
                </a:cubicBezTo>
                <a:cubicBezTo>
                  <a:pt x="5751" y="3525"/>
                  <a:pt x="5930" y="3382"/>
                  <a:pt x="6085" y="3560"/>
                </a:cubicBezTo>
                <a:cubicBezTo>
                  <a:pt x="6156" y="3382"/>
                  <a:pt x="6097" y="3251"/>
                  <a:pt x="5870" y="3215"/>
                </a:cubicBezTo>
                <a:cubicBezTo>
                  <a:pt x="6001" y="3072"/>
                  <a:pt x="6382" y="3215"/>
                  <a:pt x="6561" y="2846"/>
                </a:cubicBezTo>
                <a:cubicBezTo>
                  <a:pt x="6632" y="2691"/>
                  <a:pt x="6632" y="2489"/>
                  <a:pt x="6537" y="2156"/>
                </a:cubicBezTo>
                <a:cubicBezTo>
                  <a:pt x="6537" y="2870"/>
                  <a:pt x="5370" y="2489"/>
                  <a:pt x="5644" y="3668"/>
                </a:cubicBezTo>
                <a:cubicBezTo>
                  <a:pt x="5513" y="3275"/>
                  <a:pt x="5478" y="2858"/>
                  <a:pt x="5561" y="2453"/>
                </a:cubicBezTo>
                <a:cubicBezTo>
                  <a:pt x="5585" y="2489"/>
                  <a:pt x="5632" y="2513"/>
                  <a:pt x="5680" y="2525"/>
                </a:cubicBezTo>
                <a:lnTo>
                  <a:pt x="5692" y="2525"/>
                </a:lnTo>
                <a:cubicBezTo>
                  <a:pt x="5704" y="2537"/>
                  <a:pt x="5728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47" y="2203"/>
                  <a:pt x="5835" y="2203"/>
                  <a:pt x="5823" y="2191"/>
                </a:cubicBezTo>
                <a:cubicBezTo>
                  <a:pt x="5859" y="2346"/>
                  <a:pt x="5728" y="2358"/>
                  <a:pt x="5668" y="2298"/>
                </a:cubicBezTo>
                <a:cubicBezTo>
                  <a:pt x="5620" y="2227"/>
                  <a:pt x="5668" y="2084"/>
                  <a:pt x="5728" y="2036"/>
                </a:cubicBezTo>
                <a:cubicBezTo>
                  <a:pt x="5775" y="1989"/>
                  <a:pt x="5835" y="1965"/>
                  <a:pt x="5894" y="1965"/>
                </a:cubicBezTo>
                <a:cubicBezTo>
                  <a:pt x="6061" y="1953"/>
                  <a:pt x="6323" y="2060"/>
                  <a:pt x="6192" y="2382"/>
                </a:cubicBezTo>
                <a:cubicBezTo>
                  <a:pt x="6537" y="2275"/>
                  <a:pt x="6466" y="1810"/>
                  <a:pt x="6216" y="1644"/>
                </a:cubicBezTo>
                <a:cubicBezTo>
                  <a:pt x="6406" y="1513"/>
                  <a:pt x="6335" y="1382"/>
                  <a:pt x="6632" y="1358"/>
                </a:cubicBezTo>
                <a:cubicBezTo>
                  <a:pt x="6073" y="1096"/>
                  <a:pt x="5966" y="1417"/>
                  <a:pt x="5740" y="1513"/>
                </a:cubicBezTo>
                <a:lnTo>
                  <a:pt x="5740" y="1513"/>
                </a:lnTo>
                <a:cubicBezTo>
                  <a:pt x="6192" y="1274"/>
                  <a:pt x="6037" y="917"/>
                  <a:pt x="6299" y="632"/>
                </a:cubicBezTo>
                <a:cubicBezTo>
                  <a:pt x="5763" y="667"/>
                  <a:pt x="5775" y="1060"/>
                  <a:pt x="5644" y="1346"/>
                </a:cubicBezTo>
                <a:lnTo>
                  <a:pt x="5644" y="1346"/>
                </a:lnTo>
                <a:cubicBezTo>
                  <a:pt x="5942" y="632"/>
                  <a:pt x="5549" y="453"/>
                  <a:pt x="5513" y="1"/>
                </a:cubicBezTo>
                <a:cubicBezTo>
                  <a:pt x="5466" y="453"/>
                  <a:pt x="5061" y="620"/>
                  <a:pt x="5370" y="1346"/>
                </a:cubicBezTo>
                <a:lnTo>
                  <a:pt x="5370" y="1346"/>
                </a:lnTo>
                <a:cubicBezTo>
                  <a:pt x="5239" y="1060"/>
                  <a:pt x="5251" y="667"/>
                  <a:pt x="4716" y="632"/>
                </a:cubicBezTo>
                <a:cubicBezTo>
                  <a:pt x="4978" y="929"/>
                  <a:pt x="4823" y="1274"/>
                  <a:pt x="5275" y="1513"/>
                </a:cubicBezTo>
                <a:lnTo>
                  <a:pt x="5275" y="1513"/>
                </a:lnTo>
                <a:cubicBezTo>
                  <a:pt x="5049" y="1429"/>
                  <a:pt x="4942" y="1096"/>
                  <a:pt x="4382" y="1358"/>
                </a:cubicBezTo>
                <a:cubicBezTo>
                  <a:pt x="4680" y="1382"/>
                  <a:pt x="4608" y="1513"/>
                  <a:pt x="4799" y="1644"/>
                </a:cubicBezTo>
                <a:cubicBezTo>
                  <a:pt x="4537" y="1810"/>
                  <a:pt x="4477" y="2275"/>
                  <a:pt x="4823" y="2382"/>
                </a:cubicBezTo>
                <a:cubicBezTo>
                  <a:pt x="4692" y="2060"/>
                  <a:pt x="4954" y="1953"/>
                  <a:pt x="5120" y="1965"/>
                </a:cubicBezTo>
                <a:cubicBezTo>
                  <a:pt x="5180" y="1965"/>
                  <a:pt x="5239" y="1989"/>
                  <a:pt x="5287" y="2036"/>
                </a:cubicBezTo>
                <a:cubicBezTo>
                  <a:pt x="5335" y="2084"/>
                  <a:pt x="5394" y="2227"/>
                  <a:pt x="5335" y="2298"/>
                </a:cubicBezTo>
                <a:cubicBezTo>
                  <a:pt x="5287" y="2370"/>
                  <a:pt x="5144" y="2334"/>
                  <a:pt x="5192" y="2191"/>
                </a:cubicBezTo>
                <a:cubicBezTo>
                  <a:pt x="5025" y="2275"/>
                  <a:pt x="5085" y="2525"/>
                  <a:pt x="5275" y="2525"/>
                </a:cubicBezTo>
                <a:cubicBezTo>
                  <a:pt x="5287" y="2537"/>
                  <a:pt x="5311" y="2537"/>
                  <a:pt x="5323" y="2525"/>
                </a:cubicBezTo>
                <a:lnTo>
                  <a:pt x="5335" y="2525"/>
                </a:lnTo>
                <a:cubicBezTo>
                  <a:pt x="5382" y="2513"/>
                  <a:pt x="5430" y="2489"/>
                  <a:pt x="5454" y="2453"/>
                </a:cubicBezTo>
                <a:cubicBezTo>
                  <a:pt x="5537" y="2858"/>
                  <a:pt x="5501" y="3275"/>
                  <a:pt x="5359" y="3668"/>
                </a:cubicBezTo>
                <a:cubicBezTo>
                  <a:pt x="5644" y="2489"/>
                  <a:pt x="4477" y="2870"/>
                  <a:pt x="4466" y="2156"/>
                </a:cubicBezTo>
                <a:cubicBezTo>
                  <a:pt x="4382" y="2489"/>
                  <a:pt x="4382" y="2703"/>
                  <a:pt x="4454" y="2846"/>
                </a:cubicBezTo>
                <a:cubicBezTo>
                  <a:pt x="4632" y="3215"/>
                  <a:pt x="5013" y="3072"/>
                  <a:pt x="5144" y="3215"/>
                </a:cubicBezTo>
                <a:cubicBezTo>
                  <a:pt x="4906" y="3251"/>
                  <a:pt x="4847" y="3382"/>
                  <a:pt x="4930" y="3560"/>
                </a:cubicBezTo>
                <a:cubicBezTo>
                  <a:pt x="5085" y="3382"/>
                  <a:pt x="5275" y="3525"/>
                  <a:pt x="5263" y="3703"/>
                </a:cubicBezTo>
                <a:cubicBezTo>
                  <a:pt x="5251" y="3977"/>
                  <a:pt x="4966" y="4322"/>
                  <a:pt x="5275" y="4775"/>
                </a:cubicBezTo>
                <a:cubicBezTo>
                  <a:pt x="5287" y="4858"/>
                  <a:pt x="5311" y="4954"/>
                  <a:pt x="5335" y="5037"/>
                </a:cubicBezTo>
                <a:cubicBezTo>
                  <a:pt x="5287" y="4954"/>
                  <a:pt x="5239" y="4882"/>
                  <a:pt x="5180" y="4811"/>
                </a:cubicBezTo>
                <a:cubicBezTo>
                  <a:pt x="5085" y="4275"/>
                  <a:pt x="4632" y="4227"/>
                  <a:pt x="4430" y="4049"/>
                </a:cubicBezTo>
                <a:cubicBezTo>
                  <a:pt x="4299" y="3918"/>
                  <a:pt x="4335" y="3691"/>
                  <a:pt x="4573" y="3715"/>
                </a:cubicBezTo>
                <a:cubicBezTo>
                  <a:pt x="4501" y="3525"/>
                  <a:pt x="4358" y="3477"/>
                  <a:pt x="4180" y="3620"/>
                </a:cubicBezTo>
                <a:cubicBezTo>
                  <a:pt x="4168" y="3418"/>
                  <a:pt x="4525" y="3251"/>
                  <a:pt x="4394" y="2870"/>
                </a:cubicBezTo>
                <a:cubicBezTo>
                  <a:pt x="4346" y="2715"/>
                  <a:pt x="4204" y="2560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46" y="4096"/>
                </a:cubicBezTo>
                <a:cubicBezTo>
                  <a:pt x="3965" y="3918"/>
                  <a:pt x="3644" y="3644"/>
                  <a:pt x="3418" y="3299"/>
                </a:cubicBezTo>
                <a:cubicBezTo>
                  <a:pt x="3465" y="3299"/>
                  <a:pt x="3513" y="3299"/>
                  <a:pt x="3561" y="3275"/>
                </a:cubicBezTo>
                <a:lnTo>
                  <a:pt x="3561" y="3263"/>
                </a:lnTo>
                <a:cubicBezTo>
                  <a:pt x="3584" y="3251"/>
                  <a:pt x="3596" y="3239"/>
                  <a:pt x="3608" y="3227"/>
                </a:cubicBezTo>
                <a:cubicBezTo>
                  <a:pt x="3751" y="3096"/>
                  <a:pt x="3608" y="2870"/>
                  <a:pt x="3430" y="2929"/>
                </a:cubicBezTo>
                <a:cubicBezTo>
                  <a:pt x="3561" y="3001"/>
                  <a:pt x="3477" y="3108"/>
                  <a:pt x="3394" y="3108"/>
                </a:cubicBezTo>
                <a:cubicBezTo>
                  <a:pt x="3311" y="3096"/>
                  <a:pt x="3239" y="2953"/>
                  <a:pt x="3239" y="2882"/>
                </a:cubicBezTo>
                <a:cubicBezTo>
                  <a:pt x="3251" y="2822"/>
                  <a:pt x="3275" y="2763"/>
                  <a:pt x="3311" y="2715"/>
                </a:cubicBezTo>
                <a:cubicBezTo>
                  <a:pt x="3418" y="2596"/>
                  <a:pt x="3680" y="2477"/>
                  <a:pt x="3811" y="2798"/>
                </a:cubicBezTo>
                <a:cubicBezTo>
                  <a:pt x="3977" y="2489"/>
                  <a:pt x="3608" y="2203"/>
                  <a:pt x="3311" y="2263"/>
                </a:cubicBezTo>
                <a:cubicBezTo>
                  <a:pt x="3346" y="2036"/>
                  <a:pt x="3203" y="2001"/>
                  <a:pt x="3394" y="1775"/>
                </a:cubicBezTo>
                <a:cubicBezTo>
                  <a:pt x="2822" y="1977"/>
                  <a:pt x="2977" y="2287"/>
                  <a:pt x="2882" y="2501"/>
                </a:cubicBezTo>
                <a:lnTo>
                  <a:pt x="2882" y="2501"/>
                </a:lnTo>
                <a:cubicBezTo>
                  <a:pt x="3025" y="2025"/>
                  <a:pt x="2668" y="1882"/>
                  <a:pt x="2656" y="1489"/>
                </a:cubicBezTo>
                <a:cubicBezTo>
                  <a:pt x="2299" y="1894"/>
                  <a:pt x="2584" y="2167"/>
                  <a:pt x="2692" y="2453"/>
                </a:cubicBezTo>
                <a:lnTo>
                  <a:pt x="2692" y="2453"/>
                </a:lnTo>
                <a:cubicBezTo>
                  <a:pt x="2406" y="1727"/>
                  <a:pt x="1989" y="1894"/>
                  <a:pt x="1644" y="1608"/>
                </a:cubicBezTo>
                <a:cubicBezTo>
                  <a:pt x="1941" y="1953"/>
                  <a:pt x="1775" y="2358"/>
                  <a:pt x="2501" y="2644"/>
                </a:cubicBezTo>
                <a:lnTo>
                  <a:pt x="2501" y="2644"/>
                </a:lnTo>
                <a:cubicBezTo>
                  <a:pt x="2203" y="2537"/>
                  <a:pt x="1941" y="2263"/>
                  <a:pt x="1525" y="2608"/>
                </a:cubicBezTo>
                <a:cubicBezTo>
                  <a:pt x="1918" y="2632"/>
                  <a:pt x="2060" y="2989"/>
                  <a:pt x="2549" y="2834"/>
                </a:cubicBezTo>
                <a:lnTo>
                  <a:pt x="2549" y="2834"/>
                </a:lnTo>
                <a:cubicBezTo>
                  <a:pt x="2334" y="2929"/>
                  <a:pt x="2013" y="2787"/>
                  <a:pt x="1810" y="3358"/>
                </a:cubicBezTo>
                <a:cubicBezTo>
                  <a:pt x="2037" y="3168"/>
                  <a:pt x="2084" y="3310"/>
                  <a:pt x="2311" y="3263"/>
                </a:cubicBezTo>
                <a:cubicBezTo>
                  <a:pt x="2251" y="3560"/>
                  <a:pt x="2537" y="3941"/>
                  <a:pt x="2846" y="3763"/>
                </a:cubicBezTo>
                <a:cubicBezTo>
                  <a:pt x="2525" y="3632"/>
                  <a:pt x="2632" y="3382"/>
                  <a:pt x="2763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3001" y="3203"/>
                  <a:pt x="3132" y="3263"/>
                  <a:pt x="3144" y="3346"/>
                </a:cubicBezTo>
                <a:cubicBezTo>
                  <a:pt x="3156" y="3430"/>
                  <a:pt x="3037" y="3513"/>
                  <a:pt x="2965" y="3382"/>
                </a:cubicBezTo>
                <a:cubicBezTo>
                  <a:pt x="2906" y="3560"/>
                  <a:pt x="3132" y="3703"/>
                  <a:pt x="3263" y="3560"/>
                </a:cubicBezTo>
                <a:cubicBezTo>
                  <a:pt x="3287" y="3549"/>
                  <a:pt x="3299" y="3537"/>
                  <a:pt x="3299" y="3525"/>
                </a:cubicBezTo>
                <a:lnTo>
                  <a:pt x="3299" y="3513"/>
                </a:lnTo>
                <a:cubicBezTo>
                  <a:pt x="3334" y="3477"/>
                  <a:pt x="3334" y="3418"/>
                  <a:pt x="3334" y="3370"/>
                </a:cubicBezTo>
                <a:cubicBezTo>
                  <a:pt x="3656" y="3608"/>
                  <a:pt x="3930" y="3930"/>
                  <a:pt x="4096" y="4299"/>
                </a:cubicBezTo>
                <a:lnTo>
                  <a:pt x="4096" y="4299"/>
                </a:lnTo>
                <a:cubicBezTo>
                  <a:pt x="3465" y="3263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299"/>
                  <a:pt x="2870" y="4358"/>
                </a:cubicBezTo>
                <a:cubicBezTo>
                  <a:pt x="3263" y="4489"/>
                  <a:pt x="3430" y="4120"/>
                  <a:pt x="3620" y="4132"/>
                </a:cubicBezTo>
                <a:cubicBezTo>
                  <a:pt x="3477" y="4322"/>
                  <a:pt x="3537" y="4453"/>
                  <a:pt x="3715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87"/>
                </a:cubicBezTo>
                <a:cubicBezTo>
                  <a:pt x="4966" y="5263"/>
                  <a:pt x="4870" y="5251"/>
                  <a:pt x="4787" y="5239"/>
                </a:cubicBezTo>
                <a:cubicBezTo>
                  <a:pt x="4335" y="4918"/>
                  <a:pt x="3977" y="5215"/>
                  <a:pt x="3704" y="5227"/>
                </a:cubicBezTo>
                <a:cubicBezTo>
                  <a:pt x="3525" y="5227"/>
                  <a:pt x="3394" y="5049"/>
                  <a:pt x="3573" y="4894"/>
                </a:cubicBezTo>
                <a:cubicBezTo>
                  <a:pt x="3394" y="4811"/>
                  <a:pt x="3263" y="4870"/>
                  <a:pt x="3227" y="5096"/>
                </a:cubicBezTo>
                <a:cubicBezTo>
                  <a:pt x="3073" y="4977"/>
                  <a:pt x="3227" y="4596"/>
                  <a:pt x="2846" y="4406"/>
                </a:cubicBezTo>
                <a:cubicBezTo>
                  <a:pt x="2703" y="4334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63"/>
                  <a:pt x="2537" y="5251"/>
                  <a:pt x="2537" y="5227"/>
                </a:cubicBezTo>
                <a:cubicBezTo>
                  <a:pt x="2537" y="5049"/>
                  <a:pt x="2287" y="4989"/>
                  <a:pt x="2203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39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7" y="4442"/>
                  <a:pt x="1822" y="4501"/>
                  <a:pt x="1644" y="4763"/>
                </a:cubicBezTo>
                <a:cubicBezTo>
                  <a:pt x="1525" y="4573"/>
                  <a:pt x="1382" y="4644"/>
                  <a:pt x="1358" y="4346"/>
                </a:cubicBezTo>
                <a:cubicBezTo>
                  <a:pt x="1096" y="4894"/>
                  <a:pt x="1429" y="5013"/>
                  <a:pt x="1513" y="5227"/>
                </a:cubicBezTo>
                <a:lnTo>
                  <a:pt x="1513" y="5227"/>
                </a:lnTo>
                <a:cubicBezTo>
                  <a:pt x="1287" y="4787"/>
                  <a:pt x="917" y="4930"/>
                  <a:pt x="632" y="4668"/>
                </a:cubicBezTo>
                <a:cubicBezTo>
                  <a:pt x="679" y="5215"/>
                  <a:pt x="1060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16"/>
                  <a:pt x="632" y="6263"/>
                </a:cubicBezTo>
                <a:cubicBezTo>
                  <a:pt x="929" y="6001"/>
                  <a:pt x="1287" y="6156"/>
                  <a:pt x="1513" y="5704"/>
                </a:cubicBezTo>
                <a:lnTo>
                  <a:pt x="1513" y="5704"/>
                </a:lnTo>
                <a:cubicBezTo>
                  <a:pt x="1429" y="5918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68"/>
                </a:cubicBezTo>
                <a:cubicBezTo>
                  <a:pt x="1822" y="6430"/>
                  <a:pt x="2287" y="6489"/>
                  <a:pt x="2382" y="6156"/>
                </a:cubicBezTo>
                <a:cubicBezTo>
                  <a:pt x="2060" y="6287"/>
                  <a:pt x="1965" y="6025"/>
                  <a:pt x="1965" y="5858"/>
                </a:cubicBezTo>
                <a:cubicBezTo>
                  <a:pt x="1965" y="5787"/>
                  <a:pt x="1989" y="5727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203" y="5787"/>
                </a:cubicBezTo>
                <a:cubicBezTo>
                  <a:pt x="2287" y="5942"/>
                  <a:pt x="2537" y="5894"/>
                  <a:pt x="2537" y="5704"/>
                </a:cubicBezTo>
                <a:cubicBezTo>
                  <a:pt x="2537" y="5680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3" y="5513"/>
                </a:cubicBezTo>
                <a:cubicBezTo>
                  <a:pt x="2858" y="5442"/>
                  <a:pt x="3275" y="5465"/>
                  <a:pt x="3668" y="5608"/>
                </a:cubicBezTo>
                <a:cubicBezTo>
                  <a:pt x="2489" y="5335"/>
                  <a:pt x="2882" y="6489"/>
                  <a:pt x="2156" y="6501"/>
                </a:cubicBezTo>
                <a:lnTo>
                  <a:pt x="2227" y="6501"/>
                </a:lnTo>
                <a:cubicBezTo>
                  <a:pt x="2203" y="6501"/>
                  <a:pt x="2180" y="6501"/>
                  <a:pt x="2156" y="6501"/>
                </a:cubicBezTo>
                <a:cubicBezTo>
                  <a:pt x="2489" y="6597"/>
                  <a:pt x="2703" y="6597"/>
                  <a:pt x="2846" y="6525"/>
                </a:cubicBezTo>
                <a:cubicBezTo>
                  <a:pt x="3215" y="6347"/>
                  <a:pt x="3073" y="5966"/>
                  <a:pt x="3227" y="5835"/>
                </a:cubicBezTo>
                <a:cubicBezTo>
                  <a:pt x="3251" y="6061"/>
                  <a:pt x="3382" y="6120"/>
                  <a:pt x="3573" y="6037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7" y="5716"/>
                  <a:pt x="4323" y="6013"/>
                  <a:pt x="4775" y="5704"/>
                </a:cubicBezTo>
                <a:cubicBezTo>
                  <a:pt x="4870" y="5692"/>
                  <a:pt x="4954" y="5668"/>
                  <a:pt x="5049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39" y="6347"/>
                  <a:pt x="4049" y="6549"/>
                </a:cubicBezTo>
                <a:cubicBezTo>
                  <a:pt x="3930" y="6680"/>
                  <a:pt x="3692" y="6644"/>
                  <a:pt x="3715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73"/>
                </a:cubicBezTo>
                <a:lnTo>
                  <a:pt x="2394" y="7073"/>
                </a:lnTo>
                <a:cubicBezTo>
                  <a:pt x="2906" y="6573"/>
                  <a:pt x="3454" y="7668"/>
                  <a:pt x="4096" y="6644"/>
                </a:cubicBezTo>
                <a:lnTo>
                  <a:pt x="4096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6" y="7240"/>
                  <a:pt x="2870" y="7382"/>
                  <a:pt x="2942" y="7561"/>
                </a:cubicBezTo>
                <a:cubicBezTo>
                  <a:pt x="3013" y="7430"/>
                  <a:pt x="3120" y="7501"/>
                  <a:pt x="3120" y="7597"/>
                </a:cubicBezTo>
                <a:cubicBezTo>
                  <a:pt x="3108" y="7680"/>
                  <a:pt x="2965" y="7740"/>
                  <a:pt x="2894" y="7740"/>
                </a:cubicBezTo>
                <a:cubicBezTo>
                  <a:pt x="2834" y="7740"/>
                  <a:pt x="2775" y="7716"/>
                  <a:pt x="2727" y="7668"/>
                </a:cubicBezTo>
                <a:cubicBezTo>
                  <a:pt x="2608" y="7561"/>
                  <a:pt x="2489" y="7299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13" y="7775"/>
                  <a:pt x="1787" y="7585"/>
                </a:cubicBezTo>
                <a:cubicBezTo>
                  <a:pt x="1989" y="8156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54"/>
                  <a:pt x="1894" y="8311"/>
                  <a:pt x="1501" y="8335"/>
                </a:cubicBezTo>
                <a:cubicBezTo>
                  <a:pt x="1906" y="8680"/>
                  <a:pt x="2180" y="8394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20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37"/>
                  <a:pt x="2620" y="9454"/>
                </a:cubicBezTo>
                <a:cubicBezTo>
                  <a:pt x="2644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80" y="8942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47"/>
                  <a:pt x="3287" y="8228"/>
                </a:cubicBezTo>
                <a:cubicBezTo>
                  <a:pt x="3239" y="8180"/>
                  <a:pt x="3215" y="8121"/>
                  <a:pt x="3215" y="8061"/>
                </a:cubicBezTo>
                <a:cubicBezTo>
                  <a:pt x="3215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87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70" y="8085"/>
                </a:cubicBezTo>
                <a:cubicBezTo>
                  <a:pt x="4501" y="7692"/>
                  <a:pt x="4132" y="7525"/>
                  <a:pt x="4144" y="7335"/>
                </a:cubicBezTo>
                <a:cubicBezTo>
                  <a:pt x="4335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56" y="6132"/>
                </a:cubicBezTo>
                <a:cubicBezTo>
                  <a:pt x="5204" y="6061"/>
                  <a:pt x="5251" y="5989"/>
                  <a:pt x="5299" y="5906"/>
                </a:cubicBezTo>
                <a:cubicBezTo>
                  <a:pt x="5275" y="5989"/>
                  <a:pt x="5251" y="6085"/>
                  <a:pt x="5239" y="6168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61"/>
                  <a:pt x="4894" y="7382"/>
                </a:cubicBezTo>
                <a:cubicBezTo>
                  <a:pt x="4823" y="7561"/>
                  <a:pt x="4882" y="7692"/>
                  <a:pt x="5108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6" y="8252"/>
                  <a:pt x="4346" y="8466"/>
                  <a:pt x="4442" y="8799"/>
                </a:cubicBezTo>
                <a:lnTo>
                  <a:pt x="4442" y="8799"/>
                </a:lnTo>
                <a:cubicBezTo>
                  <a:pt x="4454" y="8073"/>
                  <a:pt x="5609" y="8454"/>
                  <a:pt x="5335" y="7287"/>
                </a:cubicBezTo>
                <a:lnTo>
                  <a:pt x="5335" y="7287"/>
                </a:lnTo>
                <a:cubicBezTo>
                  <a:pt x="5466" y="7680"/>
                  <a:pt x="5501" y="8097"/>
                  <a:pt x="5418" y="8502"/>
                </a:cubicBezTo>
                <a:cubicBezTo>
                  <a:pt x="5394" y="8466"/>
                  <a:pt x="5359" y="8430"/>
                  <a:pt x="5311" y="8418"/>
                </a:cubicBezTo>
                <a:lnTo>
                  <a:pt x="5299" y="8418"/>
                </a:lnTo>
                <a:cubicBezTo>
                  <a:pt x="5275" y="8418"/>
                  <a:pt x="5251" y="8418"/>
                  <a:pt x="5239" y="8418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32" y="8740"/>
                </a:cubicBezTo>
                <a:cubicBezTo>
                  <a:pt x="5132" y="8740"/>
                  <a:pt x="5144" y="8752"/>
                  <a:pt x="5156" y="8764"/>
                </a:cubicBezTo>
                <a:cubicBezTo>
                  <a:pt x="5120" y="8609"/>
                  <a:pt x="5251" y="8585"/>
                  <a:pt x="5311" y="8656"/>
                </a:cubicBezTo>
                <a:cubicBezTo>
                  <a:pt x="5359" y="8728"/>
                  <a:pt x="5311" y="8871"/>
                  <a:pt x="5251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54" y="8668"/>
                  <a:pt x="4513" y="9145"/>
                  <a:pt x="4763" y="9311"/>
                </a:cubicBezTo>
                <a:cubicBezTo>
                  <a:pt x="4573" y="9442"/>
                  <a:pt x="4644" y="9573"/>
                  <a:pt x="4358" y="9597"/>
                </a:cubicBezTo>
                <a:cubicBezTo>
                  <a:pt x="4906" y="9859"/>
                  <a:pt x="5013" y="9537"/>
                  <a:pt x="5239" y="9442"/>
                </a:cubicBezTo>
                <a:lnTo>
                  <a:pt x="5239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76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76"/>
                  <a:pt x="6275" y="10323"/>
                </a:cubicBezTo>
                <a:cubicBezTo>
                  <a:pt x="6001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26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68"/>
                  <a:pt x="6156" y="8573"/>
                </a:cubicBezTo>
                <a:cubicBezTo>
                  <a:pt x="6299" y="8894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09"/>
                  <a:pt x="5787" y="8764"/>
                </a:cubicBezTo>
                <a:cubicBezTo>
                  <a:pt x="5799" y="8752"/>
                  <a:pt x="5811" y="8740"/>
                  <a:pt x="5823" y="8740"/>
                </a:cubicBezTo>
                <a:cubicBezTo>
                  <a:pt x="5859" y="8704"/>
                  <a:pt x="5882" y="8656"/>
                  <a:pt x="5882" y="8609"/>
                </a:cubicBezTo>
                <a:cubicBezTo>
                  <a:pt x="5882" y="8513"/>
                  <a:pt x="5811" y="8430"/>
                  <a:pt x="5716" y="8418"/>
                </a:cubicBezTo>
                <a:cubicBezTo>
                  <a:pt x="5692" y="8418"/>
                  <a:pt x="5668" y="8418"/>
                  <a:pt x="5656" y="8418"/>
                </a:cubicBezTo>
                <a:lnTo>
                  <a:pt x="5644" y="8418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0" y="7287"/>
                </a:cubicBezTo>
                <a:cubicBezTo>
                  <a:pt x="5335" y="8466"/>
                  <a:pt x="6502" y="8085"/>
                  <a:pt x="6513" y="8799"/>
                </a:cubicBezTo>
                <a:lnTo>
                  <a:pt x="6513" y="8728"/>
                </a:lnTo>
                <a:cubicBezTo>
                  <a:pt x="6513" y="8752"/>
                  <a:pt x="6513" y="8775"/>
                  <a:pt x="6513" y="8799"/>
                </a:cubicBezTo>
                <a:cubicBezTo>
                  <a:pt x="6609" y="8466"/>
                  <a:pt x="6597" y="8252"/>
                  <a:pt x="6525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2" y="7573"/>
                  <a:pt x="6049" y="7394"/>
                </a:cubicBezTo>
                <a:cubicBezTo>
                  <a:pt x="5894" y="7573"/>
                  <a:pt x="5716" y="7430"/>
                  <a:pt x="5716" y="7251"/>
                </a:cubicBezTo>
                <a:cubicBezTo>
                  <a:pt x="5728" y="6978"/>
                  <a:pt x="6013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44" y="7263"/>
                  <a:pt x="6418" y="7240"/>
                </a:cubicBezTo>
                <a:cubicBezTo>
                  <a:pt x="6478" y="7430"/>
                  <a:pt x="6621" y="7478"/>
                  <a:pt x="6811" y="7335"/>
                </a:cubicBezTo>
                <a:cubicBezTo>
                  <a:pt x="6811" y="7525"/>
                  <a:pt x="6454" y="7704"/>
                  <a:pt x="6585" y="8085"/>
                </a:cubicBezTo>
                <a:cubicBezTo>
                  <a:pt x="6632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cubicBezTo>
                  <a:pt x="7025" y="7037"/>
                  <a:pt x="7347" y="7323"/>
                  <a:pt x="7573" y="7668"/>
                </a:cubicBezTo>
                <a:cubicBezTo>
                  <a:pt x="7525" y="7656"/>
                  <a:pt x="7478" y="7656"/>
                  <a:pt x="7442" y="7692"/>
                </a:cubicBezTo>
                <a:lnTo>
                  <a:pt x="7430" y="7692"/>
                </a:lnTo>
                <a:cubicBezTo>
                  <a:pt x="7406" y="7704"/>
                  <a:pt x="7394" y="7716"/>
                  <a:pt x="7383" y="7728"/>
                </a:cubicBezTo>
                <a:cubicBezTo>
                  <a:pt x="7252" y="7871"/>
                  <a:pt x="7383" y="8097"/>
                  <a:pt x="7573" y="8025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92" y="7859"/>
                  <a:pt x="7752" y="8002"/>
                  <a:pt x="7752" y="8073"/>
                </a:cubicBezTo>
                <a:cubicBezTo>
                  <a:pt x="7752" y="8132"/>
                  <a:pt x="7728" y="8192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3" y="8466"/>
                  <a:pt x="7383" y="8752"/>
                  <a:pt x="7692" y="8692"/>
                </a:cubicBezTo>
                <a:cubicBezTo>
                  <a:pt x="7645" y="8918"/>
                  <a:pt x="7787" y="8966"/>
                  <a:pt x="7597" y="9180"/>
                </a:cubicBezTo>
                <a:cubicBezTo>
                  <a:pt x="8168" y="8978"/>
                  <a:pt x="8026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73"/>
                  <a:pt x="8347" y="9478"/>
                </a:cubicBezTo>
                <a:cubicBezTo>
                  <a:pt x="8692" y="9061"/>
                  <a:pt x="8407" y="8799"/>
                  <a:pt x="8299" y="8502"/>
                </a:cubicBezTo>
                <a:lnTo>
                  <a:pt x="8299" y="8502"/>
                </a:lnTo>
                <a:cubicBezTo>
                  <a:pt x="8597" y="9228"/>
                  <a:pt x="9002" y="9061"/>
                  <a:pt x="9347" y="9347"/>
                </a:cubicBezTo>
                <a:cubicBezTo>
                  <a:pt x="9049" y="9002"/>
                  <a:pt x="9216" y="8597"/>
                  <a:pt x="8502" y="8311"/>
                </a:cubicBezTo>
                <a:lnTo>
                  <a:pt x="8502" y="8311"/>
                </a:lnTo>
                <a:cubicBezTo>
                  <a:pt x="8799" y="8418"/>
                  <a:pt x="9049" y="8704"/>
                  <a:pt x="9466" y="8347"/>
                </a:cubicBezTo>
                <a:cubicBezTo>
                  <a:pt x="9073" y="8323"/>
                  <a:pt x="8930" y="7966"/>
                  <a:pt x="8454" y="8121"/>
                </a:cubicBezTo>
                <a:lnTo>
                  <a:pt x="8454" y="8121"/>
                </a:lnTo>
                <a:cubicBezTo>
                  <a:pt x="8668" y="8025"/>
                  <a:pt x="8978" y="8180"/>
                  <a:pt x="9180" y="7597"/>
                </a:cubicBezTo>
                <a:cubicBezTo>
                  <a:pt x="8954" y="7787"/>
                  <a:pt x="8907" y="7644"/>
                  <a:pt x="8680" y="7692"/>
                </a:cubicBezTo>
                <a:cubicBezTo>
                  <a:pt x="8752" y="7394"/>
                  <a:pt x="8466" y="7013"/>
                  <a:pt x="8156" y="7192"/>
                </a:cubicBezTo>
                <a:cubicBezTo>
                  <a:pt x="8478" y="7323"/>
                  <a:pt x="8359" y="7573"/>
                  <a:pt x="8240" y="7692"/>
                </a:cubicBezTo>
                <a:cubicBezTo>
                  <a:pt x="8192" y="7728"/>
                  <a:pt x="8133" y="7751"/>
                  <a:pt x="8073" y="7751"/>
                </a:cubicBezTo>
                <a:cubicBezTo>
                  <a:pt x="8002" y="7751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26" y="7525"/>
                  <a:pt x="8026" y="7501"/>
                </a:cubicBezTo>
                <a:cubicBezTo>
                  <a:pt x="8014" y="7418"/>
                  <a:pt x="7942" y="7347"/>
                  <a:pt x="7859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04" y="7406"/>
                  <a:pt x="7692" y="7418"/>
                  <a:pt x="7692" y="7430"/>
                </a:cubicBezTo>
                <a:lnTo>
                  <a:pt x="7692" y="7442"/>
                </a:lnTo>
                <a:cubicBezTo>
                  <a:pt x="7656" y="7490"/>
                  <a:pt x="7656" y="7537"/>
                  <a:pt x="7656" y="7585"/>
                </a:cubicBezTo>
                <a:cubicBezTo>
                  <a:pt x="7323" y="7347"/>
                  <a:pt x="7037" y="7037"/>
                  <a:pt x="6871" y="6656"/>
                </a:cubicBezTo>
                <a:cubicBezTo>
                  <a:pt x="7502" y="7692"/>
                  <a:pt x="8061" y="6597"/>
                  <a:pt x="8561" y="7097"/>
                </a:cubicBezTo>
                <a:cubicBezTo>
                  <a:pt x="8549" y="7073"/>
                  <a:pt x="8526" y="7061"/>
                  <a:pt x="8514" y="7049"/>
                </a:cubicBezTo>
                <a:cubicBezTo>
                  <a:pt x="8526" y="7061"/>
                  <a:pt x="8549" y="7073"/>
                  <a:pt x="8561" y="7097"/>
                </a:cubicBezTo>
                <a:cubicBezTo>
                  <a:pt x="8395" y="6799"/>
                  <a:pt x="8240" y="6656"/>
                  <a:pt x="8097" y="6597"/>
                </a:cubicBezTo>
                <a:cubicBezTo>
                  <a:pt x="7704" y="6466"/>
                  <a:pt x="7537" y="6835"/>
                  <a:pt x="7335" y="6823"/>
                </a:cubicBezTo>
                <a:cubicBezTo>
                  <a:pt x="7490" y="6632"/>
                  <a:pt x="7430" y="6501"/>
                  <a:pt x="7240" y="6430"/>
                </a:cubicBezTo>
                <a:cubicBezTo>
                  <a:pt x="7264" y="6656"/>
                  <a:pt x="7037" y="6692"/>
                  <a:pt x="6918" y="6561"/>
                </a:cubicBezTo>
                <a:cubicBezTo>
                  <a:pt x="6728" y="6358"/>
                  <a:pt x="6692" y="5906"/>
                  <a:pt x="6144" y="5811"/>
                </a:cubicBezTo>
                <a:cubicBezTo>
                  <a:pt x="6073" y="5751"/>
                  <a:pt x="6001" y="5704"/>
                  <a:pt x="5918" y="5656"/>
                </a:cubicBezTo>
                <a:cubicBezTo>
                  <a:pt x="6001" y="5692"/>
                  <a:pt x="6097" y="5704"/>
                  <a:pt x="6180" y="5716"/>
                </a:cubicBezTo>
                <a:cubicBezTo>
                  <a:pt x="6632" y="6037"/>
                  <a:pt x="6978" y="5739"/>
                  <a:pt x="7252" y="5727"/>
                </a:cubicBezTo>
                <a:cubicBezTo>
                  <a:pt x="7442" y="5727"/>
                  <a:pt x="7573" y="5906"/>
                  <a:pt x="7394" y="6061"/>
                </a:cubicBezTo>
                <a:cubicBezTo>
                  <a:pt x="7573" y="6144"/>
                  <a:pt x="7704" y="6085"/>
                  <a:pt x="7740" y="5846"/>
                </a:cubicBezTo>
                <a:cubicBezTo>
                  <a:pt x="7883" y="5977"/>
                  <a:pt x="7740" y="6358"/>
                  <a:pt x="8109" y="6537"/>
                </a:cubicBezTo>
                <a:cubicBezTo>
                  <a:pt x="8264" y="6608"/>
                  <a:pt x="8466" y="6620"/>
                  <a:pt x="8799" y="6525"/>
                </a:cubicBezTo>
                <a:lnTo>
                  <a:pt x="8799" y="6525"/>
                </a:lnTo>
                <a:cubicBezTo>
                  <a:pt x="8085" y="6513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489"/>
                  <a:pt x="8109" y="5454"/>
                  <a:pt x="8514" y="5537"/>
                </a:cubicBezTo>
                <a:cubicBezTo>
                  <a:pt x="8478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30" y="5680"/>
                  <a:pt x="8430" y="5704"/>
                  <a:pt x="8430" y="5727"/>
                </a:cubicBezTo>
                <a:cubicBezTo>
                  <a:pt x="8430" y="5906"/>
                  <a:pt x="8680" y="5966"/>
                  <a:pt x="8764" y="5799"/>
                </a:cubicBezTo>
                <a:cubicBezTo>
                  <a:pt x="8621" y="5846"/>
                  <a:pt x="8597" y="5704"/>
                  <a:pt x="8668" y="5656"/>
                </a:cubicBezTo>
                <a:cubicBezTo>
                  <a:pt x="8728" y="5596"/>
                  <a:pt x="8883" y="5656"/>
                  <a:pt x="8930" y="5704"/>
                </a:cubicBezTo>
                <a:cubicBezTo>
                  <a:pt x="8966" y="5751"/>
                  <a:pt x="9002" y="5811"/>
                  <a:pt x="9002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0" y="6513"/>
                  <a:pt x="9145" y="6454"/>
                  <a:pt x="9323" y="6192"/>
                </a:cubicBezTo>
                <a:cubicBezTo>
                  <a:pt x="9442" y="6382"/>
                  <a:pt x="9585" y="6311"/>
                  <a:pt x="9597" y="6608"/>
                </a:cubicBezTo>
                <a:cubicBezTo>
                  <a:pt x="9871" y="6061"/>
                  <a:pt x="9538" y="5942"/>
                  <a:pt x="9454" y="5727"/>
                </a:cubicBezTo>
                <a:lnTo>
                  <a:pt x="9454" y="5727"/>
                </a:lnTo>
                <a:cubicBezTo>
                  <a:pt x="9680" y="6168"/>
                  <a:pt x="10050" y="6025"/>
                  <a:pt x="10335" y="6287"/>
                </a:cubicBezTo>
                <a:cubicBezTo>
                  <a:pt x="10288" y="5739"/>
                  <a:pt x="9907" y="5751"/>
                  <a:pt x="9621" y="5620"/>
                </a:cubicBezTo>
                <a:lnTo>
                  <a:pt x="9621" y="5620"/>
                </a:lnTo>
                <a:cubicBezTo>
                  <a:pt x="10335" y="5930"/>
                  <a:pt x="10514" y="5525"/>
                  <a:pt x="10954" y="5489"/>
                </a:cubicBezTo>
                <a:cubicBezTo>
                  <a:pt x="10514" y="5454"/>
                  <a:pt x="10335" y="5037"/>
                  <a:pt x="9621" y="5346"/>
                </a:cubicBezTo>
                <a:lnTo>
                  <a:pt x="9621" y="5346"/>
                </a:lnTo>
                <a:cubicBezTo>
                  <a:pt x="9907" y="5215"/>
                  <a:pt x="10288" y="5239"/>
                  <a:pt x="10335" y="4692"/>
                </a:cubicBezTo>
                <a:cubicBezTo>
                  <a:pt x="10038" y="4954"/>
                  <a:pt x="9680" y="4799"/>
                  <a:pt x="9454" y="5251"/>
                </a:cubicBezTo>
                <a:lnTo>
                  <a:pt x="9454" y="5251"/>
                </a:lnTo>
                <a:cubicBezTo>
                  <a:pt x="9538" y="5025"/>
                  <a:pt x="9871" y="4918"/>
                  <a:pt x="9597" y="4370"/>
                </a:cubicBezTo>
                <a:cubicBezTo>
                  <a:pt x="9609" y="4644"/>
                  <a:pt x="9466" y="4573"/>
                  <a:pt x="9335" y="4763"/>
                </a:cubicBezTo>
                <a:close/>
                <a:moveTo>
                  <a:pt x="3680" y="5632"/>
                </a:moveTo>
                <a:close/>
                <a:moveTo>
                  <a:pt x="4644" y="5727"/>
                </a:moveTo>
                <a:cubicBezTo>
                  <a:pt x="4513" y="5799"/>
                  <a:pt x="4358" y="5823"/>
                  <a:pt x="4216" y="5799"/>
                </a:cubicBezTo>
                <a:cubicBezTo>
                  <a:pt x="4025" y="5751"/>
                  <a:pt x="3835" y="5596"/>
                  <a:pt x="3489" y="5525"/>
                </a:cubicBezTo>
                <a:cubicBezTo>
                  <a:pt x="3394" y="5501"/>
                  <a:pt x="3287" y="5489"/>
                  <a:pt x="3192" y="5477"/>
                </a:cubicBezTo>
                <a:cubicBezTo>
                  <a:pt x="3299" y="5465"/>
                  <a:pt x="3394" y="5454"/>
                  <a:pt x="3489" y="5430"/>
                </a:cubicBezTo>
                <a:cubicBezTo>
                  <a:pt x="3835" y="5358"/>
                  <a:pt x="4025" y="5204"/>
                  <a:pt x="4216" y="5156"/>
                </a:cubicBezTo>
                <a:cubicBezTo>
                  <a:pt x="4358" y="5132"/>
                  <a:pt x="4513" y="5144"/>
                  <a:pt x="4644" y="5227"/>
                </a:cubicBezTo>
                <a:cubicBezTo>
                  <a:pt x="4418" y="5215"/>
                  <a:pt x="4204" y="5311"/>
                  <a:pt x="4049" y="5477"/>
                </a:cubicBezTo>
                <a:cubicBezTo>
                  <a:pt x="4204" y="5644"/>
                  <a:pt x="4418" y="5739"/>
                  <a:pt x="4644" y="5727"/>
                </a:cubicBezTo>
                <a:close/>
                <a:moveTo>
                  <a:pt x="4323" y="4084"/>
                </a:moveTo>
                <a:close/>
                <a:moveTo>
                  <a:pt x="4323" y="6870"/>
                </a:moveTo>
                <a:close/>
                <a:moveTo>
                  <a:pt x="4811" y="6608"/>
                </a:moveTo>
                <a:cubicBezTo>
                  <a:pt x="4644" y="6716"/>
                  <a:pt x="4418" y="6739"/>
                  <a:pt x="4108" y="6942"/>
                </a:cubicBezTo>
                <a:cubicBezTo>
                  <a:pt x="4025" y="6989"/>
                  <a:pt x="3942" y="7049"/>
                  <a:pt x="3858" y="7120"/>
                </a:cubicBezTo>
                <a:cubicBezTo>
                  <a:pt x="3930" y="7037"/>
                  <a:pt x="3989" y="6954"/>
                  <a:pt x="4037" y="6870"/>
                </a:cubicBezTo>
                <a:cubicBezTo>
                  <a:pt x="4239" y="6573"/>
                  <a:pt x="4263" y="6335"/>
                  <a:pt x="4370" y="6168"/>
                </a:cubicBezTo>
                <a:cubicBezTo>
                  <a:pt x="4454" y="6037"/>
                  <a:pt x="4573" y="5942"/>
                  <a:pt x="4716" y="5906"/>
                </a:cubicBezTo>
                <a:cubicBezTo>
                  <a:pt x="4561" y="6049"/>
                  <a:pt x="4466" y="6275"/>
                  <a:pt x="4477" y="6501"/>
                </a:cubicBezTo>
                <a:cubicBezTo>
                  <a:pt x="4704" y="6501"/>
                  <a:pt x="4918" y="6418"/>
                  <a:pt x="5073" y="6251"/>
                </a:cubicBezTo>
                <a:cubicBezTo>
                  <a:pt x="5037" y="6406"/>
                  <a:pt x="4942" y="6525"/>
                  <a:pt x="4811" y="6608"/>
                </a:cubicBezTo>
                <a:close/>
                <a:moveTo>
                  <a:pt x="4477" y="4453"/>
                </a:moveTo>
                <a:cubicBezTo>
                  <a:pt x="4466" y="4680"/>
                  <a:pt x="4561" y="4894"/>
                  <a:pt x="4716" y="5049"/>
                </a:cubicBezTo>
                <a:cubicBezTo>
                  <a:pt x="4573" y="5001"/>
                  <a:pt x="4454" y="4918"/>
                  <a:pt x="4370" y="4787"/>
                </a:cubicBezTo>
                <a:cubicBezTo>
                  <a:pt x="4263" y="4620"/>
                  <a:pt x="4239" y="4382"/>
                  <a:pt x="4049" y="4084"/>
                </a:cubicBezTo>
                <a:cubicBezTo>
                  <a:pt x="3989" y="3989"/>
                  <a:pt x="3930" y="3906"/>
                  <a:pt x="3858" y="3834"/>
                </a:cubicBezTo>
                <a:cubicBezTo>
                  <a:pt x="3942" y="3894"/>
                  <a:pt x="4025" y="3953"/>
                  <a:pt x="4108" y="4013"/>
                </a:cubicBezTo>
                <a:cubicBezTo>
                  <a:pt x="4406" y="4203"/>
                  <a:pt x="4644" y="4239"/>
                  <a:pt x="4823" y="4334"/>
                </a:cubicBezTo>
                <a:cubicBezTo>
                  <a:pt x="4942" y="4418"/>
                  <a:pt x="5037" y="4549"/>
                  <a:pt x="5085" y="4692"/>
                </a:cubicBezTo>
                <a:cubicBezTo>
                  <a:pt x="4918" y="4525"/>
                  <a:pt x="4704" y="4430"/>
                  <a:pt x="4466" y="4453"/>
                </a:cubicBezTo>
                <a:close/>
                <a:moveTo>
                  <a:pt x="5656" y="7299"/>
                </a:moveTo>
                <a:close/>
                <a:moveTo>
                  <a:pt x="5751" y="6335"/>
                </a:moveTo>
                <a:cubicBezTo>
                  <a:pt x="5835" y="6466"/>
                  <a:pt x="5847" y="6620"/>
                  <a:pt x="5823" y="6763"/>
                </a:cubicBezTo>
                <a:cubicBezTo>
                  <a:pt x="5775" y="6954"/>
                  <a:pt x="5632" y="7144"/>
                  <a:pt x="5549" y="7490"/>
                </a:cubicBezTo>
                <a:cubicBezTo>
                  <a:pt x="5537" y="7585"/>
                  <a:pt x="5513" y="7680"/>
                  <a:pt x="5501" y="7787"/>
                </a:cubicBezTo>
                <a:cubicBezTo>
                  <a:pt x="5489" y="7680"/>
                  <a:pt x="5478" y="7585"/>
                  <a:pt x="5454" y="7490"/>
                </a:cubicBezTo>
                <a:cubicBezTo>
                  <a:pt x="5382" y="7144"/>
                  <a:pt x="5228" y="6954"/>
                  <a:pt x="5180" y="6763"/>
                </a:cubicBezTo>
                <a:cubicBezTo>
                  <a:pt x="5156" y="6620"/>
                  <a:pt x="5180" y="6466"/>
                  <a:pt x="5251" y="6335"/>
                </a:cubicBezTo>
                <a:cubicBezTo>
                  <a:pt x="5037" y="6549"/>
                  <a:pt x="5192" y="6930"/>
                  <a:pt x="5501" y="6930"/>
                </a:cubicBezTo>
                <a:cubicBezTo>
                  <a:pt x="5811" y="6930"/>
                  <a:pt x="5978" y="6549"/>
                  <a:pt x="5751" y="6335"/>
                </a:cubicBezTo>
                <a:close/>
                <a:moveTo>
                  <a:pt x="5501" y="4025"/>
                </a:moveTo>
                <a:cubicBezTo>
                  <a:pt x="5335" y="4180"/>
                  <a:pt x="5239" y="4394"/>
                  <a:pt x="5251" y="4620"/>
                </a:cubicBezTo>
                <a:cubicBezTo>
                  <a:pt x="5180" y="4489"/>
                  <a:pt x="5156" y="4334"/>
                  <a:pt x="5180" y="4192"/>
                </a:cubicBezTo>
                <a:cubicBezTo>
                  <a:pt x="5228" y="4001"/>
                  <a:pt x="5382" y="3811"/>
                  <a:pt x="5454" y="3465"/>
                </a:cubicBezTo>
                <a:cubicBezTo>
                  <a:pt x="5478" y="3370"/>
                  <a:pt x="5489" y="3275"/>
                  <a:pt x="5501" y="3168"/>
                </a:cubicBezTo>
                <a:cubicBezTo>
                  <a:pt x="5513" y="3275"/>
                  <a:pt x="5525" y="3370"/>
                  <a:pt x="5549" y="3465"/>
                </a:cubicBezTo>
                <a:cubicBezTo>
                  <a:pt x="5620" y="3811"/>
                  <a:pt x="5775" y="4001"/>
                  <a:pt x="5823" y="4192"/>
                </a:cubicBezTo>
                <a:cubicBezTo>
                  <a:pt x="5847" y="4334"/>
                  <a:pt x="5835" y="4489"/>
                  <a:pt x="5751" y="4620"/>
                </a:cubicBezTo>
                <a:cubicBezTo>
                  <a:pt x="5763" y="4394"/>
                  <a:pt x="5668" y="4180"/>
                  <a:pt x="5501" y="4025"/>
                </a:cubicBezTo>
                <a:close/>
                <a:moveTo>
                  <a:pt x="6680" y="4084"/>
                </a:moveTo>
                <a:close/>
                <a:moveTo>
                  <a:pt x="6894" y="6656"/>
                </a:moveTo>
                <a:close/>
                <a:moveTo>
                  <a:pt x="6525" y="6513"/>
                </a:moveTo>
                <a:cubicBezTo>
                  <a:pt x="6537" y="6287"/>
                  <a:pt x="6454" y="6061"/>
                  <a:pt x="6287" y="5918"/>
                </a:cubicBezTo>
                <a:cubicBezTo>
                  <a:pt x="6430" y="5954"/>
                  <a:pt x="6549" y="6049"/>
                  <a:pt x="6632" y="6180"/>
                </a:cubicBezTo>
                <a:cubicBezTo>
                  <a:pt x="6740" y="6347"/>
                  <a:pt x="6763" y="6573"/>
                  <a:pt x="6966" y="6882"/>
                </a:cubicBezTo>
                <a:cubicBezTo>
                  <a:pt x="7013" y="6966"/>
                  <a:pt x="7073" y="7049"/>
                  <a:pt x="7144" y="7132"/>
                </a:cubicBezTo>
                <a:cubicBezTo>
                  <a:pt x="7061" y="7061"/>
                  <a:pt x="6978" y="7001"/>
                  <a:pt x="6894" y="6954"/>
                </a:cubicBezTo>
                <a:cubicBezTo>
                  <a:pt x="6597" y="6751"/>
                  <a:pt x="6359" y="6728"/>
                  <a:pt x="6192" y="6620"/>
                </a:cubicBezTo>
                <a:cubicBezTo>
                  <a:pt x="6061" y="6537"/>
                  <a:pt x="5966" y="6418"/>
                  <a:pt x="5930" y="6275"/>
                </a:cubicBezTo>
                <a:cubicBezTo>
                  <a:pt x="6085" y="6430"/>
                  <a:pt x="6299" y="6513"/>
                  <a:pt x="6525" y="6501"/>
                </a:cubicBezTo>
                <a:close/>
                <a:moveTo>
                  <a:pt x="5930" y="4703"/>
                </a:moveTo>
                <a:cubicBezTo>
                  <a:pt x="5978" y="4561"/>
                  <a:pt x="6061" y="4430"/>
                  <a:pt x="6192" y="4346"/>
                </a:cubicBezTo>
                <a:cubicBezTo>
                  <a:pt x="6359" y="4251"/>
                  <a:pt x="6597" y="4215"/>
                  <a:pt x="6894" y="4025"/>
                </a:cubicBezTo>
                <a:cubicBezTo>
                  <a:pt x="6990" y="3965"/>
                  <a:pt x="7073" y="3906"/>
                  <a:pt x="7144" y="3846"/>
                </a:cubicBezTo>
                <a:cubicBezTo>
                  <a:pt x="7085" y="3918"/>
                  <a:pt x="7025" y="4001"/>
                  <a:pt x="6966" y="4096"/>
                </a:cubicBezTo>
                <a:cubicBezTo>
                  <a:pt x="6775" y="4394"/>
                  <a:pt x="6752" y="4632"/>
                  <a:pt x="6644" y="4799"/>
                </a:cubicBezTo>
                <a:cubicBezTo>
                  <a:pt x="6561" y="4930"/>
                  <a:pt x="6430" y="5013"/>
                  <a:pt x="6287" y="5061"/>
                </a:cubicBezTo>
                <a:cubicBezTo>
                  <a:pt x="6454" y="4906"/>
                  <a:pt x="6549" y="4692"/>
                  <a:pt x="6537" y="4465"/>
                </a:cubicBezTo>
                <a:cubicBezTo>
                  <a:pt x="6299" y="4442"/>
                  <a:pt x="6073" y="4525"/>
                  <a:pt x="5918" y="4692"/>
                </a:cubicBezTo>
                <a:close/>
                <a:moveTo>
                  <a:pt x="7335" y="5335"/>
                </a:moveTo>
                <a:close/>
                <a:moveTo>
                  <a:pt x="7525" y="5537"/>
                </a:moveTo>
                <a:cubicBezTo>
                  <a:pt x="7168" y="5608"/>
                  <a:pt x="6990" y="5751"/>
                  <a:pt x="6799" y="5799"/>
                </a:cubicBezTo>
                <a:cubicBezTo>
                  <a:pt x="6644" y="5835"/>
                  <a:pt x="6490" y="5811"/>
                  <a:pt x="6359" y="5739"/>
                </a:cubicBezTo>
                <a:cubicBezTo>
                  <a:pt x="6585" y="5739"/>
                  <a:pt x="6799" y="5656"/>
                  <a:pt x="6954" y="5489"/>
                </a:cubicBezTo>
                <a:cubicBezTo>
                  <a:pt x="6799" y="5311"/>
                  <a:pt x="6585" y="5215"/>
                  <a:pt x="6359" y="5227"/>
                </a:cubicBezTo>
                <a:cubicBezTo>
                  <a:pt x="6490" y="5156"/>
                  <a:pt x="6644" y="5132"/>
                  <a:pt x="6799" y="5168"/>
                </a:cubicBezTo>
                <a:cubicBezTo>
                  <a:pt x="6990" y="5215"/>
                  <a:pt x="7168" y="5358"/>
                  <a:pt x="7525" y="5430"/>
                </a:cubicBezTo>
                <a:cubicBezTo>
                  <a:pt x="7621" y="5454"/>
                  <a:pt x="7716" y="5465"/>
                  <a:pt x="7823" y="5489"/>
                </a:cubicBezTo>
                <a:cubicBezTo>
                  <a:pt x="7704" y="5489"/>
                  <a:pt x="7597" y="5501"/>
                  <a:pt x="7514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4" name="Google Shape;5644;p34"/>
          <p:cNvSpPr/>
          <p:nvPr/>
        </p:nvSpPr>
        <p:spPr>
          <a:xfrm rot="5400000">
            <a:off x="64203" y="1866170"/>
            <a:ext cx="990567" cy="99165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1" y="6168"/>
                </a:moveTo>
                <a:cubicBezTo>
                  <a:pt x="1810" y="6418"/>
                  <a:pt x="2274" y="6477"/>
                  <a:pt x="2370" y="6144"/>
                </a:cubicBezTo>
                <a:cubicBezTo>
                  <a:pt x="2048" y="6275"/>
                  <a:pt x="1953" y="6013"/>
                  <a:pt x="1953" y="5846"/>
                </a:cubicBezTo>
                <a:cubicBezTo>
                  <a:pt x="1953" y="5775"/>
                  <a:pt x="1977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8" y="5680"/>
                  <a:pt x="2334" y="5811"/>
                  <a:pt x="2191" y="5775"/>
                </a:cubicBezTo>
                <a:cubicBezTo>
                  <a:pt x="2274" y="5942"/>
                  <a:pt x="2524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74" y="5465"/>
                  <a:pt x="3655" y="5596"/>
                </a:cubicBezTo>
                <a:cubicBezTo>
                  <a:pt x="2477" y="5322"/>
                  <a:pt x="2870" y="6489"/>
                  <a:pt x="2143" y="6489"/>
                </a:cubicBezTo>
                <a:lnTo>
                  <a:pt x="2227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15" y="5822"/>
                </a:cubicBezTo>
                <a:cubicBezTo>
                  <a:pt x="3239" y="6049"/>
                  <a:pt x="3382" y="6108"/>
                  <a:pt x="3560" y="6037"/>
                </a:cubicBezTo>
                <a:cubicBezTo>
                  <a:pt x="3370" y="5882"/>
                  <a:pt x="3513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7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3" y="5882"/>
                  <a:pt x="4227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51" y="6430"/>
                  <a:pt x="2858" y="6561"/>
                </a:cubicBezTo>
                <a:cubicBezTo>
                  <a:pt x="2703" y="6620"/>
                  <a:pt x="2560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2" y="7323"/>
                  <a:pt x="3286" y="7561"/>
                </a:cubicBezTo>
                <a:cubicBezTo>
                  <a:pt x="3298" y="7513"/>
                  <a:pt x="3286" y="7454"/>
                  <a:pt x="3263" y="7418"/>
                </a:cubicBezTo>
                <a:cubicBezTo>
                  <a:pt x="3263" y="7418"/>
                  <a:pt x="3263" y="7406"/>
                  <a:pt x="3263" y="7406"/>
                </a:cubicBezTo>
                <a:cubicBezTo>
                  <a:pt x="3251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1" y="7418"/>
                  <a:pt x="3108" y="7501"/>
                  <a:pt x="3108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22" y="7727"/>
                  <a:pt x="2762" y="7704"/>
                  <a:pt x="2715" y="7656"/>
                </a:cubicBezTo>
                <a:cubicBezTo>
                  <a:pt x="2596" y="7549"/>
                  <a:pt x="2477" y="7299"/>
                  <a:pt x="2798" y="7168"/>
                </a:cubicBezTo>
                <a:cubicBezTo>
                  <a:pt x="2489" y="6989"/>
                  <a:pt x="2203" y="7358"/>
                  <a:pt x="2262" y="7668"/>
                </a:cubicBezTo>
                <a:cubicBezTo>
                  <a:pt x="2036" y="7620"/>
                  <a:pt x="2000" y="7763"/>
                  <a:pt x="1774" y="7573"/>
                </a:cubicBezTo>
                <a:cubicBezTo>
                  <a:pt x="1977" y="8156"/>
                  <a:pt x="2286" y="8001"/>
                  <a:pt x="2501" y="8097"/>
                </a:cubicBezTo>
                <a:lnTo>
                  <a:pt x="2501" y="8097"/>
                </a:lnTo>
                <a:cubicBezTo>
                  <a:pt x="2024" y="7942"/>
                  <a:pt x="1881" y="8299"/>
                  <a:pt x="1477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3" y="8978"/>
                  <a:pt x="1608" y="9323"/>
                </a:cubicBezTo>
                <a:cubicBezTo>
                  <a:pt x="1953" y="9037"/>
                  <a:pt x="2358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3" y="8668"/>
                </a:cubicBezTo>
                <a:cubicBezTo>
                  <a:pt x="3572" y="8728"/>
                  <a:pt x="3941" y="8442"/>
                  <a:pt x="3763" y="8132"/>
                </a:cubicBezTo>
                <a:cubicBezTo>
                  <a:pt x="3632" y="8454"/>
                  <a:pt x="3382" y="8335"/>
                  <a:pt x="3274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3" y="7835"/>
                  <a:pt x="3346" y="7823"/>
                </a:cubicBezTo>
                <a:cubicBezTo>
                  <a:pt x="3429" y="7823"/>
                  <a:pt x="3513" y="7930"/>
                  <a:pt x="3382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3" y="7668"/>
                </a:lnTo>
                <a:cubicBezTo>
                  <a:pt x="3465" y="7632"/>
                  <a:pt x="3417" y="7632"/>
                  <a:pt x="3358" y="7644"/>
                </a:cubicBezTo>
                <a:cubicBezTo>
                  <a:pt x="3596" y="7299"/>
                  <a:pt x="3917" y="7025"/>
                  <a:pt x="4286" y="6846"/>
                </a:cubicBezTo>
                <a:cubicBezTo>
                  <a:pt x="3263" y="7477"/>
                  <a:pt x="4358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6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0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82" y="6894"/>
                </a:cubicBezTo>
                <a:cubicBezTo>
                  <a:pt x="4572" y="6704"/>
                  <a:pt x="5037" y="6668"/>
                  <a:pt x="5132" y="6132"/>
                </a:cubicBezTo>
                <a:cubicBezTo>
                  <a:pt x="5191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15" y="7239"/>
                </a:cubicBezTo>
                <a:cubicBezTo>
                  <a:pt x="5215" y="7418"/>
                  <a:pt x="5037" y="7561"/>
                  <a:pt x="4882" y="7370"/>
                </a:cubicBezTo>
                <a:cubicBezTo>
                  <a:pt x="4798" y="7549"/>
                  <a:pt x="4858" y="7692"/>
                  <a:pt x="5084" y="7716"/>
                </a:cubicBezTo>
                <a:cubicBezTo>
                  <a:pt x="4965" y="7870"/>
                  <a:pt x="4584" y="7727"/>
                  <a:pt x="4394" y="8097"/>
                </a:cubicBezTo>
                <a:cubicBezTo>
                  <a:pt x="4322" y="8239"/>
                  <a:pt x="4322" y="8454"/>
                  <a:pt x="4417" y="8787"/>
                </a:cubicBezTo>
                <a:lnTo>
                  <a:pt x="4417" y="8787"/>
                </a:lnTo>
                <a:cubicBezTo>
                  <a:pt x="4429" y="8073"/>
                  <a:pt x="5584" y="8442"/>
                  <a:pt x="5310" y="7275"/>
                </a:cubicBezTo>
                <a:lnTo>
                  <a:pt x="5310" y="7275"/>
                </a:lnTo>
                <a:cubicBezTo>
                  <a:pt x="5453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39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72" y="8692"/>
                  <a:pt x="5108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096" y="8597"/>
                  <a:pt x="5239" y="8585"/>
                  <a:pt x="5287" y="8644"/>
                </a:cubicBezTo>
                <a:cubicBezTo>
                  <a:pt x="5346" y="8716"/>
                  <a:pt x="5287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6" y="8990"/>
                  <a:pt x="4644" y="8882"/>
                  <a:pt x="4775" y="8561"/>
                </a:cubicBezTo>
                <a:cubicBezTo>
                  <a:pt x="4429" y="8668"/>
                  <a:pt x="4489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75" y="9668"/>
                  <a:pt x="4917" y="10025"/>
                  <a:pt x="4656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8" y="9525"/>
                  <a:pt x="6025" y="9847"/>
                  <a:pt x="6572" y="9585"/>
                </a:cubicBezTo>
                <a:cubicBezTo>
                  <a:pt x="6275" y="9561"/>
                  <a:pt x="6358" y="9430"/>
                  <a:pt x="6168" y="9299"/>
                </a:cubicBezTo>
                <a:cubicBezTo>
                  <a:pt x="6418" y="9132"/>
                  <a:pt x="6477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7" y="8978"/>
                  <a:pt x="5727" y="8954"/>
                  <a:pt x="5679" y="8906"/>
                </a:cubicBezTo>
                <a:cubicBezTo>
                  <a:pt x="5620" y="8859"/>
                  <a:pt x="5572" y="8716"/>
                  <a:pt x="5620" y="8644"/>
                </a:cubicBezTo>
                <a:cubicBezTo>
                  <a:pt x="5679" y="8573"/>
                  <a:pt x="5822" y="8609"/>
                  <a:pt x="5775" y="8751"/>
                </a:cubicBezTo>
                <a:lnTo>
                  <a:pt x="5799" y="8728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87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72" y="8418"/>
                  <a:pt x="5537" y="8454"/>
                  <a:pt x="5513" y="8489"/>
                </a:cubicBezTo>
                <a:cubicBezTo>
                  <a:pt x="5429" y="8085"/>
                  <a:pt x="5465" y="7668"/>
                  <a:pt x="5596" y="7275"/>
                </a:cubicBezTo>
                <a:cubicBezTo>
                  <a:pt x="5322" y="8454"/>
                  <a:pt x="6489" y="8073"/>
                  <a:pt x="6489" y="8787"/>
                </a:cubicBezTo>
                <a:cubicBezTo>
                  <a:pt x="6489" y="8763"/>
                  <a:pt x="6489" y="8740"/>
                  <a:pt x="6489" y="8716"/>
                </a:cubicBez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49" y="7692"/>
                  <a:pt x="6108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7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20" y="8228"/>
                  <a:pt x="6763" y="8382"/>
                  <a:pt x="7073" y="8549"/>
                </a:cubicBezTo>
                <a:lnTo>
                  <a:pt x="7073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18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27" y="7847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68" y="7847"/>
                  <a:pt x="7739" y="7989"/>
                  <a:pt x="7739" y="8061"/>
                </a:cubicBezTo>
                <a:cubicBezTo>
                  <a:pt x="7727" y="8132"/>
                  <a:pt x="7704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6989" y="8454"/>
                  <a:pt x="7370" y="8740"/>
                  <a:pt x="7668" y="8680"/>
                </a:cubicBezTo>
                <a:cubicBezTo>
                  <a:pt x="7620" y="8906"/>
                  <a:pt x="7775" y="8954"/>
                  <a:pt x="7573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4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27" y="7382"/>
                  <a:pt x="8442" y="7001"/>
                  <a:pt x="8132" y="7180"/>
                </a:cubicBezTo>
                <a:cubicBezTo>
                  <a:pt x="8454" y="7311"/>
                  <a:pt x="8346" y="7561"/>
                  <a:pt x="8216" y="7680"/>
                </a:cubicBezTo>
                <a:cubicBezTo>
                  <a:pt x="8168" y="7716"/>
                  <a:pt x="8108" y="7739"/>
                  <a:pt x="8049" y="7751"/>
                </a:cubicBezTo>
                <a:cubicBezTo>
                  <a:pt x="7977" y="7751"/>
                  <a:pt x="7835" y="7680"/>
                  <a:pt x="7835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01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87" y="7335"/>
                  <a:pt x="7739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46"/>
                  <a:pt x="7013" y="7025"/>
                  <a:pt x="6834" y="6644"/>
                </a:cubicBezTo>
                <a:cubicBezTo>
                  <a:pt x="7477" y="7680"/>
                  <a:pt x="8025" y="6584"/>
                  <a:pt x="8537" y="7085"/>
                </a:cubicBezTo>
                <a:lnTo>
                  <a:pt x="8489" y="7037"/>
                </a:lnTo>
                <a:cubicBezTo>
                  <a:pt x="8501" y="7049"/>
                  <a:pt x="8525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5" y="6620"/>
                  <a:pt x="7406" y="6489"/>
                  <a:pt x="7215" y="6418"/>
                </a:cubicBezTo>
                <a:cubicBezTo>
                  <a:pt x="7239" y="6656"/>
                  <a:pt x="7013" y="6680"/>
                  <a:pt x="6882" y="6549"/>
                </a:cubicBezTo>
                <a:cubicBezTo>
                  <a:pt x="6703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56"/>
                </a:cubicBezTo>
                <a:cubicBezTo>
                  <a:pt x="5977" y="5680"/>
                  <a:pt x="6060" y="5692"/>
                  <a:pt x="6156" y="5715"/>
                </a:cubicBezTo>
                <a:cubicBezTo>
                  <a:pt x="6596" y="6025"/>
                  <a:pt x="6953" y="5727"/>
                  <a:pt x="7227" y="5715"/>
                </a:cubicBezTo>
                <a:cubicBezTo>
                  <a:pt x="7406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5" y="5846"/>
                </a:cubicBezTo>
                <a:cubicBezTo>
                  <a:pt x="7858" y="5965"/>
                  <a:pt x="7715" y="6346"/>
                  <a:pt x="8085" y="6537"/>
                </a:cubicBezTo>
                <a:cubicBezTo>
                  <a:pt x="8239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56"/>
                  <a:pt x="8406" y="5656"/>
                </a:cubicBez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30" y="5715"/>
                </a:cubicBezTo>
                <a:lnTo>
                  <a:pt x="9430" y="5715"/>
                </a:lnTo>
                <a:cubicBezTo>
                  <a:pt x="9656" y="6156"/>
                  <a:pt x="10025" y="6013"/>
                  <a:pt x="10311" y="6275"/>
                </a:cubicBezTo>
                <a:cubicBezTo>
                  <a:pt x="10263" y="5727"/>
                  <a:pt x="9882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0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27"/>
                  <a:pt x="10311" y="4679"/>
                </a:cubicBezTo>
                <a:cubicBezTo>
                  <a:pt x="10013" y="4941"/>
                  <a:pt x="9656" y="4787"/>
                  <a:pt x="9430" y="5239"/>
                </a:cubicBezTo>
                <a:lnTo>
                  <a:pt x="9430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99" y="4775"/>
                </a:cubicBezTo>
                <a:cubicBezTo>
                  <a:pt x="9120" y="4513"/>
                  <a:pt x="8656" y="4453"/>
                  <a:pt x="8561" y="4787"/>
                </a:cubicBezTo>
                <a:cubicBezTo>
                  <a:pt x="8882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6" y="5251"/>
                </a:cubicBezTo>
                <a:cubicBezTo>
                  <a:pt x="8847" y="5311"/>
                  <a:pt x="8704" y="5358"/>
                  <a:pt x="8644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cubicBezTo>
                  <a:pt x="8406" y="5299"/>
                  <a:pt x="8406" y="5299"/>
                  <a:pt x="8406" y="5311"/>
                </a:cubicBezTo>
                <a:cubicBezTo>
                  <a:pt x="8418" y="5358"/>
                  <a:pt x="8442" y="5394"/>
                  <a:pt x="8489" y="5430"/>
                </a:cubicBezTo>
                <a:cubicBezTo>
                  <a:pt x="8085" y="5501"/>
                  <a:pt x="7656" y="5477"/>
                  <a:pt x="7275" y="5334"/>
                </a:cubicBezTo>
                <a:cubicBezTo>
                  <a:pt x="8442" y="5608"/>
                  <a:pt x="8061" y="4453"/>
                  <a:pt x="8787" y="4441"/>
                </a:cubicBezTo>
                <a:lnTo>
                  <a:pt x="8704" y="4441"/>
                </a:lnTo>
                <a:cubicBezTo>
                  <a:pt x="8727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6" y="4418"/>
                </a:cubicBezTo>
                <a:cubicBezTo>
                  <a:pt x="7727" y="4596"/>
                  <a:pt x="7870" y="4977"/>
                  <a:pt x="7715" y="5108"/>
                </a:cubicBezTo>
                <a:cubicBezTo>
                  <a:pt x="7692" y="4882"/>
                  <a:pt x="7549" y="4822"/>
                  <a:pt x="7370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5" y="5227"/>
                  <a:pt x="6620" y="4930"/>
                  <a:pt x="6156" y="5239"/>
                </a:cubicBezTo>
                <a:cubicBezTo>
                  <a:pt x="6072" y="5251"/>
                  <a:pt x="5977" y="5275"/>
                  <a:pt x="5894" y="5299"/>
                </a:cubicBezTo>
                <a:cubicBezTo>
                  <a:pt x="5977" y="5263"/>
                  <a:pt x="6049" y="5203"/>
                  <a:pt x="6120" y="5156"/>
                </a:cubicBezTo>
                <a:cubicBezTo>
                  <a:pt x="6668" y="5049"/>
                  <a:pt x="6703" y="4596"/>
                  <a:pt x="6894" y="4394"/>
                </a:cubicBezTo>
                <a:cubicBezTo>
                  <a:pt x="7013" y="4263"/>
                  <a:pt x="7239" y="4298"/>
                  <a:pt x="7227" y="4537"/>
                </a:cubicBezTo>
                <a:cubicBezTo>
                  <a:pt x="7406" y="4465"/>
                  <a:pt x="7465" y="4334"/>
                  <a:pt x="7323" y="4144"/>
                </a:cubicBezTo>
                <a:cubicBezTo>
                  <a:pt x="7513" y="4132"/>
                  <a:pt x="7680" y="4501"/>
                  <a:pt x="8073" y="4370"/>
                </a:cubicBezTo>
                <a:cubicBezTo>
                  <a:pt x="8216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77" y="3275"/>
                  <a:pt x="6846" y="4298"/>
                </a:cubicBezTo>
                <a:lnTo>
                  <a:pt x="6846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5" y="3572"/>
                </a:cubicBezTo>
                <a:cubicBezTo>
                  <a:pt x="7846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6" y="3644"/>
                  <a:pt x="8144" y="3775"/>
                </a:cubicBezTo>
                <a:cubicBezTo>
                  <a:pt x="8454" y="3941"/>
                  <a:pt x="8739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89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25" y="3310"/>
                  <a:pt x="7573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lnTo>
                  <a:pt x="7025" y="2441"/>
                </a:lnTo>
                <a:cubicBezTo>
                  <a:pt x="7049" y="2429"/>
                  <a:pt x="7061" y="2405"/>
                  <a:pt x="7084" y="2393"/>
                </a:cubicBezTo>
                <a:cubicBezTo>
                  <a:pt x="6787" y="2560"/>
                  <a:pt x="6632" y="2715"/>
                  <a:pt x="6584" y="2870"/>
                </a:cubicBezTo>
                <a:cubicBezTo>
                  <a:pt x="6453" y="3251"/>
                  <a:pt x="6811" y="3429"/>
                  <a:pt x="6799" y="3620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6" y="4227"/>
                  <a:pt x="5894" y="4275"/>
                  <a:pt x="5799" y="4810"/>
                </a:cubicBezTo>
                <a:cubicBezTo>
                  <a:pt x="5739" y="4882"/>
                  <a:pt x="5691" y="4965"/>
                  <a:pt x="5644" y="5049"/>
                </a:cubicBezTo>
                <a:cubicBezTo>
                  <a:pt x="5668" y="4953"/>
                  <a:pt x="5691" y="4870"/>
                  <a:pt x="5703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03" y="3525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13" y="2155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9" y="2489"/>
                  <a:pt x="5584" y="2524"/>
                  <a:pt x="5644" y="2536"/>
                </a:cubicBezTo>
                <a:lnTo>
                  <a:pt x="5656" y="2536"/>
                </a:lnTo>
                <a:cubicBezTo>
                  <a:pt x="5668" y="2536"/>
                  <a:pt x="5691" y="2536"/>
                  <a:pt x="5703" y="2536"/>
                </a:cubicBezTo>
                <a:cubicBezTo>
                  <a:pt x="5870" y="2524"/>
                  <a:pt x="5941" y="2322"/>
                  <a:pt x="5822" y="2215"/>
                </a:cubicBezTo>
                <a:lnTo>
                  <a:pt x="5787" y="2203"/>
                </a:ln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80" y="1643"/>
                </a:cubicBezTo>
                <a:cubicBezTo>
                  <a:pt x="6370" y="1524"/>
                  <a:pt x="6299" y="1381"/>
                  <a:pt x="6596" y="1358"/>
                </a:cubicBezTo>
                <a:cubicBezTo>
                  <a:pt x="6037" y="1096"/>
                  <a:pt x="5930" y="1429"/>
                  <a:pt x="5703" y="1512"/>
                </a:cubicBezTo>
                <a:lnTo>
                  <a:pt x="5703" y="1512"/>
                </a:lnTo>
                <a:cubicBezTo>
                  <a:pt x="6156" y="1274"/>
                  <a:pt x="6001" y="929"/>
                  <a:pt x="6263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65" y="0"/>
                </a:cubicBezTo>
                <a:cubicBezTo>
                  <a:pt x="5429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79" y="631"/>
                </a:cubicBezTo>
                <a:cubicBezTo>
                  <a:pt x="4941" y="929"/>
                  <a:pt x="4787" y="1286"/>
                  <a:pt x="5227" y="1512"/>
                </a:cubicBezTo>
                <a:lnTo>
                  <a:pt x="5227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72" y="1524"/>
                  <a:pt x="4763" y="1643"/>
                </a:cubicBezTo>
                <a:cubicBezTo>
                  <a:pt x="4501" y="1822"/>
                  <a:pt x="4441" y="2286"/>
                  <a:pt x="4787" y="2382"/>
                </a:cubicBezTo>
                <a:cubicBezTo>
                  <a:pt x="4644" y="2060"/>
                  <a:pt x="4917" y="1953"/>
                  <a:pt x="5084" y="1965"/>
                </a:cubicBezTo>
                <a:cubicBezTo>
                  <a:pt x="5144" y="1965"/>
                  <a:pt x="5203" y="1989"/>
                  <a:pt x="5251" y="2036"/>
                </a:cubicBezTo>
                <a:cubicBezTo>
                  <a:pt x="5298" y="2084"/>
                  <a:pt x="5358" y="2227"/>
                  <a:pt x="5298" y="2298"/>
                </a:cubicBezTo>
                <a:cubicBezTo>
                  <a:pt x="5251" y="2370"/>
                  <a:pt x="5108" y="2346"/>
                  <a:pt x="5156" y="2203"/>
                </a:cubicBezTo>
                <a:cubicBezTo>
                  <a:pt x="4989" y="2286"/>
                  <a:pt x="5048" y="2524"/>
                  <a:pt x="5227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8" y="2536"/>
                </a:lnTo>
                <a:cubicBezTo>
                  <a:pt x="5346" y="2524"/>
                  <a:pt x="5394" y="2489"/>
                  <a:pt x="5418" y="2453"/>
                </a:cubicBezTo>
                <a:cubicBezTo>
                  <a:pt x="5489" y="2858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55"/>
                </a:cubicBezTo>
                <a:cubicBezTo>
                  <a:pt x="4334" y="2489"/>
                  <a:pt x="4334" y="2703"/>
                  <a:pt x="4406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25"/>
                  <a:pt x="5227" y="3703"/>
                </a:cubicBezTo>
                <a:cubicBezTo>
                  <a:pt x="5215" y="3977"/>
                  <a:pt x="4929" y="4322"/>
                  <a:pt x="5239" y="4775"/>
                </a:cubicBezTo>
                <a:cubicBezTo>
                  <a:pt x="5239" y="4870"/>
                  <a:pt x="5263" y="4953"/>
                  <a:pt x="5298" y="5049"/>
                </a:cubicBezTo>
                <a:cubicBezTo>
                  <a:pt x="5251" y="4965"/>
                  <a:pt x="5203" y="4882"/>
                  <a:pt x="5144" y="4810"/>
                </a:cubicBezTo>
                <a:cubicBezTo>
                  <a:pt x="5048" y="4275"/>
                  <a:pt x="4596" y="4239"/>
                  <a:pt x="4394" y="4048"/>
                </a:cubicBezTo>
                <a:cubicBezTo>
                  <a:pt x="4263" y="3929"/>
                  <a:pt x="4286" y="3691"/>
                  <a:pt x="4525" y="3715"/>
                </a:cubicBezTo>
                <a:cubicBezTo>
                  <a:pt x="4453" y="3525"/>
                  <a:pt x="4322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0" y="2715"/>
                  <a:pt x="4155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8" y="4096"/>
                </a:cubicBezTo>
                <a:cubicBezTo>
                  <a:pt x="3929" y="3917"/>
                  <a:pt x="3608" y="3644"/>
                  <a:pt x="3382" y="3298"/>
                </a:cubicBezTo>
                <a:cubicBezTo>
                  <a:pt x="3429" y="3310"/>
                  <a:pt x="3477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44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62" y="1905"/>
                  <a:pt x="2548" y="2167"/>
                  <a:pt x="2655" y="2453"/>
                </a:cubicBezTo>
                <a:lnTo>
                  <a:pt x="2655" y="2453"/>
                </a:lnTo>
                <a:cubicBezTo>
                  <a:pt x="2358" y="1739"/>
                  <a:pt x="1965" y="1893"/>
                  <a:pt x="1619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2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8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93" y="5060"/>
                  <a:pt x="3572" y="4906"/>
                </a:cubicBezTo>
                <a:cubicBezTo>
                  <a:pt x="3393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15" y="4441"/>
                  <a:pt x="2239" y="4441"/>
                </a:cubicBezTo>
                <a:lnTo>
                  <a:pt x="2155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74" y="5001"/>
                  <a:pt x="2191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8" y="4358"/>
                </a:cubicBezTo>
                <a:cubicBezTo>
                  <a:pt x="1096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67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58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89" y="5406"/>
                </a:cubicBezTo>
                <a:cubicBezTo>
                  <a:pt x="7573" y="5418"/>
                  <a:pt x="7680" y="5441"/>
                  <a:pt x="7787" y="5453"/>
                </a:cubicBezTo>
                <a:cubicBezTo>
                  <a:pt x="7668" y="5465"/>
                  <a:pt x="7573" y="5477"/>
                  <a:pt x="7489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1" y="4191"/>
                  <a:pt x="6858" y="3989"/>
                </a:cubicBezTo>
                <a:cubicBezTo>
                  <a:pt x="6942" y="3941"/>
                  <a:pt x="7025" y="3882"/>
                  <a:pt x="7108" y="3810"/>
                </a:cubicBezTo>
                <a:cubicBezTo>
                  <a:pt x="7037" y="3906"/>
                  <a:pt x="6977" y="3989"/>
                  <a:pt x="6930" y="4060"/>
                </a:cubicBezTo>
                <a:cubicBezTo>
                  <a:pt x="6727" y="4358"/>
                  <a:pt x="6703" y="4596"/>
                  <a:pt x="6608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89" y="4429"/>
                </a:cubicBezTo>
                <a:cubicBezTo>
                  <a:pt x="6275" y="4429"/>
                  <a:pt x="6049" y="4513"/>
                  <a:pt x="5894" y="4679"/>
                </a:cubicBezTo>
                <a:cubicBezTo>
                  <a:pt x="5941" y="4525"/>
                  <a:pt x="6037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608" y="6144"/>
                </a:cubicBezTo>
                <a:cubicBezTo>
                  <a:pt x="6703" y="6311"/>
                  <a:pt x="6727" y="6549"/>
                  <a:pt x="6930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2" y="6977"/>
                  <a:pt x="6858" y="6918"/>
                </a:cubicBezTo>
                <a:cubicBezTo>
                  <a:pt x="6561" y="6727"/>
                  <a:pt x="6322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6" y="4156"/>
                </a:cubicBezTo>
                <a:cubicBezTo>
                  <a:pt x="5203" y="3965"/>
                  <a:pt x="5346" y="3787"/>
                  <a:pt x="5418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39"/>
                  <a:pt x="5501" y="3334"/>
                  <a:pt x="5513" y="3429"/>
                </a:cubicBezTo>
                <a:cubicBezTo>
                  <a:pt x="5596" y="3787"/>
                  <a:pt x="5739" y="3965"/>
                  <a:pt x="5787" y="4156"/>
                </a:cubicBezTo>
                <a:cubicBezTo>
                  <a:pt x="5822" y="4310"/>
                  <a:pt x="5799" y="4465"/>
                  <a:pt x="5727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6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9" y="6430"/>
                  <a:pt x="5822" y="6584"/>
                  <a:pt x="5787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8" y="7466"/>
                </a:cubicBezTo>
                <a:cubicBezTo>
                  <a:pt x="5346" y="7108"/>
                  <a:pt x="5203" y="6930"/>
                  <a:pt x="5156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6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53" y="3977"/>
                  <a:pt x="3894" y="3894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608" y="6680"/>
                  <a:pt x="4370" y="6704"/>
                  <a:pt x="4072" y="6906"/>
                </a:cubicBezTo>
                <a:cubicBezTo>
                  <a:pt x="3977" y="6965"/>
                  <a:pt x="3894" y="7025"/>
                  <a:pt x="3822" y="7085"/>
                </a:cubicBezTo>
                <a:cubicBezTo>
                  <a:pt x="3882" y="7001"/>
                  <a:pt x="3953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6" y="6001"/>
                  <a:pt x="4525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2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3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39" y="5453"/>
                  <a:pt x="3143" y="5441"/>
                </a:cubicBezTo>
                <a:cubicBezTo>
                  <a:pt x="3263" y="5441"/>
                  <a:pt x="3370" y="5430"/>
                  <a:pt x="3465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5" name="Google Shape;5645;p34"/>
          <p:cNvSpPr/>
          <p:nvPr/>
        </p:nvSpPr>
        <p:spPr>
          <a:xfrm rot="5400000">
            <a:off x="64203" y="2965571"/>
            <a:ext cx="990567" cy="99165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6" name="Google Shape;5646;p34"/>
          <p:cNvSpPr/>
          <p:nvPr/>
        </p:nvSpPr>
        <p:spPr>
          <a:xfrm rot="5400000">
            <a:off x="64203" y="4074761"/>
            <a:ext cx="990567" cy="99165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2" y="5680"/>
                </a:cubicBezTo>
                <a:cubicBezTo>
                  <a:pt x="2060" y="5620"/>
                  <a:pt x="2203" y="5572"/>
                  <a:pt x="2274" y="5620"/>
                </a:cubicBezTo>
                <a:cubicBezTo>
                  <a:pt x="2346" y="5680"/>
                  <a:pt x="2322" y="5811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191" y="5822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68"/>
                  <a:pt x="4858" y="5727"/>
                  <a:pt x="4787" y="5775"/>
                </a:cubicBezTo>
                <a:cubicBezTo>
                  <a:pt x="4251" y="5882"/>
                  <a:pt x="4203" y="6334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27"/>
                  <a:pt x="2846" y="7370"/>
                  <a:pt x="2905" y="7549"/>
                </a:cubicBezTo>
                <a:cubicBezTo>
                  <a:pt x="2977" y="7418"/>
                  <a:pt x="3096" y="7501"/>
                  <a:pt x="3084" y="7585"/>
                </a:cubicBezTo>
                <a:cubicBezTo>
                  <a:pt x="3072" y="7668"/>
                  <a:pt x="2941" y="7727"/>
                  <a:pt x="2858" y="7727"/>
                </a:cubicBezTo>
                <a:cubicBezTo>
                  <a:pt x="2798" y="7727"/>
                  <a:pt x="2739" y="7704"/>
                  <a:pt x="2703" y="7656"/>
                </a:cubicBezTo>
                <a:cubicBezTo>
                  <a:pt x="2572" y="7549"/>
                  <a:pt x="2465" y="7299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56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80"/>
                  <a:pt x="2143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37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8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8" y="7716"/>
                </a:cubicBezTo>
                <a:cubicBezTo>
                  <a:pt x="3536" y="7692"/>
                  <a:pt x="3525" y="7680"/>
                  <a:pt x="3501" y="7680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6"/>
                </a:cubicBezTo>
                <a:cubicBezTo>
                  <a:pt x="3251" y="7477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89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32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68"/>
                </a:cubicBezTo>
                <a:cubicBezTo>
                  <a:pt x="4906" y="6608"/>
                  <a:pt x="5191" y="6965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489"/>
                </a:cubicBezTo>
                <a:cubicBezTo>
                  <a:pt x="5370" y="8454"/>
                  <a:pt x="5322" y="8418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1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61"/>
                </a:cubicBezTo>
                <a:cubicBezTo>
                  <a:pt x="4418" y="8668"/>
                  <a:pt x="4477" y="9132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191" y="10275"/>
                  <a:pt x="5180" y="9883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3" y="10275"/>
                  <a:pt x="6239" y="10311"/>
                </a:cubicBezTo>
                <a:cubicBezTo>
                  <a:pt x="5977" y="10013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609"/>
                  <a:pt x="5763" y="8751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18"/>
                  <a:pt x="5525" y="8454"/>
                  <a:pt x="5501" y="8489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39"/>
                  <a:pt x="6501" y="8097"/>
                </a:cubicBezTo>
                <a:cubicBezTo>
                  <a:pt x="6323" y="7727"/>
                  <a:pt x="5942" y="7870"/>
                  <a:pt x="5811" y="7727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18"/>
                  <a:pt x="5691" y="7239"/>
                </a:cubicBezTo>
                <a:cubicBezTo>
                  <a:pt x="5703" y="6965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20" y="7251"/>
                  <a:pt x="6394" y="7227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44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27"/>
                </a:cubicBezTo>
                <a:cubicBezTo>
                  <a:pt x="7215" y="7858"/>
                  <a:pt x="7358" y="8085"/>
                  <a:pt x="7537" y="8025"/>
                </a:cubicBezTo>
                <a:cubicBezTo>
                  <a:pt x="7406" y="7942"/>
                  <a:pt x="7489" y="7835"/>
                  <a:pt x="7573" y="7847"/>
                </a:cubicBezTo>
                <a:cubicBezTo>
                  <a:pt x="7656" y="7847"/>
                  <a:pt x="7716" y="7989"/>
                  <a:pt x="7716" y="8061"/>
                </a:cubicBezTo>
                <a:cubicBezTo>
                  <a:pt x="7716" y="8132"/>
                  <a:pt x="7692" y="8192"/>
                  <a:pt x="7644" y="8228"/>
                </a:cubicBezTo>
                <a:cubicBezTo>
                  <a:pt x="7537" y="8359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54"/>
                  <a:pt x="7561" y="9168"/>
                </a:cubicBezTo>
                <a:cubicBezTo>
                  <a:pt x="8132" y="8978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73"/>
                  <a:pt x="8311" y="9466"/>
                </a:cubicBezTo>
                <a:cubicBezTo>
                  <a:pt x="8668" y="9049"/>
                  <a:pt x="8382" y="8787"/>
                  <a:pt x="8275" y="8489"/>
                </a:cubicBezTo>
                <a:lnTo>
                  <a:pt x="8275" y="8489"/>
                </a:lnTo>
                <a:cubicBezTo>
                  <a:pt x="8573" y="9216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99"/>
                </a:cubicBezTo>
                <a:lnTo>
                  <a:pt x="8466" y="8299"/>
                </a:lnTo>
                <a:cubicBezTo>
                  <a:pt x="8763" y="8406"/>
                  <a:pt x="9025" y="8692"/>
                  <a:pt x="9430" y="8335"/>
                </a:cubicBezTo>
                <a:cubicBezTo>
                  <a:pt x="9037" y="8323"/>
                  <a:pt x="8894" y="7954"/>
                  <a:pt x="8418" y="8108"/>
                </a:cubicBezTo>
                <a:lnTo>
                  <a:pt x="8418" y="8108"/>
                </a:lnTo>
                <a:cubicBezTo>
                  <a:pt x="8632" y="8013"/>
                  <a:pt x="8942" y="8168"/>
                  <a:pt x="9144" y="7585"/>
                </a:cubicBezTo>
                <a:cubicBezTo>
                  <a:pt x="8918" y="7787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311"/>
                  <a:pt x="8323" y="7561"/>
                  <a:pt x="8204" y="7680"/>
                </a:cubicBezTo>
                <a:cubicBezTo>
                  <a:pt x="8156" y="7716"/>
                  <a:pt x="8097" y="7739"/>
                  <a:pt x="8037" y="7751"/>
                </a:cubicBezTo>
                <a:cubicBezTo>
                  <a:pt x="7966" y="7751"/>
                  <a:pt x="7823" y="7680"/>
                  <a:pt x="7811" y="7597"/>
                </a:cubicBezTo>
                <a:cubicBezTo>
                  <a:pt x="7811" y="7513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406"/>
                  <a:pt x="7918" y="7335"/>
                  <a:pt x="7823" y="7335"/>
                </a:cubicBezTo>
                <a:cubicBezTo>
                  <a:pt x="7775" y="7335"/>
                  <a:pt x="7727" y="7346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35"/>
                  <a:pt x="7013" y="7025"/>
                  <a:pt x="6834" y="6644"/>
                </a:cubicBezTo>
                <a:cubicBezTo>
                  <a:pt x="7466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56"/>
                </a:cubicBezTo>
                <a:cubicBezTo>
                  <a:pt x="5965" y="5680"/>
                  <a:pt x="6061" y="5692"/>
                  <a:pt x="6144" y="5715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84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1"/>
                  <a:pt x="10299" y="5037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79"/>
                </a:cubicBezTo>
                <a:cubicBezTo>
                  <a:pt x="10002" y="4941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27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29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36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7"/>
                  <a:pt x="6644" y="4096"/>
                </a:cubicBezTo>
                <a:cubicBezTo>
                  <a:pt x="7668" y="3453"/>
                  <a:pt x="6584" y="2905"/>
                  <a:pt x="7096" y="2393"/>
                </a:cubicBezTo>
                <a:cubicBezTo>
                  <a:pt x="7073" y="2405"/>
                  <a:pt x="7061" y="2429"/>
                  <a:pt x="7037" y="2441"/>
                </a:cubicBezTo>
                <a:cubicBezTo>
                  <a:pt x="7061" y="2429"/>
                  <a:pt x="7073" y="2405"/>
                  <a:pt x="7096" y="2393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61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13" y="2870"/>
                  <a:pt x="5346" y="2489"/>
                  <a:pt x="5620" y="3667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22"/>
                  <a:pt x="6192" y="1643"/>
                </a:cubicBezTo>
                <a:cubicBezTo>
                  <a:pt x="6382" y="1524"/>
                  <a:pt x="6311" y="1381"/>
                  <a:pt x="6596" y="1358"/>
                </a:cubicBezTo>
                <a:cubicBezTo>
                  <a:pt x="6049" y="1096"/>
                  <a:pt x="5942" y="1429"/>
                  <a:pt x="5715" y="1512"/>
                </a:cubicBezTo>
                <a:lnTo>
                  <a:pt x="5715" y="1512"/>
                </a:lnTo>
                <a:cubicBezTo>
                  <a:pt x="6168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84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4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0"/>
                </a:cubicBezTo>
                <a:cubicBezTo>
                  <a:pt x="5060" y="4275"/>
                  <a:pt x="4608" y="4239"/>
                  <a:pt x="4406" y="4048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0" y="4096"/>
                </a:cubicBezTo>
                <a:cubicBezTo>
                  <a:pt x="3941" y="3917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39"/>
                  <a:pt x="1965" y="1893"/>
                  <a:pt x="1620" y="1608"/>
                </a:cubicBezTo>
                <a:cubicBezTo>
                  <a:pt x="1917" y="1953"/>
                  <a:pt x="1751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72"/>
                  <a:pt x="3108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94" y="5060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608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36" y="5060"/>
                  <a:pt x="2286" y="5001"/>
                  <a:pt x="2203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39" y="5370"/>
                  <a:pt x="2084" y="5311"/>
                  <a:pt x="2036" y="5263"/>
                </a:cubicBezTo>
                <a:cubicBezTo>
                  <a:pt x="2001" y="5215"/>
                  <a:pt x="1977" y="5156"/>
                  <a:pt x="1965" y="5096"/>
                </a:cubicBezTo>
                <a:cubicBezTo>
                  <a:pt x="1965" y="4930"/>
                  <a:pt x="2060" y="4668"/>
                  <a:pt x="2382" y="4799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84"/>
                  <a:pt x="1381" y="4656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99"/>
                  <a:pt x="917" y="4941"/>
                  <a:pt x="631" y="4679"/>
                </a:cubicBezTo>
                <a:cubicBezTo>
                  <a:pt x="679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86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6" y="5096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37" y="4191"/>
                  <a:pt x="6846" y="3989"/>
                </a:cubicBezTo>
                <a:cubicBezTo>
                  <a:pt x="6930" y="3941"/>
                  <a:pt x="7013" y="3882"/>
                  <a:pt x="7096" y="3810"/>
                </a:cubicBezTo>
                <a:cubicBezTo>
                  <a:pt x="7025" y="3894"/>
                  <a:pt x="6965" y="3977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18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4" y="6144"/>
                </a:cubicBezTo>
                <a:cubicBezTo>
                  <a:pt x="6692" y="6311"/>
                  <a:pt x="6715" y="6549"/>
                  <a:pt x="6918" y="6846"/>
                </a:cubicBezTo>
                <a:cubicBezTo>
                  <a:pt x="6965" y="6930"/>
                  <a:pt x="7025" y="7013"/>
                  <a:pt x="7096" y="7096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51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32" y="4156"/>
                </a:cubicBezTo>
                <a:cubicBezTo>
                  <a:pt x="5180" y="3965"/>
                  <a:pt x="5334" y="3787"/>
                  <a:pt x="5406" y="3429"/>
                </a:cubicBezTo>
                <a:cubicBezTo>
                  <a:pt x="5430" y="3346"/>
                  <a:pt x="5441" y="3239"/>
                  <a:pt x="5453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799" y="4310"/>
                  <a:pt x="5787" y="4465"/>
                  <a:pt x="5703" y="4596"/>
                </a:cubicBezTo>
                <a:cubicBezTo>
                  <a:pt x="5930" y="4370"/>
                  <a:pt x="5763" y="4001"/>
                  <a:pt x="5453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3" y="7763"/>
                </a:cubicBezTo>
                <a:cubicBezTo>
                  <a:pt x="5441" y="7644"/>
                  <a:pt x="5430" y="7549"/>
                  <a:pt x="5406" y="7466"/>
                </a:cubicBezTo>
                <a:cubicBezTo>
                  <a:pt x="5334" y="7108"/>
                  <a:pt x="5180" y="6930"/>
                  <a:pt x="5132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29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8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44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22"/>
                  <a:pt x="3965" y="5180"/>
                  <a:pt x="4156" y="5132"/>
                </a:cubicBezTo>
                <a:cubicBezTo>
                  <a:pt x="4310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0" y="5799"/>
                  <a:pt x="4156" y="5763"/>
                </a:cubicBezTo>
                <a:cubicBezTo>
                  <a:pt x="3965" y="5715"/>
                  <a:pt x="3786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41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7" name="Google Shape;5647;p34"/>
          <p:cNvSpPr/>
          <p:nvPr/>
        </p:nvSpPr>
        <p:spPr>
          <a:xfrm rot="5400000">
            <a:off x="64746" y="5173619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12" y="4763"/>
                </a:moveTo>
                <a:cubicBezTo>
                  <a:pt x="9145" y="4513"/>
                  <a:pt x="8669" y="4453"/>
                  <a:pt x="8573" y="4787"/>
                </a:cubicBezTo>
                <a:cubicBezTo>
                  <a:pt x="8895" y="4656"/>
                  <a:pt x="9002" y="4918"/>
                  <a:pt x="8990" y="5084"/>
                </a:cubicBezTo>
                <a:cubicBezTo>
                  <a:pt x="8990" y="5144"/>
                  <a:pt x="8966" y="5204"/>
                  <a:pt x="8919" y="5251"/>
                </a:cubicBezTo>
                <a:cubicBezTo>
                  <a:pt x="8871" y="5299"/>
                  <a:pt x="8728" y="5358"/>
                  <a:pt x="8657" y="5311"/>
                </a:cubicBezTo>
                <a:cubicBezTo>
                  <a:pt x="8597" y="5251"/>
                  <a:pt x="8609" y="5120"/>
                  <a:pt x="8764" y="5156"/>
                </a:cubicBezTo>
                <a:cubicBezTo>
                  <a:pt x="8669" y="4989"/>
                  <a:pt x="8430" y="5049"/>
                  <a:pt x="8419" y="5239"/>
                </a:cubicBezTo>
                <a:cubicBezTo>
                  <a:pt x="8419" y="5251"/>
                  <a:pt x="8419" y="5275"/>
                  <a:pt x="8419" y="5287"/>
                </a:cubicBezTo>
                <a:lnTo>
                  <a:pt x="8419" y="5299"/>
                </a:lnTo>
                <a:cubicBezTo>
                  <a:pt x="8430" y="5358"/>
                  <a:pt x="8466" y="5394"/>
                  <a:pt x="8502" y="5418"/>
                </a:cubicBezTo>
                <a:cubicBezTo>
                  <a:pt x="8097" y="5501"/>
                  <a:pt x="7680" y="5465"/>
                  <a:pt x="7287" y="5335"/>
                </a:cubicBezTo>
                <a:cubicBezTo>
                  <a:pt x="8466" y="5608"/>
                  <a:pt x="8085" y="4442"/>
                  <a:pt x="8800" y="4442"/>
                </a:cubicBezTo>
                <a:lnTo>
                  <a:pt x="8728" y="4442"/>
                </a:lnTo>
                <a:cubicBezTo>
                  <a:pt x="8752" y="4430"/>
                  <a:pt x="8776" y="4430"/>
                  <a:pt x="8800" y="4442"/>
                </a:cubicBezTo>
                <a:cubicBezTo>
                  <a:pt x="8466" y="4346"/>
                  <a:pt x="8252" y="4346"/>
                  <a:pt x="8109" y="4418"/>
                </a:cubicBezTo>
                <a:cubicBezTo>
                  <a:pt x="7740" y="4596"/>
                  <a:pt x="7883" y="4977"/>
                  <a:pt x="7740" y="5108"/>
                </a:cubicBezTo>
                <a:cubicBezTo>
                  <a:pt x="7704" y="4882"/>
                  <a:pt x="7573" y="4823"/>
                  <a:pt x="7395" y="4906"/>
                </a:cubicBezTo>
                <a:cubicBezTo>
                  <a:pt x="7573" y="5049"/>
                  <a:pt x="7430" y="5239"/>
                  <a:pt x="7252" y="5227"/>
                </a:cubicBezTo>
                <a:cubicBezTo>
                  <a:pt x="6978" y="5215"/>
                  <a:pt x="6633" y="4930"/>
                  <a:pt x="6180" y="5239"/>
                </a:cubicBezTo>
                <a:cubicBezTo>
                  <a:pt x="6085" y="5251"/>
                  <a:pt x="6002" y="5275"/>
                  <a:pt x="5906" y="5299"/>
                </a:cubicBezTo>
                <a:cubicBezTo>
                  <a:pt x="5990" y="5251"/>
                  <a:pt x="6073" y="5204"/>
                  <a:pt x="6144" y="5156"/>
                </a:cubicBezTo>
                <a:cubicBezTo>
                  <a:pt x="6680" y="5049"/>
                  <a:pt x="6728" y="4596"/>
                  <a:pt x="6906" y="4394"/>
                </a:cubicBezTo>
                <a:cubicBezTo>
                  <a:pt x="7037" y="4263"/>
                  <a:pt x="7264" y="4299"/>
                  <a:pt x="7240" y="4537"/>
                </a:cubicBezTo>
                <a:cubicBezTo>
                  <a:pt x="7418" y="4465"/>
                  <a:pt x="7478" y="4334"/>
                  <a:pt x="7335" y="4144"/>
                </a:cubicBezTo>
                <a:cubicBezTo>
                  <a:pt x="7526" y="4132"/>
                  <a:pt x="7704" y="4501"/>
                  <a:pt x="8085" y="4370"/>
                </a:cubicBezTo>
                <a:cubicBezTo>
                  <a:pt x="8240" y="4311"/>
                  <a:pt x="8383" y="4168"/>
                  <a:pt x="8561" y="3858"/>
                </a:cubicBezTo>
                <a:lnTo>
                  <a:pt x="8561" y="3858"/>
                </a:lnTo>
                <a:cubicBezTo>
                  <a:pt x="8049" y="4358"/>
                  <a:pt x="7502" y="3263"/>
                  <a:pt x="6859" y="4299"/>
                </a:cubicBezTo>
                <a:lnTo>
                  <a:pt x="6859" y="4299"/>
                </a:lnTo>
                <a:cubicBezTo>
                  <a:pt x="7037" y="3930"/>
                  <a:pt x="7311" y="3608"/>
                  <a:pt x="7657" y="3370"/>
                </a:cubicBezTo>
                <a:cubicBezTo>
                  <a:pt x="7645" y="3418"/>
                  <a:pt x="7657" y="3477"/>
                  <a:pt x="7680" y="3513"/>
                </a:cubicBezTo>
                <a:cubicBezTo>
                  <a:pt x="7680" y="3513"/>
                  <a:pt x="7680" y="3525"/>
                  <a:pt x="7680" y="3525"/>
                </a:cubicBezTo>
                <a:cubicBezTo>
                  <a:pt x="7692" y="3537"/>
                  <a:pt x="7704" y="3549"/>
                  <a:pt x="7728" y="3560"/>
                </a:cubicBezTo>
                <a:cubicBezTo>
                  <a:pt x="7859" y="3703"/>
                  <a:pt x="8085" y="3560"/>
                  <a:pt x="8026" y="3382"/>
                </a:cubicBezTo>
                <a:cubicBezTo>
                  <a:pt x="7942" y="3513"/>
                  <a:pt x="7835" y="3430"/>
                  <a:pt x="7847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2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66" y="2608"/>
                </a:cubicBezTo>
                <a:cubicBezTo>
                  <a:pt x="9050" y="2251"/>
                  <a:pt x="8788" y="2537"/>
                  <a:pt x="8490" y="2644"/>
                </a:cubicBezTo>
                <a:lnTo>
                  <a:pt x="8490" y="2644"/>
                </a:lnTo>
                <a:cubicBezTo>
                  <a:pt x="9216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300" y="2453"/>
                </a:cubicBezTo>
                <a:lnTo>
                  <a:pt x="8300" y="2453"/>
                </a:lnTo>
                <a:cubicBezTo>
                  <a:pt x="8407" y="2156"/>
                  <a:pt x="8692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69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80" y="2798"/>
                </a:cubicBezTo>
                <a:cubicBezTo>
                  <a:pt x="7311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14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83" y="3227"/>
                </a:cubicBezTo>
                <a:cubicBezTo>
                  <a:pt x="7395" y="3239"/>
                  <a:pt x="7407" y="3251"/>
                  <a:pt x="7418" y="3263"/>
                </a:cubicBezTo>
                <a:lnTo>
                  <a:pt x="7430" y="3263"/>
                </a:lnTo>
                <a:cubicBezTo>
                  <a:pt x="7478" y="3299"/>
                  <a:pt x="7526" y="3310"/>
                  <a:pt x="7585" y="3299"/>
                </a:cubicBezTo>
                <a:cubicBezTo>
                  <a:pt x="7347" y="3644"/>
                  <a:pt x="7026" y="3918"/>
                  <a:pt x="6656" y="4096"/>
                </a:cubicBezTo>
                <a:cubicBezTo>
                  <a:pt x="7680" y="3453"/>
                  <a:pt x="6585" y="2906"/>
                  <a:pt x="7097" y="2394"/>
                </a:cubicBezTo>
                <a:cubicBezTo>
                  <a:pt x="7085" y="2406"/>
                  <a:pt x="7061" y="2429"/>
                  <a:pt x="7049" y="2441"/>
                </a:cubicBezTo>
                <a:cubicBezTo>
                  <a:pt x="7061" y="2429"/>
                  <a:pt x="7085" y="2406"/>
                  <a:pt x="7097" y="2394"/>
                </a:cubicBezTo>
                <a:cubicBezTo>
                  <a:pt x="6799" y="2560"/>
                  <a:pt x="6656" y="2715"/>
                  <a:pt x="6597" y="2858"/>
                </a:cubicBezTo>
                <a:cubicBezTo>
                  <a:pt x="6466" y="3251"/>
                  <a:pt x="6835" y="3418"/>
                  <a:pt x="6823" y="3620"/>
                </a:cubicBezTo>
                <a:cubicBezTo>
                  <a:pt x="6633" y="3477"/>
                  <a:pt x="6502" y="3525"/>
                  <a:pt x="6430" y="3715"/>
                </a:cubicBezTo>
                <a:cubicBezTo>
                  <a:pt x="6668" y="3691"/>
                  <a:pt x="6704" y="3918"/>
                  <a:pt x="6561" y="4049"/>
                </a:cubicBezTo>
                <a:cubicBezTo>
                  <a:pt x="6371" y="4227"/>
                  <a:pt x="5918" y="4263"/>
                  <a:pt x="5811" y="4811"/>
                </a:cubicBezTo>
                <a:cubicBezTo>
                  <a:pt x="5763" y="4882"/>
                  <a:pt x="5704" y="4954"/>
                  <a:pt x="5668" y="5037"/>
                </a:cubicBezTo>
                <a:cubicBezTo>
                  <a:pt x="5692" y="4954"/>
                  <a:pt x="5716" y="4858"/>
                  <a:pt x="5728" y="4775"/>
                </a:cubicBezTo>
                <a:cubicBezTo>
                  <a:pt x="6037" y="4322"/>
                  <a:pt x="5740" y="3977"/>
                  <a:pt x="5740" y="3703"/>
                </a:cubicBezTo>
                <a:cubicBezTo>
                  <a:pt x="5740" y="3525"/>
                  <a:pt x="5918" y="3382"/>
                  <a:pt x="6061" y="3560"/>
                </a:cubicBezTo>
                <a:cubicBezTo>
                  <a:pt x="6144" y="3382"/>
                  <a:pt x="6085" y="3251"/>
                  <a:pt x="5859" y="3215"/>
                </a:cubicBezTo>
                <a:cubicBezTo>
                  <a:pt x="5990" y="3072"/>
                  <a:pt x="6371" y="3215"/>
                  <a:pt x="6549" y="2846"/>
                </a:cubicBezTo>
                <a:cubicBezTo>
                  <a:pt x="6621" y="2691"/>
                  <a:pt x="6621" y="2489"/>
                  <a:pt x="6525" y="2156"/>
                </a:cubicBezTo>
                <a:cubicBezTo>
                  <a:pt x="6514" y="2870"/>
                  <a:pt x="5359" y="2489"/>
                  <a:pt x="5633" y="3668"/>
                </a:cubicBezTo>
                <a:cubicBezTo>
                  <a:pt x="5490" y="3275"/>
                  <a:pt x="5466" y="2858"/>
                  <a:pt x="5537" y="2453"/>
                </a:cubicBezTo>
                <a:cubicBezTo>
                  <a:pt x="5573" y="2489"/>
                  <a:pt x="5609" y="2513"/>
                  <a:pt x="5656" y="2525"/>
                </a:cubicBezTo>
                <a:lnTo>
                  <a:pt x="5668" y="2525"/>
                </a:lnTo>
                <a:cubicBezTo>
                  <a:pt x="5692" y="2537"/>
                  <a:pt x="5704" y="2537"/>
                  <a:pt x="5728" y="2525"/>
                </a:cubicBezTo>
                <a:cubicBezTo>
                  <a:pt x="5894" y="2525"/>
                  <a:pt x="5954" y="2310"/>
                  <a:pt x="5823" y="2215"/>
                </a:cubicBezTo>
                <a:cubicBezTo>
                  <a:pt x="5811" y="2203"/>
                  <a:pt x="5799" y="2191"/>
                  <a:pt x="5787" y="2191"/>
                </a:cubicBezTo>
                <a:cubicBezTo>
                  <a:pt x="5835" y="2334"/>
                  <a:pt x="5692" y="2358"/>
                  <a:pt x="5644" y="2287"/>
                </a:cubicBezTo>
                <a:cubicBezTo>
                  <a:pt x="5585" y="2227"/>
                  <a:pt x="5644" y="2084"/>
                  <a:pt x="5692" y="2025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32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84"/>
                  <a:pt x="5930" y="1417"/>
                  <a:pt x="5716" y="1501"/>
                </a:cubicBezTo>
                <a:lnTo>
                  <a:pt x="5716" y="1501"/>
                </a:lnTo>
                <a:cubicBezTo>
                  <a:pt x="6156" y="1274"/>
                  <a:pt x="6014" y="917"/>
                  <a:pt x="6275" y="620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18" y="620"/>
                  <a:pt x="5513" y="441"/>
                  <a:pt x="5478" y="1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28" y="667"/>
                  <a:pt x="4680" y="620"/>
                </a:cubicBezTo>
                <a:cubicBezTo>
                  <a:pt x="4942" y="917"/>
                  <a:pt x="4787" y="1274"/>
                  <a:pt x="5240" y="1501"/>
                </a:cubicBezTo>
                <a:lnTo>
                  <a:pt x="5240" y="1501"/>
                </a:lnTo>
                <a:cubicBezTo>
                  <a:pt x="5013" y="1417"/>
                  <a:pt x="4906" y="1096"/>
                  <a:pt x="4359" y="1358"/>
                </a:cubicBezTo>
                <a:cubicBezTo>
                  <a:pt x="4656" y="1382"/>
                  <a:pt x="4573" y="1513"/>
                  <a:pt x="4763" y="1632"/>
                </a:cubicBezTo>
                <a:cubicBezTo>
                  <a:pt x="4513" y="1810"/>
                  <a:pt x="4454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5"/>
                </a:cubicBezTo>
                <a:cubicBezTo>
                  <a:pt x="5311" y="2084"/>
                  <a:pt x="5359" y="2227"/>
                  <a:pt x="5311" y="2287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25"/>
                  <a:pt x="5275" y="2525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77"/>
                  <a:pt x="5418" y="2441"/>
                </a:cubicBezTo>
                <a:cubicBezTo>
                  <a:pt x="5502" y="2846"/>
                  <a:pt x="5466" y="3275"/>
                  <a:pt x="5335" y="3656"/>
                </a:cubicBezTo>
                <a:cubicBezTo>
                  <a:pt x="5609" y="2489"/>
                  <a:pt x="4442" y="2870"/>
                  <a:pt x="4442" y="2144"/>
                </a:cubicBezTo>
                <a:cubicBezTo>
                  <a:pt x="4347" y="2477"/>
                  <a:pt x="4347" y="2691"/>
                  <a:pt x="4418" y="2834"/>
                </a:cubicBezTo>
                <a:cubicBezTo>
                  <a:pt x="4597" y="3203"/>
                  <a:pt x="4978" y="3060"/>
                  <a:pt x="5109" y="3215"/>
                </a:cubicBezTo>
                <a:cubicBezTo>
                  <a:pt x="4882" y="3239"/>
                  <a:pt x="4823" y="3370"/>
                  <a:pt x="4894" y="3560"/>
                </a:cubicBezTo>
                <a:cubicBezTo>
                  <a:pt x="5049" y="3370"/>
                  <a:pt x="5240" y="3513"/>
                  <a:pt x="5228" y="3691"/>
                </a:cubicBezTo>
                <a:cubicBezTo>
                  <a:pt x="5216" y="3965"/>
                  <a:pt x="4930" y="4311"/>
                  <a:pt x="5240" y="4763"/>
                </a:cubicBezTo>
                <a:cubicBezTo>
                  <a:pt x="5252" y="4858"/>
                  <a:pt x="5275" y="4942"/>
                  <a:pt x="5299" y="5037"/>
                </a:cubicBezTo>
                <a:cubicBezTo>
                  <a:pt x="5252" y="4954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6" y="3525"/>
                  <a:pt x="4323" y="3465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11" y="2715"/>
                  <a:pt x="4168" y="2548"/>
                  <a:pt x="3858" y="2382"/>
                </a:cubicBezTo>
                <a:lnTo>
                  <a:pt x="3858" y="2382"/>
                </a:lnTo>
                <a:cubicBezTo>
                  <a:pt x="4370" y="2894"/>
                  <a:pt x="3263" y="3453"/>
                  <a:pt x="4311" y="4084"/>
                </a:cubicBezTo>
                <a:cubicBezTo>
                  <a:pt x="3930" y="3906"/>
                  <a:pt x="3620" y="3632"/>
                  <a:pt x="3382" y="3287"/>
                </a:cubicBezTo>
                <a:cubicBezTo>
                  <a:pt x="3430" y="3299"/>
                  <a:pt x="3477" y="3287"/>
                  <a:pt x="3525" y="3263"/>
                </a:cubicBezTo>
                <a:lnTo>
                  <a:pt x="3537" y="3251"/>
                </a:lnTo>
                <a:cubicBezTo>
                  <a:pt x="3549" y="3239"/>
                  <a:pt x="3561" y="3227"/>
                  <a:pt x="3573" y="3215"/>
                </a:cubicBezTo>
                <a:cubicBezTo>
                  <a:pt x="3716" y="3084"/>
                  <a:pt x="3573" y="2858"/>
                  <a:pt x="3394" y="2918"/>
                </a:cubicBezTo>
                <a:cubicBezTo>
                  <a:pt x="3525" y="2989"/>
                  <a:pt x="3442" y="3108"/>
                  <a:pt x="3358" y="3096"/>
                </a:cubicBezTo>
                <a:cubicBezTo>
                  <a:pt x="3275" y="3084"/>
                  <a:pt x="3216" y="2953"/>
                  <a:pt x="3216" y="2870"/>
                </a:cubicBezTo>
                <a:cubicBezTo>
                  <a:pt x="3216" y="2810"/>
                  <a:pt x="3239" y="2751"/>
                  <a:pt x="3275" y="2703"/>
                </a:cubicBezTo>
                <a:cubicBezTo>
                  <a:pt x="3394" y="2584"/>
                  <a:pt x="3644" y="2465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1989"/>
                  <a:pt x="3370" y="1763"/>
                </a:cubicBezTo>
                <a:cubicBezTo>
                  <a:pt x="2787" y="1965"/>
                  <a:pt x="2942" y="2275"/>
                  <a:pt x="2846" y="2501"/>
                </a:cubicBezTo>
                <a:lnTo>
                  <a:pt x="2846" y="2501"/>
                </a:lnTo>
                <a:cubicBezTo>
                  <a:pt x="3001" y="2013"/>
                  <a:pt x="2644" y="1870"/>
                  <a:pt x="2620" y="1477"/>
                </a:cubicBezTo>
                <a:cubicBezTo>
                  <a:pt x="2263" y="1894"/>
                  <a:pt x="2549" y="2156"/>
                  <a:pt x="2656" y="2453"/>
                </a:cubicBezTo>
                <a:lnTo>
                  <a:pt x="2656" y="2453"/>
                </a:lnTo>
                <a:cubicBezTo>
                  <a:pt x="2370" y="1727"/>
                  <a:pt x="1965" y="1894"/>
                  <a:pt x="1620" y="1596"/>
                </a:cubicBezTo>
                <a:cubicBezTo>
                  <a:pt x="1918" y="1941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20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5"/>
                  <a:pt x="1787" y="3346"/>
                </a:cubicBezTo>
                <a:cubicBezTo>
                  <a:pt x="2013" y="3156"/>
                  <a:pt x="2049" y="3299"/>
                  <a:pt x="2275" y="3263"/>
                </a:cubicBezTo>
                <a:cubicBezTo>
                  <a:pt x="2215" y="3560"/>
                  <a:pt x="2501" y="3930"/>
                  <a:pt x="2811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5" y="3215"/>
                  <a:pt x="2835" y="3191"/>
                  <a:pt x="2894" y="3191"/>
                </a:cubicBezTo>
                <a:cubicBezTo>
                  <a:pt x="2966" y="3191"/>
                  <a:pt x="3108" y="3251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691"/>
                  <a:pt x="3239" y="3560"/>
                </a:cubicBezTo>
                <a:cubicBezTo>
                  <a:pt x="3251" y="3549"/>
                  <a:pt x="3263" y="3537"/>
                  <a:pt x="3275" y="3513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596"/>
                  <a:pt x="3918" y="3918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1"/>
                  <a:pt x="2870" y="4358"/>
                </a:cubicBezTo>
                <a:cubicBezTo>
                  <a:pt x="3263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6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63"/>
                  <a:pt x="4871" y="5251"/>
                  <a:pt x="4787" y="5239"/>
                </a:cubicBezTo>
                <a:cubicBezTo>
                  <a:pt x="4335" y="4918"/>
                  <a:pt x="3978" y="5215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11"/>
                  <a:pt x="3251" y="4870"/>
                  <a:pt x="3227" y="5108"/>
                </a:cubicBezTo>
                <a:cubicBezTo>
                  <a:pt x="3073" y="4977"/>
                  <a:pt x="3216" y="4596"/>
                  <a:pt x="2846" y="4418"/>
                </a:cubicBezTo>
                <a:cubicBezTo>
                  <a:pt x="2704" y="4346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4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75"/>
                  <a:pt x="2537" y="5251"/>
                  <a:pt x="2537" y="5227"/>
                </a:cubicBezTo>
                <a:cubicBezTo>
                  <a:pt x="2525" y="5049"/>
                  <a:pt x="2287" y="4989"/>
                  <a:pt x="2192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27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53" y="4918"/>
                  <a:pt x="2061" y="4656"/>
                  <a:pt x="2382" y="4787"/>
                </a:cubicBezTo>
                <a:cubicBezTo>
                  <a:pt x="2287" y="4442"/>
                  <a:pt x="1823" y="4501"/>
                  <a:pt x="1644" y="4763"/>
                </a:cubicBezTo>
                <a:cubicBezTo>
                  <a:pt x="1513" y="4573"/>
                  <a:pt x="1382" y="4644"/>
                  <a:pt x="1358" y="4346"/>
                </a:cubicBezTo>
                <a:cubicBezTo>
                  <a:pt x="1096" y="4894"/>
                  <a:pt x="1430" y="5013"/>
                  <a:pt x="1513" y="5227"/>
                </a:cubicBezTo>
                <a:lnTo>
                  <a:pt x="1513" y="5227"/>
                </a:lnTo>
                <a:cubicBezTo>
                  <a:pt x="1275" y="4787"/>
                  <a:pt x="918" y="4930"/>
                  <a:pt x="632" y="4668"/>
                </a:cubicBezTo>
                <a:cubicBezTo>
                  <a:pt x="668" y="5215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63"/>
                </a:cubicBezTo>
                <a:cubicBezTo>
                  <a:pt x="930" y="6001"/>
                  <a:pt x="1275" y="6156"/>
                  <a:pt x="1513" y="5704"/>
                </a:cubicBezTo>
                <a:lnTo>
                  <a:pt x="1513" y="5704"/>
                </a:lnTo>
                <a:cubicBezTo>
                  <a:pt x="1430" y="5930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80"/>
                </a:cubicBezTo>
                <a:cubicBezTo>
                  <a:pt x="1823" y="6430"/>
                  <a:pt x="2287" y="6489"/>
                  <a:pt x="2382" y="6156"/>
                </a:cubicBezTo>
                <a:cubicBezTo>
                  <a:pt x="2061" y="6287"/>
                  <a:pt x="1953" y="6025"/>
                  <a:pt x="1965" y="5858"/>
                </a:cubicBezTo>
                <a:cubicBezTo>
                  <a:pt x="1965" y="5787"/>
                  <a:pt x="1989" y="5739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192" y="5787"/>
                </a:cubicBezTo>
                <a:cubicBezTo>
                  <a:pt x="2287" y="5954"/>
                  <a:pt x="2525" y="5894"/>
                  <a:pt x="2537" y="5704"/>
                </a:cubicBezTo>
                <a:cubicBezTo>
                  <a:pt x="2537" y="5692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08"/>
                </a:cubicBezTo>
                <a:cubicBezTo>
                  <a:pt x="2489" y="5335"/>
                  <a:pt x="2870" y="6501"/>
                  <a:pt x="2156" y="6501"/>
                </a:cubicBezTo>
                <a:lnTo>
                  <a:pt x="2227" y="6501"/>
                </a:lnTo>
                <a:cubicBezTo>
                  <a:pt x="2204" y="6501"/>
                  <a:pt x="2180" y="6501"/>
                  <a:pt x="2156" y="6501"/>
                </a:cubicBezTo>
                <a:cubicBezTo>
                  <a:pt x="2489" y="6597"/>
                  <a:pt x="2704" y="6597"/>
                  <a:pt x="2846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61"/>
                  <a:pt x="3382" y="6120"/>
                  <a:pt x="3561" y="6049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68"/>
                  <a:pt x="5037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18" y="6680"/>
                  <a:pt x="3692" y="6644"/>
                  <a:pt x="3716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27" y="7382"/>
                </a:cubicBezTo>
                <a:cubicBezTo>
                  <a:pt x="3096" y="7240"/>
                  <a:pt x="2870" y="7382"/>
                  <a:pt x="2930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096" y="7680"/>
                  <a:pt x="2966" y="7740"/>
                  <a:pt x="2894" y="7740"/>
                </a:cubicBezTo>
                <a:cubicBezTo>
                  <a:pt x="2823" y="7740"/>
                  <a:pt x="2775" y="7716"/>
                  <a:pt x="2727" y="7668"/>
                </a:cubicBezTo>
                <a:cubicBezTo>
                  <a:pt x="2596" y="7561"/>
                  <a:pt x="2489" y="7311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01" y="7775"/>
                  <a:pt x="1787" y="7585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25" y="7954"/>
                  <a:pt x="1882" y="8311"/>
                  <a:pt x="1489" y="8335"/>
                </a:cubicBezTo>
                <a:cubicBezTo>
                  <a:pt x="1906" y="8692"/>
                  <a:pt x="2168" y="8406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08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54"/>
                </a:cubicBezTo>
                <a:cubicBezTo>
                  <a:pt x="2632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68" y="8942"/>
                  <a:pt x="3311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82" y="8347"/>
                  <a:pt x="3275" y="8228"/>
                </a:cubicBezTo>
                <a:cubicBezTo>
                  <a:pt x="3239" y="8180"/>
                  <a:pt x="3216" y="8121"/>
                  <a:pt x="3204" y="8061"/>
                </a:cubicBezTo>
                <a:cubicBezTo>
                  <a:pt x="3204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25" y="7692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08" y="7311"/>
                  <a:pt x="3930" y="7037"/>
                  <a:pt x="4311" y="6859"/>
                </a:cubicBezTo>
                <a:cubicBezTo>
                  <a:pt x="3275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59" y="8085"/>
                </a:cubicBezTo>
                <a:cubicBezTo>
                  <a:pt x="4490" y="7692"/>
                  <a:pt x="4132" y="7525"/>
                  <a:pt x="4144" y="7335"/>
                </a:cubicBezTo>
                <a:cubicBezTo>
                  <a:pt x="4323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44" y="6144"/>
                </a:cubicBezTo>
                <a:cubicBezTo>
                  <a:pt x="5204" y="6061"/>
                  <a:pt x="5252" y="5989"/>
                  <a:pt x="5299" y="5906"/>
                </a:cubicBezTo>
                <a:cubicBezTo>
                  <a:pt x="5275" y="5989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82"/>
                </a:cubicBezTo>
                <a:cubicBezTo>
                  <a:pt x="4823" y="7561"/>
                  <a:pt x="4871" y="7704"/>
                  <a:pt x="5109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52"/>
                  <a:pt x="4347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54"/>
                  <a:pt x="5323" y="7287"/>
                </a:cubicBezTo>
                <a:lnTo>
                  <a:pt x="5323" y="7287"/>
                </a:lnTo>
                <a:cubicBezTo>
                  <a:pt x="5466" y="7680"/>
                  <a:pt x="5502" y="8097"/>
                  <a:pt x="5418" y="8502"/>
                </a:cubicBezTo>
                <a:cubicBezTo>
                  <a:pt x="5394" y="8466"/>
                  <a:pt x="5347" y="8430"/>
                  <a:pt x="5299" y="8430"/>
                </a:cubicBezTo>
                <a:lnTo>
                  <a:pt x="5287" y="8430"/>
                </a:lnTo>
                <a:cubicBezTo>
                  <a:pt x="5275" y="8418"/>
                  <a:pt x="5252" y="8418"/>
                  <a:pt x="5240" y="8430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21" y="8740"/>
                </a:cubicBezTo>
                <a:lnTo>
                  <a:pt x="5156" y="8764"/>
                </a:lnTo>
                <a:cubicBezTo>
                  <a:pt x="5109" y="8609"/>
                  <a:pt x="5252" y="8597"/>
                  <a:pt x="5299" y="8656"/>
                </a:cubicBezTo>
                <a:cubicBezTo>
                  <a:pt x="5359" y="8728"/>
                  <a:pt x="5299" y="8871"/>
                  <a:pt x="5252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42" y="8680"/>
                  <a:pt x="4501" y="9145"/>
                  <a:pt x="4763" y="9311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59"/>
                  <a:pt x="5013" y="9537"/>
                  <a:pt x="5240" y="9442"/>
                </a:cubicBezTo>
                <a:lnTo>
                  <a:pt x="5240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88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88"/>
                  <a:pt x="6264" y="10323"/>
                </a:cubicBezTo>
                <a:cubicBezTo>
                  <a:pt x="6002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37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80"/>
                  <a:pt x="6156" y="8573"/>
                </a:cubicBezTo>
                <a:cubicBezTo>
                  <a:pt x="6299" y="8894"/>
                  <a:pt x="6037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21"/>
                  <a:pt x="5787" y="8764"/>
                </a:cubicBezTo>
                <a:cubicBezTo>
                  <a:pt x="5799" y="8752"/>
                  <a:pt x="5811" y="8752"/>
                  <a:pt x="5823" y="8740"/>
                </a:cubicBezTo>
                <a:cubicBezTo>
                  <a:pt x="5859" y="8704"/>
                  <a:pt x="5883" y="8656"/>
                  <a:pt x="5883" y="8609"/>
                </a:cubicBezTo>
                <a:cubicBezTo>
                  <a:pt x="5883" y="8513"/>
                  <a:pt x="5811" y="8430"/>
                  <a:pt x="5716" y="8430"/>
                </a:cubicBezTo>
                <a:cubicBezTo>
                  <a:pt x="5692" y="8418"/>
                  <a:pt x="5668" y="8418"/>
                  <a:pt x="5656" y="8430"/>
                </a:cubicBezTo>
                <a:lnTo>
                  <a:pt x="5644" y="8430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1" y="7287"/>
                </a:cubicBezTo>
                <a:cubicBezTo>
                  <a:pt x="5335" y="8466"/>
                  <a:pt x="6502" y="8085"/>
                  <a:pt x="6514" y="8799"/>
                </a:cubicBezTo>
                <a:lnTo>
                  <a:pt x="6514" y="8728"/>
                </a:lnTo>
                <a:cubicBezTo>
                  <a:pt x="6514" y="8752"/>
                  <a:pt x="6514" y="8775"/>
                  <a:pt x="6514" y="8799"/>
                </a:cubicBezTo>
                <a:cubicBezTo>
                  <a:pt x="6609" y="8466"/>
                  <a:pt x="6597" y="8252"/>
                  <a:pt x="6537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3" y="7573"/>
                  <a:pt x="6049" y="7394"/>
                </a:cubicBezTo>
                <a:cubicBezTo>
                  <a:pt x="5906" y="7573"/>
                  <a:pt x="5716" y="7430"/>
                  <a:pt x="5716" y="7251"/>
                </a:cubicBezTo>
                <a:cubicBezTo>
                  <a:pt x="5728" y="6978"/>
                  <a:pt x="6014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56" y="7263"/>
                  <a:pt x="6418" y="7240"/>
                </a:cubicBezTo>
                <a:cubicBezTo>
                  <a:pt x="6490" y="7430"/>
                  <a:pt x="6621" y="7478"/>
                  <a:pt x="6811" y="7335"/>
                </a:cubicBezTo>
                <a:cubicBezTo>
                  <a:pt x="6823" y="7537"/>
                  <a:pt x="6454" y="7704"/>
                  <a:pt x="6585" y="8085"/>
                </a:cubicBezTo>
                <a:cubicBezTo>
                  <a:pt x="6633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lnTo>
                  <a:pt x="6656" y="6870"/>
                </a:lnTo>
                <a:cubicBezTo>
                  <a:pt x="7026" y="7049"/>
                  <a:pt x="7347" y="7323"/>
                  <a:pt x="7585" y="7668"/>
                </a:cubicBezTo>
                <a:cubicBezTo>
                  <a:pt x="7526" y="7656"/>
                  <a:pt x="7478" y="7656"/>
                  <a:pt x="7430" y="7692"/>
                </a:cubicBezTo>
                <a:lnTo>
                  <a:pt x="7418" y="7692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80" y="7859"/>
                  <a:pt x="7740" y="8002"/>
                  <a:pt x="7740" y="8073"/>
                </a:cubicBezTo>
                <a:cubicBezTo>
                  <a:pt x="7740" y="8144"/>
                  <a:pt x="7716" y="8204"/>
                  <a:pt x="7668" y="8240"/>
                </a:cubicBezTo>
                <a:cubicBezTo>
                  <a:pt x="7561" y="8371"/>
                  <a:pt x="7311" y="8478"/>
                  <a:pt x="7180" y="8156"/>
                </a:cubicBezTo>
                <a:cubicBezTo>
                  <a:pt x="7002" y="8466"/>
                  <a:pt x="7371" y="8752"/>
                  <a:pt x="7680" y="8692"/>
                </a:cubicBezTo>
                <a:cubicBezTo>
                  <a:pt x="7633" y="8918"/>
                  <a:pt x="7776" y="8966"/>
                  <a:pt x="7585" y="9180"/>
                </a:cubicBezTo>
                <a:cubicBezTo>
                  <a:pt x="8157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54" y="8930"/>
                  <a:pt x="8311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85" y="9228"/>
                  <a:pt x="8990" y="9061"/>
                  <a:pt x="9335" y="9347"/>
                </a:cubicBezTo>
                <a:cubicBezTo>
                  <a:pt x="9038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54" y="8347"/>
                </a:cubicBezTo>
                <a:cubicBezTo>
                  <a:pt x="9062" y="8335"/>
                  <a:pt x="8919" y="7966"/>
                  <a:pt x="8442" y="8121"/>
                </a:cubicBezTo>
                <a:lnTo>
                  <a:pt x="8442" y="8121"/>
                </a:lnTo>
                <a:cubicBezTo>
                  <a:pt x="8657" y="8025"/>
                  <a:pt x="8966" y="8180"/>
                  <a:pt x="9169" y="7597"/>
                </a:cubicBezTo>
                <a:cubicBezTo>
                  <a:pt x="8942" y="7799"/>
                  <a:pt x="8907" y="7644"/>
                  <a:pt x="8681" y="7692"/>
                </a:cubicBezTo>
                <a:cubicBezTo>
                  <a:pt x="8740" y="7394"/>
                  <a:pt x="8454" y="7013"/>
                  <a:pt x="8145" y="7192"/>
                </a:cubicBezTo>
                <a:cubicBezTo>
                  <a:pt x="8466" y="7323"/>
                  <a:pt x="8347" y="7573"/>
                  <a:pt x="8228" y="7692"/>
                </a:cubicBezTo>
                <a:cubicBezTo>
                  <a:pt x="8180" y="7728"/>
                  <a:pt x="8121" y="7751"/>
                  <a:pt x="8061" y="7763"/>
                </a:cubicBezTo>
                <a:cubicBezTo>
                  <a:pt x="7990" y="7763"/>
                  <a:pt x="7847" y="7692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26" y="7549"/>
                  <a:pt x="8026" y="7525"/>
                  <a:pt x="8014" y="7501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799" y="7347"/>
                  <a:pt x="7752" y="7359"/>
                  <a:pt x="7716" y="7394"/>
                </a:cubicBezTo>
                <a:cubicBezTo>
                  <a:pt x="7704" y="7406"/>
                  <a:pt x="7692" y="7418"/>
                  <a:pt x="7680" y="7430"/>
                </a:cubicBezTo>
                <a:lnTo>
                  <a:pt x="7680" y="7442"/>
                </a:lnTo>
                <a:cubicBezTo>
                  <a:pt x="7657" y="7490"/>
                  <a:pt x="7645" y="7537"/>
                  <a:pt x="7657" y="7585"/>
                </a:cubicBezTo>
                <a:cubicBezTo>
                  <a:pt x="7311" y="7347"/>
                  <a:pt x="7037" y="7037"/>
                  <a:pt x="6859" y="6656"/>
                </a:cubicBezTo>
                <a:cubicBezTo>
                  <a:pt x="7490" y="7692"/>
                  <a:pt x="8049" y="6597"/>
                  <a:pt x="8561" y="7097"/>
                </a:cubicBezTo>
                <a:lnTo>
                  <a:pt x="8502" y="7049"/>
                </a:lnTo>
                <a:cubicBezTo>
                  <a:pt x="8526" y="7061"/>
                  <a:pt x="8538" y="7073"/>
                  <a:pt x="8561" y="7097"/>
                </a:cubicBezTo>
                <a:cubicBezTo>
                  <a:pt x="8395" y="6799"/>
                  <a:pt x="8240" y="6656"/>
                  <a:pt x="8085" y="6597"/>
                </a:cubicBezTo>
                <a:cubicBezTo>
                  <a:pt x="7692" y="6466"/>
                  <a:pt x="7526" y="6835"/>
                  <a:pt x="7335" y="6823"/>
                </a:cubicBezTo>
                <a:cubicBezTo>
                  <a:pt x="7478" y="6632"/>
                  <a:pt x="7418" y="6501"/>
                  <a:pt x="7240" y="6430"/>
                </a:cubicBezTo>
                <a:cubicBezTo>
                  <a:pt x="7252" y="6668"/>
                  <a:pt x="7026" y="6692"/>
                  <a:pt x="6906" y="6561"/>
                </a:cubicBezTo>
                <a:cubicBezTo>
                  <a:pt x="6716" y="6358"/>
                  <a:pt x="6680" y="5906"/>
                  <a:pt x="6144" y="5811"/>
                </a:cubicBezTo>
                <a:cubicBezTo>
                  <a:pt x="6061" y="5751"/>
                  <a:pt x="5990" y="5704"/>
                  <a:pt x="5906" y="5668"/>
                </a:cubicBezTo>
                <a:cubicBezTo>
                  <a:pt x="5990" y="5692"/>
                  <a:pt x="6085" y="5704"/>
                  <a:pt x="6180" y="5727"/>
                </a:cubicBezTo>
                <a:cubicBezTo>
                  <a:pt x="6621" y="6037"/>
                  <a:pt x="6978" y="5739"/>
                  <a:pt x="7252" y="5727"/>
                </a:cubicBezTo>
                <a:cubicBezTo>
                  <a:pt x="7430" y="5727"/>
                  <a:pt x="7573" y="5906"/>
                  <a:pt x="7383" y="6061"/>
                </a:cubicBezTo>
                <a:cubicBezTo>
                  <a:pt x="7561" y="6144"/>
                  <a:pt x="7704" y="6085"/>
                  <a:pt x="7728" y="5858"/>
                </a:cubicBezTo>
                <a:cubicBezTo>
                  <a:pt x="7883" y="5977"/>
                  <a:pt x="7728" y="6358"/>
                  <a:pt x="8109" y="6549"/>
                </a:cubicBezTo>
                <a:cubicBezTo>
                  <a:pt x="8252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13"/>
                  <a:pt x="8454" y="5358"/>
                  <a:pt x="7287" y="5632"/>
                </a:cubicBezTo>
                <a:lnTo>
                  <a:pt x="7287" y="5632"/>
                </a:lnTo>
                <a:cubicBezTo>
                  <a:pt x="7680" y="5489"/>
                  <a:pt x="8097" y="5454"/>
                  <a:pt x="8502" y="5537"/>
                </a:cubicBezTo>
                <a:cubicBezTo>
                  <a:pt x="8466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19" y="5692"/>
                  <a:pt x="8419" y="5704"/>
                  <a:pt x="8430" y="5727"/>
                </a:cubicBezTo>
                <a:cubicBezTo>
                  <a:pt x="8430" y="5906"/>
                  <a:pt x="8681" y="5966"/>
                  <a:pt x="8764" y="5799"/>
                </a:cubicBezTo>
                <a:cubicBezTo>
                  <a:pt x="8609" y="5846"/>
                  <a:pt x="8597" y="5704"/>
                  <a:pt x="8657" y="5656"/>
                </a:cubicBezTo>
                <a:cubicBezTo>
                  <a:pt x="8728" y="5596"/>
                  <a:pt x="8871" y="5656"/>
                  <a:pt x="8931" y="5704"/>
                </a:cubicBezTo>
                <a:cubicBezTo>
                  <a:pt x="8966" y="5751"/>
                  <a:pt x="8990" y="5811"/>
                  <a:pt x="8990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1" y="6513"/>
                  <a:pt x="9145" y="6454"/>
                  <a:pt x="9312" y="6192"/>
                </a:cubicBezTo>
                <a:cubicBezTo>
                  <a:pt x="9443" y="6382"/>
                  <a:pt x="9573" y="6311"/>
                  <a:pt x="9597" y="6608"/>
                </a:cubicBezTo>
                <a:cubicBezTo>
                  <a:pt x="9859" y="6061"/>
                  <a:pt x="9538" y="5942"/>
                  <a:pt x="9443" y="5727"/>
                </a:cubicBezTo>
                <a:lnTo>
                  <a:pt x="9443" y="5727"/>
                </a:lnTo>
                <a:cubicBezTo>
                  <a:pt x="9681" y="6168"/>
                  <a:pt x="10038" y="6025"/>
                  <a:pt x="10324" y="6287"/>
                </a:cubicBezTo>
                <a:cubicBezTo>
                  <a:pt x="10288" y="5739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35" y="5930"/>
                  <a:pt x="10502" y="5525"/>
                  <a:pt x="10955" y="5489"/>
                </a:cubicBezTo>
                <a:cubicBezTo>
                  <a:pt x="10502" y="5454"/>
                  <a:pt x="10335" y="5049"/>
                  <a:pt x="9609" y="5346"/>
                </a:cubicBezTo>
                <a:lnTo>
                  <a:pt x="9609" y="5346"/>
                </a:lnTo>
                <a:cubicBezTo>
                  <a:pt x="9895" y="5215"/>
                  <a:pt x="10288" y="5239"/>
                  <a:pt x="10324" y="4692"/>
                </a:cubicBezTo>
                <a:cubicBezTo>
                  <a:pt x="10026" y="4954"/>
                  <a:pt x="9681" y="4799"/>
                  <a:pt x="9443" y="5251"/>
                </a:cubicBezTo>
                <a:lnTo>
                  <a:pt x="9443" y="5251"/>
                </a:lnTo>
                <a:cubicBezTo>
                  <a:pt x="9538" y="5037"/>
                  <a:pt x="9859" y="4918"/>
                  <a:pt x="9597" y="4370"/>
                </a:cubicBezTo>
                <a:cubicBezTo>
                  <a:pt x="9573" y="4644"/>
                  <a:pt x="9443" y="4573"/>
                  <a:pt x="9312" y="4763"/>
                </a:cubicBezTo>
                <a:close/>
                <a:moveTo>
                  <a:pt x="3656" y="5632"/>
                </a:moveTo>
                <a:close/>
                <a:moveTo>
                  <a:pt x="4620" y="5727"/>
                </a:moveTo>
                <a:cubicBezTo>
                  <a:pt x="4490" y="5799"/>
                  <a:pt x="4335" y="5823"/>
                  <a:pt x="4192" y="5799"/>
                </a:cubicBezTo>
                <a:cubicBezTo>
                  <a:pt x="4001" y="5751"/>
                  <a:pt x="3811" y="5596"/>
                  <a:pt x="3466" y="5525"/>
                </a:cubicBezTo>
                <a:cubicBezTo>
                  <a:pt x="3370" y="5501"/>
                  <a:pt x="3263" y="5489"/>
                  <a:pt x="3168" y="5477"/>
                </a:cubicBezTo>
                <a:cubicBezTo>
                  <a:pt x="3275" y="5465"/>
                  <a:pt x="3370" y="5454"/>
                  <a:pt x="3466" y="5430"/>
                </a:cubicBezTo>
                <a:cubicBezTo>
                  <a:pt x="3811" y="5358"/>
                  <a:pt x="4001" y="5204"/>
                  <a:pt x="4192" y="5156"/>
                </a:cubicBezTo>
                <a:cubicBezTo>
                  <a:pt x="4335" y="5132"/>
                  <a:pt x="4490" y="5144"/>
                  <a:pt x="4620" y="5227"/>
                </a:cubicBezTo>
                <a:cubicBezTo>
                  <a:pt x="4394" y="5215"/>
                  <a:pt x="4180" y="5311"/>
                  <a:pt x="4025" y="5477"/>
                </a:cubicBezTo>
                <a:cubicBezTo>
                  <a:pt x="4180" y="5644"/>
                  <a:pt x="4394" y="5739"/>
                  <a:pt x="4620" y="5727"/>
                </a:cubicBezTo>
                <a:close/>
                <a:moveTo>
                  <a:pt x="4299" y="4084"/>
                </a:moveTo>
                <a:close/>
                <a:moveTo>
                  <a:pt x="4299" y="6870"/>
                </a:moveTo>
                <a:close/>
                <a:moveTo>
                  <a:pt x="4787" y="6608"/>
                </a:moveTo>
                <a:cubicBezTo>
                  <a:pt x="4620" y="6716"/>
                  <a:pt x="4394" y="6739"/>
                  <a:pt x="4085" y="6942"/>
                </a:cubicBezTo>
                <a:cubicBezTo>
                  <a:pt x="4001" y="6989"/>
                  <a:pt x="3918" y="7049"/>
                  <a:pt x="3835" y="7120"/>
                </a:cubicBezTo>
                <a:cubicBezTo>
                  <a:pt x="3906" y="7037"/>
                  <a:pt x="3966" y="6954"/>
                  <a:pt x="4013" y="6870"/>
                </a:cubicBezTo>
                <a:cubicBezTo>
                  <a:pt x="4216" y="6573"/>
                  <a:pt x="4239" y="6335"/>
                  <a:pt x="4347" y="6168"/>
                </a:cubicBezTo>
                <a:cubicBezTo>
                  <a:pt x="4418" y="6037"/>
                  <a:pt x="4549" y="5942"/>
                  <a:pt x="4692" y="5906"/>
                </a:cubicBezTo>
                <a:cubicBezTo>
                  <a:pt x="4525" y="6049"/>
                  <a:pt x="4442" y="6275"/>
                  <a:pt x="4454" y="6501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01" y="6406"/>
                  <a:pt x="4906" y="6525"/>
                  <a:pt x="4787" y="6608"/>
                </a:cubicBezTo>
                <a:close/>
                <a:moveTo>
                  <a:pt x="4454" y="4453"/>
                </a:moveTo>
                <a:cubicBezTo>
                  <a:pt x="4442" y="4680"/>
                  <a:pt x="4525" y="4894"/>
                  <a:pt x="4692" y="5049"/>
                </a:cubicBezTo>
                <a:cubicBezTo>
                  <a:pt x="4549" y="5001"/>
                  <a:pt x="4418" y="4918"/>
                  <a:pt x="4347" y="4787"/>
                </a:cubicBezTo>
                <a:cubicBezTo>
                  <a:pt x="4239" y="4620"/>
                  <a:pt x="4216" y="4382"/>
                  <a:pt x="4013" y="4084"/>
                </a:cubicBezTo>
                <a:cubicBezTo>
                  <a:pt x="3966" y="4001"/>
                  <a:pt x="3906" y="3918"/>
                  <a:pt x="3835" y="3834"/>
                </a:cubicBezTo>
                <a:cubicBezTo>
                  <a:pt x="3918" y="3894"/>
                  <a:pt x="4001" y="3953"/>
                  <a:pt x="4085" y="4013"/>
                </a:cubicBezTo>
                <a:cubicBezTo>
                  <a:pt x="4382" y="4203"/>
                  <a:pt x="4620" y="4239"/>
                  <a:pt x="4787" y="4334"/>
                </a:cubicBezTo>
                <a:cubicBezTo>
                  <a:pt x="4918" y="4418"/>
                  <a:pt x="5013" y="4549"/>
                  <a:pt x="5049" y="4692"/>
                </a:cubicBezTo>
                <a:cubicBezTo>
                  <a:pt x="4894" y="4525"/>
                  <a:pt x="4668" y="4442"/>
                  <a:pt x="4442" y="4453"/>
                </a:cubicBezTo>
                <a:close/>
                <a:moveTo>
                  <a:pt x="5633" y="7299"/>
                </a:moveTo>
                <a:close/>
                <a:moveTo>
                  <a:pt x="5728" y="6335"/>
                </a:moveTo>
                <a:cubicBezTo>
                  <a:pt x="5799" y="6466"/>
                  <a:pt x="5823" y="6620"/>
                  <a:pt x="5799" y="6763"/>
                </a:cubicBezTo>
                <a:cubicBezTo>
                  <a:pt x="5752" y="6954"/>
                  <a:pt x="5597" y="7144"/>
                  <a:pt x="5525" y="7490"/>
                </a:cubicBezTo>
                <a:cubicBezTo>
                  <a:pt x="5502" y="7585"/>
                  <a:pt x="5490" y="7680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47" y="7144"/>
                  <a:pt x="5204" y="6954"/>
                  <a:pt x="5156" y="6763"/>
                </a:cubicBezTo>
                <a:cubicBezTo>
                  <a:pt x="5121" y="6620"/>
                  <a:pt x="5144" y="6466"/>
                  <a:pt x="5228" y="6335"/>
                </a:cubicBezTo>
                <a:cubicBezTo>
                  <a:pt x="5001" y="6549"/>
                  <a:pt x="5168" y="6930"/>
                  <a:pt x="5478" y="6930"/>
                </a:cubicBezTo>
                <a:cubicBezTo>
                  <a:pt x="5787" y="6930"/>
                  <a:pt x="5942" y="6549"/>
                  <a:pt x="5728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44" y="4489"/>
                  <a:pt x="5121" y="4334"/>
                  <a:pt x="5156" y="4192"/>
                </a:cubicBezTo>
                <a:cubicBezTo>
                  <a:pt x="5204" y="4001"/>
                  <a:pt x="5347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75"/>
                  <a:pt x="5502" y="3370"/>
                  <a:pt x="5525" y="3465"/>
                </a:cubicBezTo>
                <a:cubicBezTo>
                  <a:pt x="5597" y="3811"/>
                  <a:pt x="5740" y="4001"/>
                  <a:pt x="5787" y="4192"/>
                </a:cubicBezTo>
                <a:cubicBezTo>
                  <a:pt x="5823" y="4334"/>
                  <a:pt x="5799" y="4489"/>
                  <a:pt x="5728" y="4620"/>
                </a:cubicBezTo>
                <a:cubicBezTo>
                  <a:pt x="5740" y="4394"/>
                  <a:pt x="5644" y="4180"/>
                  <a:pt x="5466" y="4025"/>
                </a:cubicBezTo>
                <a:close/>
                <a:moveTo>
                  <a:pt x="6656" y="4084"/>
                </a:moveTo>
                <a:close/>
                <a:moveTo>
                  <a:pt x="6871" y="6656"/>
                </a:moveTo>
                <a:close/>
                <a:moveTo>
                  <a:pt x="6502" y="6513"/>
                </a:moveTo>
                <a:cubicBezTo>
                  <a:pt x="6514" y="6287"/>
                  <a:pt x="6418" y="6061"/>
                  <a:pt x="6264" y="5918"/>
                </a:cubicBezTo>
                <a:cubicBezTo>
                  <a:pt x="6406" y="5954"/>
                  <a:pt x="6525" y="6049"/>
                  <a:pt x="6609" y="6180"/>
                </a:cubicBezTo>
                <a:cubicBezTo>
                  <a:pt x="6716" y="6347"/>
                  <a:pt x="6740" y="6573"/>
                  <a:pt x="6930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7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56" y="6620"/>
                </a:cubicBezTo>
                <a:cubicBezTo>
                  <a:pt x="6037" y="6537"/>
                  <a:pt x="5942" y="6418"/>
                  <a:pt x="5894" y="6275"/>
                </a:cubicBezTo>
                <a:cubicBezTo>
                  <a:pt x="6049" y="6430"/>
                  <a:pt x="6275" y="6513"/>
                  <a:pt x="6490" y="6501"/>
                </a:cubicBezTo>
                <a:close/>
                <a:moveTo>
                  <a:pt x="5906" y="4703"/>
                </a:moveTo>
                <a:cubicBezTo>
                  <a:pt x="5942" y="4561"/>
                  <a:pt x="6037" y="4430"/>
                  <a:pt x="6168" y="4346"/>
                </a:cubicBezTo>
                <a:cubicBezTo>
                  <a:pt x="6335" y="4251"/>
                  <a:pt x="6573" y="4215"/>
                  <a:pt x="6871" y="4025"/>
                </a:cubicBezTo>
                <a:cubicBezTo>
                  <a:pt x="6954" y="3965"/>
                  <a:pt x="7037" y="3906"/>
                  <a:pt x="7121" y="3846"/>
                </a:cubicBezTo>
                <a:cubicBezTo>
                  <a:pt x="7061" y="3918"/>
                  <a:pt x="7002" y="4001"/>
                  <a:pt x="6942" y="4096"/>
                </a:cubicBezTo>
                <a:cubicBezTo>
                  <a:pt x="6752" y="4394"/>
                  <a:pt x="6716" y="4632"/>
                  <a:pt x="6621" y="4799"/>
                </a:cubicBezTo>
                <a:cubicBezTo>
                  <a:pt x="6537" y="4930"/>
                  <a:pt x="6406" y="5013"/>
                  <a:pt x="6264" y="5061"/>
                </a:cubicBezTo>
                <a:cubicBezTo>
                  <a:pt x="6430" y="4906"/>
                  <a:pt x="6514" y="4692"/>
                  <a:pt x="6502" y="4465"/>
                </a:cubicBezTo>
                <a:cubicBezTo>
                  <a:pt x="6275" y="4442"/>
                  <a:pt x="6049" y="4525"/>
                  <a:pt x="5894" y="4692"/>
                </a:cubicBezTo>
                <a:close/>
                <a:moveTo>
                  <a:pt x="7299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64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39"/>
                  <a:pt x="6776" y="5656"/>
                  <a:pt x="6930" y="5489"/>
                </a:cubicBezTo>
                <a:cubicBezTo>
                  <a:pt x="6776" y="5311"/>
                  <a:pt x="6561" y="5215"/>
                  <a:pt x="6335" y="5227"/>
                </a:cubicBezTo>
                <a:cubicBezTo>
                  <a:pt x="6466" y="5156"/>
                  <a:pt x="6621" y="5132"/>
                  <a:pt x="6764" y="5168"/>
                </a:cubicBezTo>
                <a:cubicBezTo>
                  <a:pt x="6966" y="5215"/>
                  <a:pt x="7145" y="5358"/>
                  <a:pt x="7502" y="5430"/>
                </a:cubicBezTo>
                <a:cubicBezTo>
                  <a:pt x="7585" y="5454"/>
                  <a:pt x="7692" y="5465"/>
                  <a:pt x="7799" y="5489"/>
                </a:cubicBezTo>
                <a:cubicBezTo>
                  <a:pt x="7692" y="5489"/>
                  <a:pt x="7585" y="5501"/>
                  <a:pt x="7490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8" name="Google Shape;5648;p34"/>
          <p:cNvSpPr/>
          <p:nvPr/>
        </p:nvSpPr>
        <p:spPr>
          <a:xfrm rot="5400000">
            <a:off x="63659" y="6294679"/>
            <a:ext cx="991655" cy="991655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3" y="5680"/>
                </a:cubicBezTo>
                <a:cubicBezTo>
                  <a:pt x="2060" y="5620"/>
                  <a:pt x="2203" y="5572"/>
                  <a:pt x="2275" y="5620"/>
                </a:cubicBezTo>
                <a:cubicBezTo>
                  <a:pt x="2346" y="5680"/>
                  <a:pt x="2322" y="5811"/>
                  <a:pt x="2179" y="5775"/>
                </a:cubicBezTo>
                <a:cubicBezTo>
                  <a:pt x="2263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203" y="5822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68"/>
                  <a:pt x="4858" y="5727"/>
                  <a:pt x="4787" y="5775"/>
                </a:cubicBezTo>
                <a:cubicBezTo>
                  <a:pt x="4251" y="5882"/>
                  <a:pt x="4215" y="6334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72" y="7227"/>
                  <a:pt x="2846" y="7370"/>
                  <a:pt x="2917" y="7549"/>
                </a:cubicBezTo>
                <a:cubicBezTo>
                  <a:pt x="2989" y="7418"/>
                  <a:pt x="3096" y="7501"/>
                  <a:pt x="3096" y="7585"/>
                </a:cubicBezTo>
                <a:cubicBezTo>
                  <a:pt x="3084" y="7668"/>
                  <a:pt x="2941" y="7727"/>
                  <a:pt x="2870" y="7727"/>
                </a:cubicBezTo>
                <a:cubicBezTo>
                  <a:pt x="2810" y="7727"/>
                  <a:pt x="2751" y="7704"/>
                  <a:pt x="2703" y="7656"/>
                </a:cubicBezTo>
                <a:cubicBezTo>
                  <a:pt x="2584" y="7549"/>
                  <a:pt x="2465" y="7299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56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80"/>
                  <a:pt x="2155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37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8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9" y="7716"/>
                </a:cubicBezTo>
                <a:cubicBezTo>
                  <a:pt x="3537" y="7692"/>
                  <a:pt x="3525" y="7680"/>
                  <a:pt x="3513" y="7680"/>
                </a:cubicBezTo>
                <a:lnTo>
                  <a:pt x="3501" y="7668"/>
                </a:lnTo>
                <a:cubicBezTo>
                  <a:pt x="3465" y="7644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03" y="7239"/>
                </a:cubicBezTo>
                <a:cubicBezTo>
                  <a:pt x="5203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20" y="8740"/>
                  <a:pt x="5120" y="8740"/>
                  <a:pt x="5132" y="8751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3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4" y="10275"/>
                  <a:pt x="6251" y="10311"/>
                </a:cubicBezTo>
                <a:cubicBezTo>
                  <a:pt x="5989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63" y="8751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25" y="8454"/>
                  <a:pt x="5501" y="8489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23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42" y="7870"/>
                  <a:pt x="5823" y="7727"/>
                </a:cubicBezTo>
                <a:cubicBezTo>
                  <a:pt x="6049" y="7692"/>
                  <a:pt x="6120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89" y="6620"/>
                  <a:pt x="5692" y="6168"/>
                </a:cubicBezTo>
                <a:cubicBezTo>
                  <a:pt x="5668" y="6073"/>
                  <a:pt x="5656" y="5989"/>
                  <a:pt x="5632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13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489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87" y="8466"/>
                  <a:pt x="7168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54"/>
                  <a:pt x="7573" y="9168"/>
                </a:cubicBezTo>
                <a:cubicBezTo>
                  <a:pt x="8144" y="8978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68" y="9049"/>
                  <a:pt x="8382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5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5" y="8406"/>
                  <a:pt x="9025" y="8692"/>
                  <a:pt x="9442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30" y="7787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7" y="7335"/>
                </a:cubicBezTo>
                <a:cubicBezTo>
                  <a:pt x="7799" y="7335"/>
                  <a:pt x="7751" y="7346"/>
                  <a:pt x="7716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7" y="6644"/>
                </a:cubicBezTo>
                <a:cubicBezTo>
                  <a:pt x="7478" y="7680"/>
                  <a:pt x="8037" y="6584"/>
                  <a:pt x="8549" y="7085"/>
                </a:cubicBezTo>
                <a:cubicBezTo>
                  <a:pt x="8525" y="7073"/>
                  <a:pt x="8513" y="7049"/>
                  <a:pt x="8490" y="7037"/>
                </a:cubicBezTo>
                <a:cubicBezTo>
                  <a:pt x="8513" y="7049"/>
                  <a:pt x="8525" y="7061"/>
                  <a:pt x="8549" y="7085"/>
                </a:cubicBezTo>
                <a:cubicBezTo>
                  <a:pt x="8382" y="6787"/>
                  <a:pt x="8228" y="6644"/>
                  <a:pt x="8073" y="6584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692"/>
                  <a:pt x="6156" y="5715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41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18" y="5894"/>
                  <a:pt x="8656" y="5953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84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1"/>
                  <a:pt x="10323" y="5037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27"/>
                  <a:pt x="10311" y="4679"/>
                </a:cubicBezTo>
                <a:cubicBezTo>
                  <a:pt x="10014" y="4941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30" y="4572"/>
                  <a:pt x="9299" y="4775"/>
                </a:cubicBezTo>
                <a:cubicBezTo>
                  <a:pt x="9121" y="4513"/>
                  <a:pt x="8656" y="4453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52" y="5156"/>
                </a:cubicBezTo>
                <a:cubicBezTo>
                  <a:pt x="8656" y="5001"/>
                  <a:pt x="8418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8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5"/>
                </a:cubicBezTo>
                <a:lnTo>
                  <a:pt x="8490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90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13" y="3917"/>
                  <a:pt x="6644" y="4096"/>
                </a:cubicBezTo>
                <a:cubicBezTo>
                  <a:pt x="7668" y="3453"/>
                  <a:pt x="6585" y="2905"/>
                  <a:pt x="7085" y="2393"/>
                </a:cubicBezTo>
                <a:cubicBezTo>
                  <a:pt x="7073" y="2405"/>
                  <a:pt x="7049" y="2429"/>
                  <a:pt x="7037" y="2441"/>
                </a:cubicBezTo>
                <a:cubicBezTo>
                  <a:pt x="7049" y="2429"/>
                  <a:pt x="7073" y="2405"/>
                  <a:pt x="7085" y="2393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49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704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54" y="2858"/>
                  <a:pt x="5525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4"/>
                  <a:pt x="5954" y="2322"/>
                  <a:pt x="5823" y="2215"/>
                </a:cubicBezTo>
                <a:cubicBezTo>
                  <a:pt x="5811" y="2215"/>
                  <a:pt x="5799" y="2203"/>
                  <a:pt x="5799" y="2203"/>
                </a:cubicBezTo>
                <a:cubicBezTo>
                  <a:pt x="5835" y="2346"/>
                  <a:pt x="5704" y="2370"/>
                  <a:pt x="5644" y="2298"/>
                </a:cubicBezTo>
                <a:cubicBezTo>
                  <a:pt x="5596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22"/>
                  <a:pt x="6180" y="1643"/>
                </a:cubicBezTo>
                <a:cubicBezTo>
                  <a:pt x="6382" y="1524"/>
                  <a:pt x="6299" y="1381"/>
                  <a:pt x="6597" y="1358"/>
                </a:cubicBezTo>
                <a:cubicBezTo>
                  <a:pt x="6049" y="1096"/>
                  <a:pt x="5930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72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70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5001" y="2286"/>
                  <a:pt x="5049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4"/>
                  <a:pt x="5394" y="2489"/>
                  <a:pt x="5430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2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0"/>
                </a:cubicBezTo>
                <a:cubicBezTo>
                  <a:pt x="5049" y="4275"/>
                  <a:pt x="4596" y="4239"/>
                  <a:pt x="4406" y="4048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8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1" y="4096"/>
                </a:cubicBezTo>
                <a:cubicBezTo>
                  <a:pt x="3941" y="3917"/>
                  <a:pt x="3620" y="3644"/>
                  <a:pt x="3382" y="3298"/>
                </a:cubicBezTo>
                <a:cubicBezTo>
                  <a:pt x="3429" y="3310"/>
                  <a:pt x="3489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1" y="4298"/>
                  <a:pt x="3930" y="4275"/>
                  <a:pt x="4049" y="4406"/>
                </a:cubicBezTo>
                <a:cubicBezTo>
                  <a:pt x="4227" y="4608"/>
                  <a:pt x="4275" y="5049"/>
                  <a:pt x="4811" y="5156"/>
                </a:cubicBezTo>
                <a:cubicBezTo>
                  <a:pt x="4882" y="5215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0"/>
                  <a:pt x="3560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8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99"/>
                  <a:pt x="905" y="4941"/>
                  <a:pt x="620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0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20" y="6275"/>
                </a:cubicBezTo>
                <a:cubicBezTo>
                  <a:pt x="917" y="6013"/>
                  <a:pt x="1274" y="6168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7" y="5096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7" y="3989"/>
                </a:cubicBezTo>
                <a:cubicBezTo>
                  <a:pt x="6930" y="3941"/>
                  <a:pt x="7013" y="3882"/>
                  <a:pt x="7097" y="3810"/>
                </a:cubicBezTo>
                <a:cubicBezTo>
                  <a:pt x="7025" y="3894"/>
                  <a:pt x="6966" y="3977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30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5" y="6144"/>
                </a:cubicBezTo>
                <a:cubicBezTo>
                  <a:pt x="6692" y="6311"/>
                  <a:pt x="6716" y="6549"/>
                  <a:pt x="6918" y="6846"/>
                </a:cubicBezTo>
                <a:cubicBezTo>
                  <a:pt x="6966" y="6930"/>
                  <a:pt x="7025" y="7013"/>
                  <a:pt x="7097" y="7096"/>
                </a:cubicBezTo>
                <a:cubicBezTo>
                  <a:pt x="7013" y="7037"/>
                  <a:pt x="6930" y="6977"/>
                  <a:pt x="6847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56"/>
                </a:cubicBezTo>
                <a:cubicBezTo>
                  <a:pt x="5192" y="3965"/>
                  <a:pt x="5334" y="3787"/>
                  <a:pt x="5406" y="3429"/>
                </a:cubicBezTo>
                <a:cubicBezTo>
                  <a:pt x="5430" y="3346"/>
                  <a:pt x="5442" y="3239"/>
                  <a:pt x="5454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63" y="4001"/>
                  <a:pt x="5454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4" y="7763"/>
                </a:cubicBezTo>
                <a:cubicBezTo>
                  <a:pt x="5442" y="7644"/>
                  <a:pt x="5430" y="7549"/>
                  <a:pt x="5406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2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30" y="4418"/>
                </a:moveTo>
                <a:cubicBezTo>
                  <a:pt x="4418" y="4644"/>
                  <a:pt x="4501" y="4870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30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9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22"/>
                  <a:pt x="3965" y="5180"/>
                  <a:pt x="4156" y="5132"/>
                </a:cubicBezTo>
                <a:cubicBezTo>
                  <a:pt x="4311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1" y="5799"/>
                  <a:pt x="4156" y="5763"/>
                </a:cubicBezTo>
                <a:cubicBezTo>
                  <a:pt x="3965" y="5715"/>
                  <a:pt x="3787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9" name="Google Shape;5649;p34"/>
          <p:cNvSpPr/>
          <p:nvPr/>
        </p:nvSpPr>
        <p:spPr>
          <a:xfrm rot="5400000">
            <a:off x="64746" y="7394081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63"/>
                </a:moveTo>
                <a:cubicBezTo>
                  <a:pt x="9133" y="4513"/>
                  <a:pt x="8669" y="4453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4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87"/>
                </a:cubicBezTo>
                <a:lnTo>
                  <a:pt x="8419" y="5299"/>
                </a:lnTo>
                <a:cubicBezTo>
                  <a:pt x="8419" y="5358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5"/>
                </a:cubicBezTo>
                <a:cubicBezTo>
                  <a:pt x="8454" y="5608"/>
                  <a:pt x="8073" y="4442"/>
                  <a:pt x="8788" y="4442"/>
                </a:cubicBezTo>
                <a:lnTo>
                  <a:pt x="8716" y="4442"/>
                </a:lnTo>
                <a:cubicBezTo>
                  <a:pt x="8740" y="4430"/>
                  <a:pt x="8764" y="4430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51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35" y="3430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3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37"/>
                  <a:pt x="8490" y="2644"/>
                </a:cubicBezTo>
                <a:lnTo>
                  <a:pt x="8490" y="2644"/>
                </a:lnTo>
                <a:cubicBezTo>
                  <a:pt x="9204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63"/>
                </a:lnTo>
                <a:cubicBezTo>
                  <a:pt x="7466" y="3299"/>
                  <a:pt x="7526" y="3299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cubicBezTo>
                  <a:pt x="7073" y="2406"/>
                  <a:pt x="7049" y="2429"/>
                  <a:pt x="7038" y="2441"/>
                </a:cubicBez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58"/>
                </a:cubicBezTo>
                <a:cubicBezTo>
                  <a:pt x="6454" y="3251"/>
                  <a:pt x="6823" y="3418"/>
                  <a:pt x="6811" y="3620"/>
                </a:cubicBezTo>
                <a:cubicBezTo>
                  <a:pt x="6621" y="3477"/>
                  <a:pt x="6490" y="3525"/>
                  <a:pt x="6418" y="3715"/>
                </a:cubicBezTo>
                <a:cubicBezTo>
                  <a:pt x="6657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54"/>
                  <a:pt x="5656" y="5037"/>
                </a:cubicBezTo>
                <a:cubicBezTo>
                  <a:pt x="5680" y="4954"/>
                  <a:pt x="5704" y="4858"/>
                  <a:pt x="5716" y="4775"/>
                </a:cubicBezTo>
                <a:cubicBezTo>
                  <a:pt x="6025" y="4322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0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61" y="2489"/>
                  <a:pt x="5597" y="2513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58"/>
                  <a:pt x="5644" y="2298"/>
                </a:cubicBezTo>
                <a:cubicBezTo>
                  <a:pt x="5585" y="2227"/>
                  <a:pt x="5644" y="2084"/>
                  <a:pt x="5692" y="2036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4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20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6"/>
                </a:cubicBezTo>
                <a:cubicBezTo>
                  <a:pt x="5311" y="2084"/>
                  <a:pt x="5371" y="2227"/>
                  <a:pt x="5311" y="2298"/>
                </a:cubicBezTo>
                <a:cubicBezTo>
                  <a:pt x="5252" y="2370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13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2"/>
                  <a:pt x="5240" y="4775"/>
                </a:cubicBezTo>
                <a:cubicBezTo>
                  <a:pt x="5252" y="4858"/>
                  <a:pt x="5275" y="4954"/>
                  <a:pt x="5299" y="5037"/>
                </a:cubicBezTo>
                <a:cubicBezTo>
                  <a:pt x="5263" y="4954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35" y="3477"/>
                  <a:pt x="4144" y="3620"/>
                </a:cubicBezTo>
                <a:cubicBezTo>
                  <a:pt x="4132" y="3418"/>
                  <a:pt x="4501" y="3251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299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54" y="3108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6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894"/>
                  <a:pt x="2561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63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7"/>
                  <a:pt x="1787" y="3358"/>
                </a:cubicBezTo>
                <a:cubicBezTo>
                  <a:pt x="2013" y="3168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32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703"/>
                  <a:pt x="3239" y="3560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34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63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27"/>
                  <a:pt x="3704" y="5227"/>
                </a:cubicBezTo>
                <a:cubicBezTo>
                  <a:pt x="3525" y="5227"/>
                  <a:pt x="3382" y="5049"/>
                  <a:pt x="3573" y="4906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lnTo>
                  <a:pt x="2156" y="4442"/>
                </a:lnTo>
                <a:cubicBezTo>
                  <a:pt x="2882" y="4453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5"/>
                  <a:pt x="2858" y="5501"/>
                  <a:pt x="2454" y="5430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30"/>
                  <a:pt x="2061" y="4656"/>
                  <a:pt x="2382" y="4787"/>
                </a:cubicBezTo>
                <a:cubicBezTo>
                  <a:pt x="2287" y="4453"/>
                  <a:pt x="1823" y="4513"/>
                  <a:pt x="1644" y="4775"/>
                </a:cubicBezTo>
                <a:cubicBezTo>
                  <a:pt x="1525" y="4573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42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7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692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68"/>
                  <a:pt x="2537" y="5656"/>
                </a:cubicBezTo>
                <a:lnTo>
                  <a:pt x="2537" y="5644"/>
                </a:lnTo>
                <a:cubicBezTo>
                  <a:pt x="2525" y="5596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cubicBezTo>
                  <a:pt x="2489" y="5335"/>
                  <a:pt x="2870" y="6501"/>
                  <a:pt x="2156" y="6513"/>
                </a:cubicBezTo>
                <a:lnTo>
                  <a:pt x="2227" y="6513"/>
                </a:lnTo>
                <a:cubicBezTo>
                  <a:pt x="2204" y="6513"/>
                  <a:pt x="2180" y="6513"/>
                  <a:pt x="2156" y="6513"/>
                </a:cubicBezTo>
                <a:cubicBezTo>
                  <a:pt x="2489" y="6608"/>
                  <a:pt x="2704" y="6597"/>
                  <a:pt x="2847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80"/>
                  <a:pt x="5049" y="5644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44"/>
                  <a:pt x="3716" y="6418"/>
                </a:cubicBezTo>
                <a:cubicBezTo>
                  <a:pt x="3537" y="6489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7" y="7251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1"/>
                  <a:pt x="2894" y="7751"/>
                </a:cubicBezTo>
                <a:cubicBezTo>
                  <a:pt x="2835" y="7751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52"/>
                  <a:pt x="3954" y="8454"/>
                  <a:pt x="3775" y="8144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2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37"/>
                  <a:pt x="3466" y="8025"/>
                </a:cubicBezTo>
                <a:cubicBezTo>
                  <a:pt x="3549" y="8025"/>
                  <a:pt x="3620" y="7954"/>
                  <a:pt x="3620" y="7871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704"/>
                  <a:pt x="3537" y="7692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1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3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4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63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3"/>
                </a:cubicBezTo>
                <a:cubicBezTo>
                  <a:pt x="5394" y="8466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3"/>
                  <a:pt x="5061" y="8621"/>
                </a:cubicBezTo>
                <a:cubicBezTo>
                  <a:pt x="5061" y="8668"/>
                  <a:pt x="5085" y="8716"/>
                  <a:pt x="5133" y="8740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71"/>
                  <a:pt x="5252" y="8930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71"/>
                  <a:pt x="5013" y="9537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7"/>
                  <a:pt x="4680" y="10335"/>
                </a:cubicBezTo>
                <a:cubicBezTo>
                  <a:pt x="5216" y="10288"/>
                  <a:pt x="5204" y="9895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895"/>
                  <a:pt x="5728" y="10288"/>
                  <a:pt x="6264" y="10335"/>
                </a:cubicBezTo>
                <a:cubicBezTo>
                  <a:pt x="6002" y="10037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7"/>
                  <a:pt x="6037" y="9859"/>
                  <a:pt x="6597" y="9597"/>
                </a:cubicBezTo>
                <a:cubicBezTo>
                  <a:pt x="6299" y="9573"/>
                  <a:pt x="6371" y="9442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71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40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3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66"/>
                  <a:pt x="5525" y="8513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66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3"/>
                  <a:pt x="6526" y="8121"/>
                </a:cubicBezTo>
                <a:cubicBezTo>
                  <a:pt x="6347" y="7751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89"/>
                  <a:pt x="6014" y="6644"/>
                  <a:pt x="5704" y="6192"/>
                </a:cubicBezTo>
                <a:cubicBezTo>
                  <a:pt x="5692" y="6097"/>
                  <a:pt x="5680" y="6001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63"/>
                  <a:pt x="6406" y="7251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40"/>
                  <a:pt x="6776" y="8406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0"/>
                </a:cubicBezTo>
                <a:cubicBezTo>
                  <a:pt x="7026" y="7049"/>
                  <a:pt x="7347" y="7323"/>
                  <a:pt x="7573" y="7668"/>
                </a:cubicBezTo>
                <a:cubicBezTo>
                  <a:pt x="7526" y="7656"/>
                  <a:pt x="7478" y="7668"/>
                  <a:pt x="7442" y="7692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13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704"/>
                </a:cubicBezTo>
                <a:cubicBezTo>
                  <a:pt x="7645" y="8930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3"/>
                </a:cubicBezTo>
                <a:lnTo>
                  <a:pt x="8300" y="8513"/>
                </a:lnTo>
                <a:cubicBezTo>
                  <a:pt x="8597" y="9228"/>
                  <a:pt x="9002" y="9073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2"/>
                </a:cubicBezTo>
                <a:lnTo>
                  <a:pt x="8442" y="8132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0"/>
                  <a:pt x="7728" y="7394"/>
                </a:cubicBezTo>
                <a:cubicBezTo>
                  <a:pt x="7716" y="7406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37"/>
                  <a:pt x="7657" y="7597"/>
                </a:cubicBezTo>
                <a:cubicBezTo>
                  <a:pt x="7323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61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597"/>
                </a:cubicBezTo>
                <a:cubicBezTo>
                  <a:pt x="7704" y="6466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30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692"/>
                  <a:pt x="6097" y="5716"/>
                  <a:pt x="6180" y="5727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44"/>
                  <a:pt x="7704" y="6085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25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501"/>
                  <a:pt x="8109" y="5465"/>
                  <a:pt x="8514" y="5549"/>
                </a:cubicBezTo>
                <a:cubicBezTo>
                  <a:pt x="8478" y="5573"/>
                  <a:pt x="8442" y="5608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7"/>
                </a:cubicBezTo>
                <a:cubicBezTo>
                  <a:pt x="8431" y="5918"/>
                  <a:pt x="8681" y="5977"/>
                  <a:pt x="8764" y="5811"/>
                </a:cubicBezTo>
                <a:cubicBezTo>
                  <a:pt x="8621" y="5858"/>
                  <a:pt x="8597" y="5716"/>
                  <a:pt x="8669" y="5656"/>
                </a:cubicBezTo>
                <a:cubicBezTo>
                  <a:pt x="8728" y="5608"/>
                  <a:pt x="8871" y="5656"/>
                  <a:pt x="8931" y="5716"/>
                </a:cubicBezTo>
                <a:cubicBezTo>
                  <a:pt x="8966" y="5763"/>
                  <a:pt x="9002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54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7"/>
                </a:cubicBezTo>
                <a:lnTo>
                  <a:pt x="9454" y="5727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42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3"/>
                </a:cubicBezTo>
                <a:cubicBezTo>
                  <a:pt x="10038" y="4965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63"/>
                </a:cubicBezTo>
                <a:close/>
                <a:moveTo>
                  <a:pt x="3644" y="5632"/>
                </a:moveTo>
                <a:close/>
                <a:moveTo>
                  <a:pt x="4609" y="5727"/>
                </a:moveTo>
                <a:cubicBezTo>
                  <a:pt x="4478" y="5799"/>
                  <a:pt x="4323" y="5823"/>
                  <a:pt x="4180" y="5799"/>
                </a:cubicBezTo>
                <a:cubicBezTo>
                  <a:pt x="3990" y="5751"/>
                  <a:pt x="3799" y="5596"/>
                  <a:pt x="3454" y="5525"/>
                </a:cubicBezTo>
                <a:cubicBezTo>
                  <a:pt x="3358" y="5501"/>
                  <a:pt x="3263" y="5489"/>
                  <a:pt x="3156" y="5477"/>
                </a:cubicBezTo>
                <a:cubicBezTo>
                  <a:pt x="3263" y="5465"/>
                  <a:pt x="3358" y="5454"/>
                  <a:pt x="3454" y="5430"/>
                </a:cubicBezTo>
                <a:cubicBezTo>
                  <a:pt x="3799" y="5358"/>
                  <a:pt x="3990" y="5204"/>
                  <a:pt x="4180" y="5156"/>
                </a:cubicBezTo>
                <a:cubicBezTo>
                  <a:pt x="4323" y="5132"/>
                  <a:pt x="4478" y="5144"/>
                  <a:pt x="4609" y="5227"/>
                </a:cubicBezTo>
                <a:cubicBezTo>
                  <a:pt x="4382" y="5215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7"/>
                </a:cubicBezTo>
                <a:close/>
                <a:moveTo>
                  <a:pt x="4287" y="4084"/>
                </a:moveTo>
                <a:close/>
                <a:moveTo>
                  <a:pt x="4287" y="6870"/>
                </a:moveTo>
                <a:close/>
                <a:moveTo>
                  <a:pt x="4787" y="6608"/>
                </a:moveTo>
                <a:cubicBezTo>
                  <a:pt x="4609" y="6716"/>
                  <a:pt x="4382" y="6739"/>
                  <a:pt x="4073" y="6942"/>
                </a:cubicBezTo>
                <a:cubicBezTo>
                  <a:pt x="3990" y="6989"/>
                  <a:pt x="3906" y="7049"/>
                  <a:pt x="3823" y="7120"/>
                </a:cubicBezTo>
                <a:cubicBezTo>
                  <a:pt x="3894" y="7037"/>
                  <a:pt x="3954" y="6954"/>
                  <a:pt x="4001" y="6870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13" y="6049"/>
                  <a:pt x="4430" y="6275"/>
                  <a:pt x="4442" y="6501"/>
                </a:cubicBezTo>
                <a:cubicBezTo>
                  <a:pt x="4668" y="6501"/>
                  <a:pt x="4882" y="6418"/>
                  <a:pt x="5037" y="6251"/>
                </a:cubicBezTo>
                <a:cubicBezTo>
                  <a:pt x="5002" y="6406"/>
                  <a:pt x="4906" y="6525"/>
                  <a:pt x="4775" y="6608"/>
                </a:cubicBezTo>
                <a:close/>
                <a:moveTo>
                  <a:pt x="4442" y="4453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01"/>
                  <a:pt x="4418" y="4918"/>
                  <a:pt x="4335" y="4787"/>
                </a:cubicBezTo>
                <a:cubicBezTo>
                  <a:pt x="4228" y="4620"/>
                  <a:pt x="4204" y="4382"/>
                  <a:pt x="4013" y="4084"/>
                </a:cubicBezTo>
                <a:cubicBezTo>
                  <a:pt x="3954" y="3989"/>
                  <a:pt x="3894" y="3906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3"/>
                  <a:pt x="4609" y="4239"/>
                  <a:pt x="4787" y="4334"/>
                </a:cubicBezTo>
                <a:cubicBezTo>
                  <a:pt x="4906" y="4418"/>
                  <a:pt x="5002" y="4549"/>
                  <a:pt x="5049" y="4692"/>
                </a:cubicBezTo>
                <a:cubicBezTo>
                  <a:pt x="4882" y="4525"/>
                  <a:pt x="4668" y="4430"/>
                  <a:pt x="4430" y="4453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63"/>
                </a:cubicBezTo>
                <a:cubicBezTo>
                  <a:pt x="5740" y="6954"/>
                  <a:pt x="5597" y="7144"/>
                  <a:pt x="5514" y="7490"/>
                </a:cubicBezTo>
                <a:cubicBezTo>
                  <a:pt x="5502" y="7585"/>
                  <a:pt x="5478" y="7680"/>
                  <a:pt x="5466" y="7787"/>
                </a:cubicBezTo>
                <a:cubicBezTo>
                  <a:pt x="5454" y="7680"/>
                  <a:pt x="5442" y="7573"/>
                  <a:pt x="5418" y="7490"/>
                </a:cubicBezTo>
                <a:cubicBezTo>
                  <a:pt x="5347" y="7144"/>
                  <a:pt x="5192" y="6954"/>
                  <a:pt x="5144" y="6763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49"/>
                  <a:pt x="5156" y="6930"/>
                  <a:pt x="5466" y="6930"/>
                </a:cubicBezTo>
                <a:cubicBezTo>
                  <a:pt x="5775" y="6930"/>
                  <a:pt x="5942" y="6549"/>
                  <a:pt x="5716" y="6335"/>
                </a:cubicBezTo>
                <a:close/>
                <a:moveTo>
                  <a:pt x="5466" y="4025"/>
                </a:moveTo>
                <a:cubicBezTo>
                  <a:pt x="5299" y="4180"/>
                  <a:pt x="5204" y="4394"/>
                  <a:pt x="5216" y="4620"/>
                </a:cubicBezTo>
                <a:cubicBezTo>
                  <a:pt x="5144" y="4489"/>
                  <a:pt x="5121" y="4334"/>
                  <a:pt x="5144" y="4192"/>
                </a:cubicBezTo>
                <a:cubicBezTo>
                  <a:pt x="5192" y="4001"/>
                  <a:pt x="5347" y="3811"/>
                  <a:pt x="5418" y="3465"/>
                </a:cubicBezTo>
                <a:cubicBezTo>
                  <a:pt x="5442" y="3370"/>
                  <a:pt x="5454" y="3263"/>
                  <a:pt x="5466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40" y="4001"/>
                  <a:pt x="5787" y="4192"/>
                </a:cubicBezTo>
                <a:cubicBezTo>
                  <a:pt x="5811" y="4334"/>
                  <a:pt x="5799" y="4489"/>
                  <a:pt x="5716" y="4620"/>
                </a:cubicBezTo>
                <a:cubicBezTo>
                  <a:pt x="5728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18" y="6061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51"/>
                  <a:pt x="6323" y="6728"/>
                  <a:pt x="6156" y="6620"/>
                </a:cubicBezTo>
                <a:cubicBezTo>
                  <a:pt x="6025" y="6537"/>
                  <a:pt x="5930" y="6418"/>
                  <a:pt x="5895" y="6275"/>
                </a:cubicBezTo>
                <a:cubicBezTo>
                  <a:pt x="6049" y="6430"/>
                  <a:pt x="6264" y="6513"/>
                  <a:pt x="6490" y="6501"/>
                </a:cubicBezTo>
                <a:close/>
                <a:moveTo>
                  <a:pt x="5895" y="4703"/>
                </a:moveTo>
                <a:cubicBezTo>
                  <a:pt x="5942" y="4561"/>
                  <a:pt x="6025" y="4430"/>
                  <a:pt x="6156" y="4346"/>
                </a:cubicBezTo>
                <a:cubicBezTo>
                  <a:pt x="6323" y="4251"/>
                  <a:pt x="6561" y="4215"/>
                  <a:pt x="6859" y="4025"/>
                </a:cubicBezTo>
                <a:cubicBezTo>
                  <a:pt x="6954" y="3965"/>
                  <a:pt x="7038" y="3906"/>
                  <a:pt x="7109" y="3846"/>
                </a:cubicBezTo>
                <a:cubicBezTo>
                  <a:pt x="7049" y="3918"/>
                  <a:pt x="6990" y="4001"/>
                  <a:pt x="6930" y="4096"/>
                </a:cubicBezTo>
                <a:cubicBezTo>
                  <a:pt x="6740" y="4394"/>
                  <a:pt x="6716" y="4632"/>
                  <a:pt x="6609" y="4799"/>
                </a:cubicBezTo>
                <a:cubicBezTo>
                  <a:pt x="6526" y="4930"/>
                  <a:pt x="6395" y="5013"/>
                  <a:pt x="6252" y="5061"/>
                </a:cubicBezTo>
                <a:cubicBezTo>
                  <a:pt x="6418" y="4906"/>
                  <a:pt x="6514" y="4692"/>
                  <a:pt x="6502" y="4465"/>
                </a:cubicBezTo>
                <a:cubicBezTo>
                  <a:pt x="6264" y="4442"/>
                  <a:pt x="6037" y="4525"/>
                  <a:pt x="5883" y="4692"/>
                </a:cubicBezTo>
                <a:close/>
                <a:moveTo>
                  <a:pt x="7299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51"/>
                  <a:pt x="6764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39"/>
                  <a:pt x="6764" y="5656"/>
                  <a:pt x="6918" y="5489"/>
                </a:cubicBezTo>
                <a:cubicBezTo>
                  <a:pt x="6764" y="5311"/>
                  <a:pt x="6549" y="5215"/>
                  <a:pt x="6323" y="5227"/>
                </a:cubicBezTo>
                <a:cubicBezTo>
                  <a:pt x="6454" y="5156"/>
                  <a:pt x="6609" y="5132"/>
                  <a:pt x="6764" y="5168"/>
                </a:cubicBezTo>
                <a:cubicBezTo>
                  <a:pt x="6954" y="5215"/>
                  <a:pt x="7133" y="5358"/>
                  <a:pt x="7490" y="5430"/>
                </a:cubicBezTo>
                <a:cubicBezTo>
                  <a:pt x="7585" y="5454"/>
                  <a:pt x="7680" y="5465"/>
                  <a:pt x="7788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0" name="Google Shape;5650;p34"/>
          <p:cNvSpPr/>
          <p:nvPr/>
        </p:nvSpPr>
        <p:spPr>
          <a:xfrm rot="5400000">
            <a:off x="-3877722" y="3450524"/>
            <a:ext cx="8877679" cy="1135197"/>
          </a:xfrm>
          <a:custGeom>
            <a:avLst/>
            <a:gdLst/>
            <a:ahLst/>
            <a:cxnLst/>
            <a:rect l="l" t="t" r="r" b="b"/>
            <a:pathLst>
              <a:path w="97966" h="12527" extrusionOk="0">
                <a:moveTo>
                  <a:pt x="96132" y="4430"/>
                </a:moveTo>
                <a:lnTo>
                  <a:pt x="96132" y="1834"/>
                </a:lnTo>
                <a:lnTo>
                  <a:pt x="93536" y="1834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34"/>
                </a:lnTo>
                <a:lnTo>
                  <a:pt x="87286" y="1834"/>
                </a:lnTo>
                <a:lnTo>
                  <a:pt x="87286" y="4430"/>
                </a:lnTo>
                <a:lnTo>
                  <a:pt x="85643" y="6061"/>
                </a:lnTo>
                <a:lnTo>
                  <a:pt x="84011" y="4430"/>
                </a:lnTo>
                <a:lnTo>
                  <a:pt x="84011" y="1834"/>
                </a:lnTo>
                <a:lnTo>
                  <a:pt x="81404" y="1834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34"/>
                </a:lnTo>
                <a:lnTo>
                  <a:pt x="75141" y="1834"/>
                </a:lnTo>
                <a:lnTo>
                  <a:pt x="75141" y="4430"/>
                </a:lnTo>
                <a:lnTo>
                  <a:pt x="73391" y="6180"/>
                </a:lnTo>
                <a:lnTo>
                  <a:pt x="71641" y="4430"/>
                </a:lnTo>
                <a:lnTo>
                  <a:pt x="71641" y="1834"/>
                </a:lnTo>
                <a:lnTo>
                  <a:pt x="69045" y="1834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34"/>
                </a:lnTo>
                <a:lnTo>
                  <a:pt x="62795" y="1834"/>
                </a:lnTo>
                <a:lnTo>
                  <a:pt x="62795" y="4430"/>
                </a:lnTo>
                <a:lnTo>
                  <a:pt x="61151" y="6061"/>
                </a:lnTo>
                <a:lnTo>
                  <a:pt x="59520" y="4430"/>
                </a:lnTo>
                <a:lnTo>
                  <a:pt x="59520" y="1834"/>
                </a:lnTo>
                <a:lnTo>
                  <a:pt x="56925" y="1834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34"/>
                </a:lnTo>
                <a:lnTo>
                  <a:pt x="50662" y="1834"/>
                </a:lnTo>
                <a:lnTo>
                  <a:pt x="50662" y="4430"/>
                </a:lnTo>
                <a:lnTo>
                  <a:pt x="48959" y="6109"/>
                </a:lnTo>
                <a:lnTo>
                  <a:pt x="47269" y="4430"/>
                </a:lnTo>
                <a:lnTo>
                  <a:pt x="47269" y="1834"/>
                </a:lnTo>
                <a:lnTo>
                  <a:pt x="44685" y="1834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34"/>
                </a:lnTo>
                <a:lnTo>
                  <a:pt x="38422" y="1834"/>
                </a:lnTo>
                <a:lnTo>
                  <a:pt x="38422" y="4430"/>
                </a:lnTo>
                <a:lnTo>
                  <a:pt x="36791" y="6061"/>
                </a:lnTo>
                <a:lnTo>
                  <a:pt x="35148" y="4430"/>
                </a:lnTo>
                <a:lnTo>
                  <a:pt x="35148" y="1834"/>
                </a:lnTo>
                <a:lnTo>
                  <a:pt x="32553" y="1834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34"/>
                </a:lnTo>
                <a:lnTo>
                  <a:pt x="26302" y="1834"/>
                </a:lnTo>
                <a:lnTo>
                  <a:pt x="26302" y="4430"/>
                </a:lnTo>
                <a:lnTo>
                  <a:pt x="24552" y="6180"/>
                </a:lnTo>
                <a:lnTo>
                  <a:pt x="22801" y="4430"/>
                </a:lnTo>
                <a:lnTo>
                  <a:pt x="22801" y="1834"/>
                </a:lnTo>
                <a:lnTo>
                  <a:pt x="20206" y="1834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34"/>
                </a:lnTo>
                <a:lnTo>
                  <a:pt x="13955" y="1834"/>
                </a:lnTo>
                <a:lnTo>
                  <a:pt x="13955" y="4430"/>
                </a:lnTo>
                <a:lnTo>
                  <a:pt x="12312" y="6061"/>
                </a:lnTo>
                <a:lnTo>
                  <a:pt x="10681" y="4430"/>
                </a:lnTo>
                <a:lnTo>
                  <a:pt x="10681" y="1834"/>
                </a:lnTo>
                <a:lnTo>
                  <a:pt x="8073" y="1834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34"/>
                </a:lnTo>
                <a:lnTo>
                  <a:pt x="1823" y="1834"/>
                </a:lnTo>
                <a:lnTo>
                  <a:pt x="1823" y="4430"/>
                </a:lnTo>
                <a:lnTo>
                  <a:pt x="37" y="6216"/>
                </a:lnTo>
                <a:lnTo>
                  <a:pt x="1" y="6263"/>
                </a:lnTo>
                <a:lnTo>
                  <a:pt x="37" y="6311"/>
                </a:lnTo>
                <a:lnTo>
                  <a:pt x="1823" y="8097"/>
                </a:lnTo>
                <a:lnTo>
                  <a:pt x="1823" y="10693"/>
                </a:lnTo>
                <a:lnTo>
                  <a:pt x="4418" y="10693"/>
                </a:lnTo>
                <a:lnTo>
                  <a:pt x="6204" y="12478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78"/>
                </a:lnTo>
                <a:lnTo>
                  <a:pt x="8073" y="10693"/>
                </a:lnTo>
                <a:lnTo>
                  <a:pt x="10669" y="10693"/>
                </a:lnTo>
                <a:lnTo>
                  <a:pt x="10669" y="8097"/>
                </a:lnTo>
                <a:lnTo>
                  <a:pt x="12312" y="6466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26"/>
                </a:lnTo>
                <a:lnTo>
                  <a:pt x="18372" y="12526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26"/>
                </a:lnTo>
                <a:lnTo>
                  <a:pt x="30719" y="12526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66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26"/>
                </a:lnTo>
                <a:lnTo>
                  <a:pt x="42852" y="12526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59" y="6418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67" y="12526"/>
                </a:lnTo>
                <a:lnTo>
                  <a:pt x="55067" y="12526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66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26"/>
                </a:lnTo>
                <a:lnTo>
                  <a:pt x="67188" y="12526"/>
                </a:lnTo>
                <a:lnTo>
                  <a:pt x="67236" y="12478"/>
                </a:lnTo>
                <a:lnTo>
                  <a:pt x="69021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67" y="6347"/>
                </a:lnTo>
                <a:lnTo>
                  <a:pt x="75117" y="8097"/>
                </a:lnTo>
                <a:lnTo>
                  <a:pt x="75117" y="10693"/>
                </a:lnTo>
                <a:lnTo>
                  <a:pt x="77713" y="10693"/>
                </a:lnTo>
                <a:lnTo>
                  <a:pt x="79499" y="12478"/>
                </a:lnTo>
                <a:lnTo>
                  <a:pt x="79535" y="12526"/>
                </a:lnTo>
                <a:lnTo>
                  <a:pt x="79535" y="12526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66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26"/>
                </a:lnTo>
                <a:lnTo>
                  <a:pt x="91655" y="12526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75"/>
                </a:lnTo>
                <a:lnTo>
                  <a:pt x="97966" y="6275"/>
                </a:lnTo>
                <a:lnTo>
                  <a:pt x="97918" y="6228"/>
                </a:lnTo>
                <a:close/>
                <a:moveTo>
                  <a:pt x="50757" y="4501"/>
                </a:moveTo>
                <a:lnTo>
                  <a:pt x="50769" y="4477"/>
                </a:lnTo>
                <a:lnTo>
                  <a:pt x="50769" y="1953"/>
                </a:lnTo>
                <a:lnTo>
                  <a:pt x="53293" y="1953"/>
                </a:lnTo>
                <a:lnTo>
                  <a:pt x="53317" y="1941"/>
                </a:lnTo>
                <a:lnTo>
                  <a:pt x="55079" y="167"/>
                </a:lnTo>
                <a:lnTo>
                  <a:pt x="56841" y="1941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89"/>
                </a:lnTo>
                <a:lnTo>
                  <a:pt x="59413" y="4501"/>
                </a:lnTo>
                <a:lnTo>
                  <a:pt x="61056" y="6156"/>
                </a:lnTo>
                <a:lnTo>
                  <a:pt x="61020" y="6192"/>
                </a:lnTo>
                <a:lnTo>
                  <a:pt x="59342" y="4501"/>
                </a:lnTo>
                <a:lnTo>
                  <a:pt x="59342" y="2001"/>
                </a:lnTo>
                <a:lnTo>
                  <a:pt x="56841" y="2001"/>
                </a:lnTo>
                <a:lnTo>
                  <a:pt x="55115" y="275"/>
                </a:lnTo>
                <a:lnTo>
                  <a:pt x="55079" y="239"/>
                </a:lnTo>
                <a:lnTo>
                  <a:pt x="55032" y="275"/>
                </a:lnTo>
                <a:lnTo>
                  <a:pt x="53305" y="2001"/>
                </a:lnTo>
                <a:lnTo>
                  <a:pt x="50817" y="2001"/>
                </a:lnTo>
                <a:lnTo>
                  <a:pt x="50817" y="4501"/>
                </a:lnTo>
                <a:lnTo>
                  <a:pt x="49090" y="6216"/>
                </a:lnTo>
                <a:lnTo>
                  <a:pt x="49079" y="6228"/>
                </a:lnTo>
                <a:lnTo>
                  <a:pt x="49079" y="6216"/>
                </a:lnTo>
                <a:lnTo>
                  <a:pt x="49055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66"/>
                </a:moveTo>
                <a:lnTo>
                  <a:pt x="49209" y="6275"/>
                </a:lnTo>
                <a:lnTo>
                  <a:pt x="50912" y="4573"/>
                </a:lnTo>
                <a:lnTo>
                  <a:pt x="50936" y="4549"/>
                </a:lnTo>
                <a:lnTo>
                  <a:pt x="50936" y="2120"/>
                </a:lnTo>
                <a:lnTo>
                  <a:pt x="53353" y="2120"/>
                </a:lnTo>
                <a:lnTo>
                  <a:pt x="53377" y="2096"/>
                </a:lnTo>
                <a:lnTo>
                  <a:pt x="55079" y="406"/>
                </a:lnTo>
                <a:lnTo>
                  <a:pt x="56770" y="2108"/>
                </a:lnTo>
                <a:lnTo>
                  <a:pt x="56794" y="2120"/>
                </a:lnTo>
                <a:lnTo>
                  <a:pt x="59223" y="2120"/>
                </a:lnTo>
                <a:lnTo>
                  <a:pt x="59223" y="4549"/>
                </a:lnTo>
                <a:lnTo>
                  <a:pt x="59235" y="4561"/>
                </a:lnTo>
                <a:lnTo>
                  <a:pt x="60937" y="6275"/>
                </a:lnTo>
                <a:lnTo>
                  <a:pt x="59235" y="7966"/>
                </a:lnTo>
                <a:lnTo>
                  <a:pt x="59223" y="7990"/>
                </a:lnTo>
                <a:lnTo>
                  <a:pt x="59223" y="10419"/>
                </a:lnTo>
                <a:lnTo>
                  <a:pt x="56794" y="10419"/>
                </a:lnTo>
                <a:lnTo>
                  <a:pt x="56770" y="10431"/>
                </a:lnTo>
                <a:lnTo>
                  <a:pt x="55079" y="12133"/>
                </a:lnTo>
                <a:lnTo>
                  <a:pt x="53377" y="10431"/>
                </a:lnTo>
                <a:lnTo>
                  <a:pt x="53353" y="10419"/>
                </a:lnTo>
                <a:lnTo>
                  <a:pt x="50936" y="10419"/>
                </a:lnTo>
                <a:lnTo>
                  <a:pt x="50936" y="7978"/>
                </a:lnTo>
                <a:close/>
                <a:moveTo>
                  <a:pt x="38518" y="4501"/>
                </a:moveTo>
                <a:lnTo>
                  <a:pt x="38530" y="4477"/>
                </a:lnTo>
                <a:lnTo>
                  <a:pt x="38530" y="1953"/>
                </a:lnTo>
                <a:lnTo>
                  <a:pt x="41066" y="1953"/>
                </a:lnTo>
                <a:lnTo>
                  <a:pt x="41078" y="1941"/>
                </a:lnTo>
                <a:lnTo>
                  <a:pt x="42852" y="167"/>
                </a:lnTo>
                <a:lnTo>
                  <a:pt x="44626" y="1941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89"/>
                </a:lnTo>
                <a:lnTo>
                  <a:pt x="47185" y="4501"/>
                </a:lnTo>
                <a:lnTo>
                  <a:pt x="48888" y="6204"/>
                </a:lnTo>
                <a:lnTo>
                  <a:pt x="48864" y="6228"/>
                </a:lnTo>
                <a:lnTo>
                  <a:pt x="48852" y="6240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2001"/>
                </a:lnTo>
                <a:lnTo>
                  <a:pt x="44637" y="2001"/>
                </a:lnTo>
                <a:lnTo>
                  <a:pt x="42911" y="275"/>
                </a:lnTo>
                <a:lnTo>
                  <a:pt x="42863" y="239"/>
                </a:lnTo>
                <a:lnTo>
                  <a:pt x="42828" y="275"/>
                </a:lnTo>
                <a:lnTo>
                  <a:pt x="41101" y="2001"/>
                </a:lnTo>
                <a:lnTo>
                  <a:pt x="38601" y="2001"/>
                </a:lnTo>
                <a:lnTo>
                  <a:pt x="38601" y="4501"/>
                </a:lnTo>
                <a:lnTo>
                  <a:pt x="36898" y="6180"/>
                </a:lnTo>
                <a:lnTo>
                  <a:pt x="36863" y="6144"/>
                </a:lnTo>
                <a:close/>
                <a:moveTo>
                  <a:pt x="38684" y="7966"/>
                </a:moveTo>
                <a:lnTo>
                  <a:pt x="36982" y="6275"/>
                </a:lnTo>
                <a:lnTo>
                  <a:pt x="38684" y="4561"/>
                </a:lnTo>
                <a:lnTo>
                  <a:pt x="38696" y="4549"/>
                </a:lnTo>
                <a:lnTo>
                  <a:pt x="38696" y="2120"/>
                </a:lnTo>
                <a:lnTo>
                  <a:pt x="41125" y="2120"/>
                </a:lnTo>
                <a:lnTo>
                  <a:pt x="41149" y="2096"/>
                </a:lnTo>
                <a:lnTo>
                  <a:pt x="42852" y="406"/>
                </a:lnTo>
                <a:lnTo>
                  <a:pt x="44542" y="2108"/>
                </a:lnTo>
                <a:lnTo>
                  <a:pt x="44566" y="2120"/>
                </a:lnTo>
                <a:lnTo>
                  <a:pt x="46995" y="2120"/>
                </a:lnTo>
                <a:lnTo>
                  <a:pt x="46995" y="4549"/>
                </a:lnTo>
                <a:lnTo>
                  <a:pt x="47007" y="4561"/>
                </a:lnTo>
                <a:lnTo>
                  <a:pt x="48709" y="6275"/>
                </a:lnTo>
                <a:lnTo>
                  <a:pt x="47007" y="7966"/>
                </a:lnTo>
                <a:lnTo>
                  <a:pt x="46995" y="7990"/>
                </a:lnTo>
                <a:lnTo>
                  <a:pt x="46995" y="10419"/>
                </a:lnTo>
                <a:lnTo>
                  <a:pt x="44566" y="10419"/>
                </a:lnTo>
                <a:lnTo>
                  <a:pt x="44542" y="10431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56" y="6275"/>
                </a:moveTo>
                <a:lnTo>
                  <a:pt x="36779" y="6240"/>
                </a:lnTo>
                <a:lnTo>
                  <a:pt x="36815" y="6275"/>
                </a:lnTo>
                <a:lnTo>
                  <a:pt x="36779" y="6299"/>
                </a:lnTo>
                <a:close/>
                <a:moveTo>
                  <a:pt x="10562" y="8037"/>
                </a:moveTo>
                <a:lnTo>
                  <a:pt x="10538" y="8049"/>
                </a:lnTo>
                <a:lnTo>
                  <a:pt x="10538" y="10585"/>
                </a:lnTo>
                <a:lnTo>
                  <a:pt x="8014" y="10585"/>
                </a:lnTo>
                <a:lnTo>
                  <a:pt x="7990" y="10597"/>
                </a:lnTo>
                <a:lnTo>
                  <a:pt x="6228" y="12371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61"/>
                </a:lnTo>
                <a:lnTo>
                  <a:pt x="1894" y="8037"/>
                </a:lnTo>
                <a:lnTo>
                  <a:pt x="132" y="6275"/>
                </a:lnTo>
                <a:lnTo>
                  <a:pt x="1894" y="4501"/>
                </a:lnTo>
                <a:lnTo>
                  <a:pt x="1918" y="4489"/>
                </a:lnTo>
                <a:lnTo>
                  <a:pt x="1918" y="1953"/>
                </a:lnTo>
                <a:lnTo>
                  <a:pt x="4442" y="1953"/>
                </a:lnTo>
                <a:lnTo>
                  <a:pt x="4466" y="1941"/>
                </a:lnTo>
                <a:lnTo>
                  <a:pt x="6228" y="167"/>
                </a:lnTo>
                <a:lnTo>
                  <a:pt x="7990" y="1941"/>
                </a:lnTo>
                <a:lnTo>
                  <a:pt x="8014" y="1953"/>
                </a:lnTo>
                <a:lnTo>
                  <a:pt x="10538" y="1953"/>
                </a:lnTo>
                <a:lnTo>
                  <a:pt x="10538" y="4489"/>
                </a:lnTo>
                <a:lnTo>
                  <a:pt x="10562" y="4501"/>
                </a:lnTo>
                <a:lnTo>
                  <a:pt x="12205" y="6156"/>
                </a:lnTo>
                <a:lnTo>
                  <a:pt x="12169" y="6192"/>
                </a:lnTo>
                <a:lnTo>
                  <a:pt x="10490" y="4501"/>
                </a:lnTo>
                <a:lnTo>
                  <a:pt x="10490" y="2001"/>
                </a:lnTo>
                <a:lnTo>
                  <a:pt x="8002" y="2001"/>
                </a:lnTo>
                <a:lnTo>
                  <a:pt x="6276" y="275"/>
                </a:lnTo>
                <a:lnTo>
                  <a:pt x="6228" y="239"/>
                </a:lnTo>
                <a:lnTo>
                  <a:pt x="6192" y="275"/>
                </a:lnTo>
                <a:lnTo>
                  <a:pt x="4454" y="2001"/>
                </a:lnTo>
                <a:lnTo>
                  <a:pt x="1954" y="2001"/>
                </a:lnTo>
                <a:lnTo>
                  <a:pt x="1954" y="4501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54" y="8026"/>
                </a:lnTo>
                <a:lnTo>
                  <a:pt x="1954" y="10526"/>
                </a:lnTo>
                <a:lnTo>
                  <a:pt x="4454" y="10526"/>
                </a:lnTo>
                <a:lnTo>
                  <a:pt x="6180" y="12252"/>
                </a:lnTo>
                <a:lnTo>
                  <a:pt x="6216" y="12288"/>
                </a:lnTo>
                <a:lnTo>
                  <a:pt x="6264" y="12252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47"/>
                </a:lnTo>
                <a:lnTo>
                  <a:pt x="12193" y="6382"/>
                </a:lnTo>
                <a:close/>
                <a:moveTo>
                  <a:pt x="12324" y="6275"/>
                </a:moveTo>
                <a:lnTo>
                  <a:pt x="12288" y="6299"/>
                </a:lnTo>
                <a:lnTo>
                  <a:pt x="12252" y="6275"/>
                </a:lnTo>
                <a:lnTo>
                  <a:pt x="12288" y="6240"/>
                </a:lnTo>
                <a:close/>
                <a:moveTo>
                  <a:pt x="2061" y="7966"/>
                </a:moveTo>
                <a:lnTo>
                  <a:pt x="358" y="6275"/>
                </a:lnTo>
                <a:lnTo>
                  <a:pt x="2061" y="4573"/>
                </a:lnTo>
                <a:lnTo>
                  <a:pt x="2085" y="4549"/>
                </a:lnTo>
                <a:lnTo>
                  <a:pt x="2085" y="2120"/>
                </a:lnTo>
                <a:lnTo>
                  <a:pt x="4502" y="2120"/>
                </a:lnTo>
                <a:lnTo>
                  <a:pt x="4525" y="2096"/>
                </a:lnTo>
                <a:lnTo>
                  <a:pt x="6228" y="406"/>
                </a:lnTo>
                <a:lnTo>
                  <a:pt x="7931" y="2108"/>
                </a:lnTo>
                <a:lnTo>
                  <a:pt x="7942" y="2120"/>
                </a:lnTo>
                <a:lnTo>
                  <a:pt x="10371" y="2120"/>
                </a:lnTo>
                <a:lnTo>
                  <a:pt x="10371" y="4549"/>
                </a:lnTo>
                <a:lnTo>
                  <a:pt x="10383" y="4561"/>
                </a:lnTo>
                <a:lnTo>
                  <a:pt x="12086" y="6275"/>
                </a:lnTo>
                <a:lnTo>
                  <a:pt x="10383" y="7966"/>
                </a:lnTo>
                <a:lnTo>
                  <a:pt x="10371" y="7990"/>
                </a:lnTo>
                <a:lnTo>
                  <a:pt x="10371" y="10419"/>
                </a:lnTo>
                <a:lnTo>
                  <a:pt x="7942" y="10419"/>
                </a:lnTo>
                <a:lnTo>
                  <a:pt x="7931" y="10431"/>
                </a:lnTo>
                <a:lnTo>
                  <a:pt x="6228" y="12133"/>
                </a:lnTo>
                <a:lnTo>
                  <a:pt x="4525" y="10431"/>
                </a:lnTo>
                <a:lnTo>
                  <a:pt x="4513" y="10419"/>
                </a:lnTo>
                <a:lnTo>
                  <a:pt x="2073" y="10419"/>
                </a:lnTo>
                <a:lnTo>
                  <a:pt x="2073" y="7978"/>
                </a:lnTo>
                <a:close/>
                <a:moveTo>
                  <a:pt x="22682" y="8037"/>
                </a:moveTo>
                <a:lnTo>
                  <a:pt x="22659" y="8049"/>
                </a:lnTo>
                <a:lnTo>
                  <a:pt x="22659" y="10585"/>
                </a:lnTo>
                <a:lnTo>
                  <a:pt x="20134" y="10585"/>
                </a:lnTo>
                <a:lnTo>
                  <a:pt x="20111" y="10597"/>
                </a:lnTo>
                <a:lnTo>
                  <a:pt x="18348" y="12371"/>
                </a:lnTo>
                <a:lnTo>
                  <a:pt x="16586" y="10585"/>
                </a:lnTo>
                <a:lnTo>
                  <a:pt x="16574" y="10573"/>
                </a:lnTo>
                <a:lnTo>
                  <a:pt x="14038" y="10573"/>
                </a:lnTo>
                <a:lnTo>
                  <a:pt x="14038" y="8061"/>
                </a:lnTo>
                <a:lnTo>
                  <a:pt x="14027" y="8037"/>
                </a:lnTo>
                <a:lnTo>
                  <a:pt x="12372" y="6382"/>
                </a:lnTo>
                <a:lnTo>
                  <a:pt x="12407" y="6359"/>
                </a:lnTo>
                <a:lnTo>
                  <a:pt x="14086" y="8037"/>
                </a:lnTo>
                <a:lnTo>
                  <a:pt x="14086" y="10526"/>
                </a:lnTo>
                <a:lnTo>
                  <a:pt x="16586" y="10526"/>
                </a:lnTo>
                <a:lnTo>
                  <a:pt x="18313" y="12252"/>
                </a:lnTo>
                <a:lnTo>
                  <a:pt x="18348" y="12288"/>
                </a:lnTo>
                <a:lnTo>
                  <a:pt x="18384" y="12252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63"/>
                </a:lnTo>
                <a:lnTo>
                  <a:pt x="24337" y="6228"/>
                </a:lnTo>
                <a:lnTo>
                  <a:pt x="22611" y="4501"/>
                </a:lnTo>
                <a:lnTo>
                  <a:pt x="22611" y="2001"/>
                </a:lnTo>
                <a:lnTo>
                  <a:pt x="20111" y="2001"/>
                </a:lnTo>
                <a:lnTo>
                  <a:pt x="18384" y="275"/>
                </a:lnTo>
                <a:lnTo>
                  <a:pt x="18348" y="239"/>
                </a:lnTo>
                <a:lnTo>
                  <a:pt x="18313" y="275"/>
                </a:lnTo>
                <a:lnTo>
                  <a:pt x="16586" y="2001"/>
                </a:lnTo>
                <a:lnTo>
                  <a:pt x="14086" y="2001"/>
                </a:lnTo>
                <a:lnTo>
                  <a:pt x="14086" y="4501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501"/>
                </a:lnTo>
                <a:lnTo>
                  <a:pt x="14038" y="4477"/>
                </a:lnTo>
                <a:lnTo>
                  <a:pt x="14038" y="1953"/>
                </a:lnTo>
                <a:lnTo>
                  <a:pt x="16574" y="1953"/>
                </a:lnTo>
                <a:lnTo>
                  <a:pt x="16586" y="1941"/>
                </a:lnTo>
                <a:lnTo>
                  <a:pt x="18360" y="167"/>
                </a:lnTo>
                <a:lnTo>
                  <a:pt x="20123" y="1941"/>
                </a:lnTo>
                <a:lnTo>
                  <a:pt x="20134" y="1953"/>
                </a:lnTo>
                <a:lnTo>
                  <a:pt x="22670" y="1953"/>
                </a:lnTo>
                <a:lnTo>
                  <a:pt x="22670" y="4489"/>
                </a:lnTo>
                <a:lnTo>
                  <a:pt x="22682" y="4501"/>
                </a:lnTo>
                <a:lnTo>
                  <a:pt x="24444" y="6275"/>
                </a:lnTo>
                <a:close/>
                <a:moveTo>
                  <a:pt x="22516" y="4573"/>
                </a:moveTo>
                <a:lnTo>
                  <a:pt x="24218" y="6275"/>
                </a:lnTo>
                <a:lnTo>
                  <a:pt x="22516" y="7966"/>
                </a:lnTo>
                <a:lnTo>
                  <a:pt x="22504" y="7990"/>
                </a:lnTo>
                <a:lnTo>
                  <a:pt x="22504" y="10419"/>
                </a:lnTo>
                <a:lnTo>
                  <a:pt x="20075" y="10419"/>
                </a:lnTo>
                <a:lnTo>
                  <a:pt x="20051" y="10431"/>
                </a:lnTo>
                <a:lnTo>
                  <a:pt x="18360" y="12133"/>
                </a:lnTo>
                <a:lnTo>
                  <a:pt x="16658" y="10431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66"/>
                </a:lnTo>
                <a:lnTo>
                  <a:pt x="12491" y="6275"/>
                </a:lnTo>
                <a:lnTo>
                  <a:pt x="14193" y="4573"/>
                </a:lnTo>
                <a:lnTo>
                  <a:pt x="14205" y="4549"/>
                </a:lnTo>
                <a:lnTo>
                  <a:pt x="14205" y="2120"/>
                </a:lnTo>
                <a:lnTo>
                  <a:pt x="16634" y="2120"/>
                </a:lnTo>
                <a:lnTo>
                  <a:pt x="16646" y="2096"/>
                </a:lnTo>
                <a:lnTo>
                  <a:pt x="18348" y="406"/>
                </a:lnTo>
                <a:lnTo>
                  <a:pt x="20051" y="2108"/>
                </a:lnTo>
                <a:lnTo>
                  <a:pt x="20075" y="2120"/>
                </a:lnTo>
                <a:lnTo>
                  <a:pt x="22504" y="2120"/>
                </a:lnTo>
                <a:lnTo>
                  <a:pt x="22504" y="4549"/>
                </a:lnTo>
                <a:close/>
                <a:moveTo>
                  <a:pt x="35041" y="8037"/>
                </a:moveTo>
                <a:lnTo>
                  <a:pt x="35029" y="8049"/>
                </a:lnTo>
                <a:lnTo>
                  <a:pt x="35029" y="10585"/>
                </a:lnTo>
                <a:lnTo>
                  <a:pt x="32493" y="10585"/>
                </a:lnTo>
                <a:lnTo>
                  <a:pt x="32481" y="10597"/>
                </a:lnTo>
                <a:lnTo>
                  <a:pt x="30707" y="12371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61"/>
                </a:lnTo>
                <a:lnTo>
                  <a:pt x="26385" y="8037"/>
                </a:lnTo>
                <a:lnTo>
                  <a:pt x="24623" y="6275"/>
                </a:lnTo>
                <a:lnTo>
                  <a:pt x="26385" y="4501"/>
                </a:lnTo>
                <a:lnTo>
                  <a:pt x="26409" y="4489"/>
                </a:lnTo>
                <a:lnTo>
                  <a:pt x="26409" y="1953"/>
                </a:lnTo>
                <a:lnTo>
                  <a:pt x="28933" y="1953"/>
                </a:lnTo>
                <a:lnTo>
                  <a:pt x="28957" y="1941"/>
                </a:lnTo>
                <a:lnTo>
                  <a:pt x="30719" y="167"/>
                </a:lnTo>
                <a:lnTo>
                  <a:pt x="32481" y="1941"/>
                </a:lnTo>
                <a:lnTo>
                  <a:pt x="32505" y="1953"/>
                </a:lnTo>
                <a:lnTo>
                  <a:pt x="35029" y="1953"/>
                </a:lnTo>
                <a:lnTo>
                  <a:pt x="35029" y="4489"/>
                </a:lnTo>
                <a:lnTo>
                  <a:pt x="35053" y="4501"/>
                </a:lnTo>
                <a:lnTo>
                  <a:pt x="36696" y="6156"/>
                </a:lnTo>
                <a:lnTo>
                  <a:pt x="36672" y="6192"/>
                </a:lnTo>
                <a:lnTo>
                  <a:pt x="34982" y="4501"/>
                </a:lnTo>
                <a:lnTo>
                  <a:pt x="34982" y="2001"/>
                </a:lnTo>
                <a:lnTo>
                  <a:pt x="32493" y="2001"/>
                </a:lnTo>
                <a:lnTo>
                  <a:pt x="30767" y="275"/>
                </a:lnTo>
                <a:lnTo>
                  <a:pt x="30719" y="239"/>
                </a:lnTo>
                <a:lnTo>
                  <a:pt x="30683" y="275"/>
                </a:lnTo>
                <a:lnTo>
                  <a:pt x="28957" y="2001"/>
                </a:lnTo>
                <a:lnTo>
                  <a:pt x="26457" y="2001"/>
                </a:lnTo>
                <a:lnTo>
                  <a:pt x="26457" y="4501"/>
                </a:lnTo>
                <a:lnTo>
                  <a:pt x="24742" y="6216"/>
                </a:lnTo>
                <a:lnTo>
                  <a:pt x="24695" y="6263"/>
                </a:lnTo>
                <a:lnTo>
                  <a:pt x="24742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83" y="12252"/>
                </a:lnTo>
                <a:lnTo>
                  <a:pt x="30719" y="12288"/>
                </a:lnTo>
                <a:lnTo>
                  <a:pt x="30767" y="12252"/>
                </a:lnTo>
                <a:lnTo>
                  <a:pt x="32493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72" y="6347"/>
                </a:lnTo>
                <a:lnTo>
                  <a:pt x="36696" y="6382"/>
                </a:lnTo>
                <a:close/>
                <a:moveTo>
                  <a:pt x="26564" y="7966"/>
                </a:moveTo>
                <a:lnTo>
                  <a:pt x="24849" y="6275"/>
                </a:lnTo>
                <a:lnTo>
                  <a:pt x="26552" y="4573"/>
                </a:lnTo>
                <a:lnTo>
                  <a:pt x="26576" y="4549"/>
                </a:lnTo>
                <a:lnTo>
                  <a:pt x="26576" y="2120"/>
                </a:lnTo>
                <a:lnTo>
                  <a:pt x="29005" y="2120"/>
                </a:lnTo>
                <a:lnTo>
                  <a:pt x="29016" y="2096"/>
                </a:lnTo>
                <a:lnTo>
                  <a:pt x="30719" y="406"/>
                </a:lnTo>
                <a:lnTo>
                  <a:pt x="32422" y="2108"/>
                </a:lnTo>
                <a:lnTo>
                  <a:pt x="32434" y="2120"/>
                </a:lnTo>
                <a:lnTo>
                  <a:pt x="34862" y="2120"/>
                </a:lnTo>
                <a:lnTo>
                  <a:pt x="34862" y="4549"/>
                </a:lnTo>
                <a:lnTo>
                  <a:pt x="34874" y="4561"/>
                </a:lnTo>
                <a:lnTo>
                  <a:pt x="36577" y="6275"/>
                </a:lnTo>
                <a:lnTo>
                  <a:pt x="34874" y="7966"/>
                </a:lnTo>
                <a:lnTo>
                  <a:pt x="34862" y="7990"/>
                </a:lnTo>
                <a:lnTo>
                  <a:pt x="34862" y="10419"/>
                </a:lnTo>
                <a:lnTo>
                  <a:pt x="32434" y="10419"/>
                </a:lnTo>
                <a:lnTo>
                  <a:pt x="32422" y="10431"/>
                </a:lnTo>
                <a:lnTo>
                  <a:pt x="30719" y="12133"/>
                </a:lnTo>
                <a:lnTo>
                  <a:pt x="29016" y="10431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37"/>
                </a:moveTo>
                <a:lnTo>
                  <a:pt x="47162" y="8049"/>
                </a:lnTo>
                <a:lnTo>
                  <a:pt x="47162" y="10585"/>
                </a:lnTo>
                <a:lnTo>
                  <a:pt x="44637" y="10585"/>
                </a:lnTo>
                <a:lnTo>
                  <a:pt x="44614" y="10597"/>
                </a:lnTo>
                <a:lnTo>
                  <a:pt x="42852" y="12359"/>
                </a:lnTo>
                <a:lnTo>
                  <a:pt x="41078" y="10585"/>
                </a:lnTo>
                <a:lnTo>
                  <a:pt x="41066" y="10573"/>
                </a:lnTo>
                <a:lnTo>
                  <a:pt x="38530" y="10573"/>
                </a:lnTo>
                <a:lnTo>
                  <a:pt x="38530" y="8061"/>
                </a:lnTo>
                <a:lnTo>
                  <a:pt x="38518" y="8037"/>
                </a:lnTo>
                <a:lnTo>
                  <a:pt x="36863" y="6382"/>
                </a:lnTo>
                <a:lnTo>
                  <a:pt x="36898" y="6359"/>
                </a:lnTo>
                <a:lnTo>
                  <a:pt x="38577" y="8037"/>
                </a:lnTo>
                <a:lnTo>
                  <a:pt x="38577" y="10526"/>
                </a:lnTo>
                <a:lnTo>
                  <a:pt x="41078" y="10526"/>
                </a:lnTo>
                <a:lnTo>
                  <a:pt x="42804" y="12252"/>
                </a:lnTo>
                <a:lnTo>
                  <a:pt x="42840" y="12288"/>
                </a:lnTo>
                <a:lnTo>
                  <a:pt x="42887" y="12252"/>
                </a:lnTo>
                <a:lnTo>
                  <a:pt x="44614" y="10526"/>
                </a:lnTo>
                <a:lnTo>
                  <a:pt x="47102" y="10526"/>
                </a:lnTo>
                <a:lnTo>
                  <a:pt x="47102" y="8026"/>
                </a:lnTo>
                <a:lnTo>
                  <a:pt x="48828" y="6299"/>
                </a:lnTo>
                <a:lnTo>
                  <a:pt x="48828" y="6299"/>
                </a:lnTo>
                <a:lnTo>
                  <a:pt x="48840" y="6311"/>
                </a:lnTo>
                <a:lnTo>
                  <a:pt x="48864" y="6335"/>
                </a:lnTo>
                <a:close/>
                <a:moveTo>
                  <a:pt x="59413" y="8037"/>
                </a:moveTo>
                <a:lnTo>
                  <a:pt x="59389" y="8049"/>
                </a:lnTo>
                <a:lnTo>
                  <a:pt x="59389" y="10585"/>
                </a:lnTo>
                <a:lnTo>
                  <a:pt x="56865" y="10585"/>
                </a:lnTo>
                <a:lnTo>
                  <a:pt x="56841" y="10597"/>
                </a:lnTo>
                <a:lnTo>
                  <a:pt x="55079" y="12371"/>
                </a:lnTo>
                <a:lnTo>
                  <a:pt x="53305" y="10585"/>
                </a:lnTo>
                <a:lnTo>
                  <a:pt x="53293" y="10573"/>
                </a:lnTo>
                <a:lnTo>
                  <a:pt x="50757" y="10573"/>
                </a:lnTo>
                <a:lnTo>
                  <a:pt x="50757" y="8061"/>
                </a:lnTo>
                <a:lnTo>
                  <a:pt x="50745" y="8037"/>
                </a:lnTo>
                <a:lnTo>
                  <a:pt x="49043" y="6335"/>
                </a:lnTo>
                <a:lnTo>
                  <a:pt x="49067" y="6311"/>
                </a:lnTo>
                <a:lnTo>
                  <a:pt x="49079" y="6299"/>
                </a:lnTo>
                <a:lnTo>
                  <a:pt x="49079" y="6311"/>
                </a:lnTo>
                <a:lnTo>
                  <a:pt x="50805" y="8037"/>
                </a:lnTo>
                <a:lnTo>
                  <a:pt x="50805" y="10526"/>
                </a:lnTo>
                <a:lnTo>
                  <a:pt x="53305" y="10526"/>
                </a:lnTo>
                <a:lnTo>
                  <a:pt x="55032" y="12252"/>
                </a:lnTo>
                <a:lnTo>
                  <a:pt x="55067" y="12288"/>
                </a:lnTo>
                <a:lnTo>
                  <a:pt x="55115" y="12252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47"/>
                </a:lnTo>
                <a:lnTo>
                  <a:pt x="61056" y="6382"/>
                </a:lnTo>
                <a:close/>
                <a:moveTo>
                  <a:pt x="71534" y="8037"/>
                </a:moveTo>
                <a:lnTo>
                  <a:pt x="71522" y="8049"/>
                </a:lnTo>
                <a:lnTo>
                  <a:pt x="71522" y="10585"/>
                </a:lnTo>
                <a:lnTo>
                  <a:pt x="68986" y="10585"/>
                </a:lnTo>
                <a:lnTo>
                  <a:pt x="68974" y="10597"/>
                </a:lnTo>
                <a:lnTo>
                  <a:pt x="67212" y="12371"/>
                </a:lnTo>
                <a:lnTo>
                  <a:pt x="65438" y="10585"/>
                </a:lnTo>
                <a:lnTo>
                  <a:pt x="65414" y="10573"/>
                </a:lnTo>
                <a:lnTo>
                  <a:pt x="62890" y="10573"/>
                </a:lnTo>
                <a:lnTo>
                  <a:pt x="62890" y="8061"/>
                </a:lnTo>
                <a:lnTo>
                  <a:pt x="62866" y="8037"/>
                </a:lnTo>
                <a:lnTo>
                  <a:pt x="61223" y="6382"/>
                </a:lnTo>
                <a:lnTo>
                  <a:pt x="61259" y="6359"/>
                </a:lnTo>
                <a:lnTo>
                  <a:pt x="62949" y="8026"/>
                </a:lnTo>
                <a:lnTo>
                  <a:pt x="62949" y="10526"/>
                </a:lnTo>
                <a:lnTo>
                  <a:pt x="65438" y="10526"/>
                </a:lnTo>
                <a:lnTo>
                  <a:pt x="67164" y="12252"/>
                </a:lnTo>
                <a:lnTo>
                  <a:pt x="67212" y="12288"/>
                </a:lnTo>
                <a:lnTo>
                  <a:pt x="67247" y="12252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63"/>
                </a:lnTo>
                <a:lnTo>
                  <a:pt x="73189" y="6228"/>
                </a:lnTo>
                <a:lnTo>
                  <a:pt x="71462" y="4501"/>
                </a:lnTo>
                <a:lnTo>
                  <a:pt x="71462" y="2001"/>
                </a:lnTo>
                <a:lnTo>
                  <a:pt x="68974" y="2001"/>
                </a:lnTo>
                <a:lnTo>
                  <a:pt x="67247" y="275"/>
                </a:lnTo>
                <a:lnTo>
                  <a:pt x="67212" y="239"/>
                </a:lnTo>
                <a:lnTo>
                  <a:pt x="67164" y="275"/>
                </a:lnTo>
                <a:lnTo>
                  <a:pt x="65438" y="2001"/>
                </a:lnTo>
                <a:lnTo>
                  <a:pt x="62949" y="2001"/>
                </a:lnTo>
                <a:lnTo>
                  <a:pt x="62949" y="4501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501"/>
                </a:lnTo>
                <a:lnTo>
                  <a:pt x="62890" y="4477"/>
                </a:lnTo>
                <a:lnTo>
                  <a:pt x="62890" y="1953"/>
                </a:lnTo>
                <a:lnTo>
                  <a:pt x="65426" y="1953"/>
                </a:lnTo>
                <a:lnTo>
                  <a:pt x="65438" y="1941"/>
                </a:lnTo>
                <a:lnTo>
                  <a:pt x="67200" y="167"/>
                </a:lnTo>
                <a:lnTo>
                  <a:pt x="68974" y="1941"/>
                </a:lnTo>
                <a:lnTo>
                  <a:pt x="68986" y="1953"/>
                </a:lnTo>
                <a:lnTo>
                  <a:pt x="71522" y="1953"/>
                </a:lnTo>
                <a:lnTo>
                  <a:pt x="71522" y="4489"/>
                </a:lnTo>
                <a:lnTo>
                  <a:pt x="71534" y="4501"/>
                </a:lnTo>
                <a:lnTo>
                  <a:pt x="73296" y="6275"/>
                </a:lnTo>
                <a:close/>
                <a:moveTo>
                  <a:pt x="71367" y="4573"/>
                </a:moveTo>
                <a:lnTo>
                  <a:pt x="73070" y="6275"/>
                </a:lnTo>
                <a:lnTo>
                  <a:pt x="71367" y="7966"/>
                </a:lnTo>
                <a:lnTo>
                  <a:pt x="71343" y="7990"/>
                </a:lnTo>
                <a:lnTo>
                  <a:pt x="71343" y="10419"/>
                </a:lnTo>
                <a:lnTo>
                  <a:pt x="68914" y="10419"/>
                </a:lnTo>
                <a:lnTo>
                  <a:pt x="68902" y="10431"/>
                </a:lnTo>
                <a:lnTo>
                  <a:pt x="67200" y="12133"/>
                </a:lnTo>
                <a:lnTo>
                  <a:pt x="65509" y="10431"/>
                </a:lnTo>
                <a:lnTo>
                  <a:pt x="65485" y="10419"/>
                </a:lnTo>
                <a:lnTo>
                  <a:pt x="63056" y="10419"/>
                </a:lnTo>
                <a:lnTo>
                  <a:pt x="63056" y="7978"/>
                </a:lnTo>
                <a:lnTo>
                  <a:pt x="63045" y="7966"/>
                </a:lnTo>
                <a:lnTo>
                  <a:pt x="61342" y="6275"/>
                </a:lnTo>
                <a:lnTo>
                  <a:pt x="63045" y="4573"/>
                </a:lnTo>
                <a:lnTo>
                  <a:pt x="63056" y="4549"/>
                </a:lnTo>
                <a:lnTo>
                  <a:pt x="63056" y="2120"/>
                </a:lnTo>
                <a:lnTo>
                  <a:pt x="65485" y="2120"/>
                </a:lnTo>
                <a:lnTo>
                  <a:pt x="65509" y="2096"/>
                </a:lnTo>
                <a:lnTo>
                  <a:pt x="67200" y="406"/>
                </a:lnTo>
                <a:lnTo>
                  <a:pt x="68902" y="2108"/>
                </a:lnTo>
                <a:lnTo>
                  <a:pt x="68926" y="2120"/>
                </a:lnTo>
                <a:lnTo>
                  <a:pt x="71343" y="2120"/>
                </a:lnTo>
                <a:lnTo>
                  <a:pt x="71343" y="4549"/>
                </a:lnTo>
                <a:close/>
                <a:moveTo>
                  <a:pt x="83904" y="8037"/>
                </a:moveTo>
                <a:lnTo>
                  <a:pt x="83880" y="8049"/>
                </a:lnTo>
                <a:lnTo>
                  <a:pt x="83880" y="10585"/>
                </a:lnTo>
                <a:lnTo>
                  <a:pt x="81356" y="10585"/>
                </a:lnTo>
                <a:lnTo>
                  <a:pt x="81333" y="10597"/>
                </a:lnTo>
                <a:lnTo>
                  <a:pt x="79570" y="12371"/>
                </a:lnTo>
                <a:lnTo>
                  <a:pt x="77796" y="10585"/>
                </a:lnTo>
                <a:lnTo>
                  <a:pt x="77784" y="10573"/>
                </a:lnTo>
                <a:lnTo>
                  <a:pt x="75248" y="10573"/>
                </a:lnTo>
                <a:lnTo>
                  <a:pt x="75248" y="8061"/>
                </a:lnTo>
                <a:lnTo>
                  <a:pt x="75237" y="8037"/>
                </a:lnTo>
                <a:lnTo>
                  <a:pt x="73474" y="6275"/>
                </a:lnTo>
                <a:lnTo>
                  <a:pt x="75237" y="4501"/>
                </a:lnTo>
                <a:lnTo>
                  <a:pt x="75260" y="4489"/>
                </a:lnTo>
                <a:lnTo>
                  <a:pt x="75260" y="1953"/>
                </a:lnTo>
                <a:lnTo>
                  <a:pt x="77784" y="1953"/>
                </a:lnTo>
                <a:lnTo>
                  <a:pt x="77808" y="1941"/>
                </a:lnTo>
                <a:lnTo>
                  <a:pt x="79570" y="167"/>
                </a:lnTo>
                <a:lnTo>
                  <a:pt x="81333" y="1941"/>
                </a:lnTo>
                <a:lnTo>
                  <a:pt x="81356" y="1953"/>
                </a:lnTo>
                <a:lnTo>
                  <a:pt x="83880" y="1953"/>
                </a:lnTo>
                <a:lnTo>
                  <a:pt x="83880" y="4489"/>
                </a:lnTo>
                <a:lnTo>
                  <a:pt x="83904" y="4501"/>
                </a:lnTo>
                <a:lnTo>
                  <a:pt x="85547" y="6156"/>
                </a:lnTo>
                <a:lnTo>
                  <a:pt x="85512" y="6192"/>
                </a:lnTo>
                <a:lnTo>
                  <a:pt x="83833" y="4501"/>
                </a:lnTo>
                <a:lnTo>
                  <a:pt x="83833" y="2001"/>
                </a:lnTo>
                <a:lnTo>
                  <a:pt x="81344" y="2001"/>
                </a:lnTo>
                <a:lnTo>
                  <a:pt x="79618" y="275"/>
                </a:lnTo>
                <a:lnTo>
                  <a:pt x="79570" y="239"/>
                </a:lnTo>
                <a:lnTo>
                  <a:pt x="79535" y="275"/>
                </a:lnTo>
                <a:lnTo>
                  <a:pt x="77808" y="2001"/>
                </a:lnTo>
                <a:lnTo>
                  <a:pt x="75308" y="2001"/>
                </a:lnTo>
                <a:lnTo>
                  <a:pt x="75308" y="4501"/>
                </a:lnTo>
                <a:lnTo>
                  <a:pt x="73582" y="6216"/>
                </a:lnTo>
                <a:lnTo>
                  <a:pt x="73546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808" y="10526"/>
                </a:lnTo>
                <a:lnTo>
                  <a:pt x="79535" y="12252"/>
                </a:lnTo>
                <a:lnTo>
                  <a:pt x="79570" y="12288"/>
                </a:lnTo>
                <a:lnTo>
                  <a:pt x="79618" y="12252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47"/>
                </a:lnTo>
                <a:lnTo>
                  <a:pt x="85547" y="6382"/>
                </a:lnTo>
                <a:close/>
                <a:moveTo>
                  <a:pt x="85666" y="6275"/>
                </a:moveTo>
                <a:lnTo>
                  <a:pt x="85631" y="6299"/>
                </a:lnTo>
                <a:lnTo>
                  <a:pt x="85607" y="6275"/>
                </a:lnTo>
                <a:lnTo>
                  <a:pt x="85631" y="6240"/>
                </a:lnTo>
                <a:close/>
                <a:moveTo>
                  <a:pt x="75403" y="7966"/>
                </a:moveTo>
                <a:lnTo>
                  <a:pt x="73701" y="6275"/>
                </a:lnTo>
                <a:lnTo>
                  <a:pt x="75403" y="4573"/>
                </a:lnTo>
                <a:lnTo>
                  <a:pt x="75427" y="4549"/>
                </a:lnTo>
                <a:lnTo>
                  <a:pt x="75427" y="2120"/>
                </a:lnTo>
                <a:lnTo>
                  <a:pt x="77856" y="2120"/>
                </a:lnTo>
                <a:lnTo>
                  <a:pt x="77868" y="2096"/>
                </a:lnTo>
                <a:lnTo>
                  <a:pt x="79570" y="406"/>
                </a:lnTo>
                <a:lnTo>
                  <a:pt x="81261" y="2108"/>
                </a:lnTo>
                <a:lnTo>
                  <a:pt x="81285" y="2120"/>
                </a:lnTo>
                <a:lnTo>
                  <a:pt x="83714" y="2120"/>
                </a:lnTo>
                <a:lnTo>
                  <a:pt x="83714" y="4549"/>
                </a:lnTo>
                <a:lnTo>
                  <a:pt x="83726" y="4561"/>
                </a:lnTo>
                <a:lnTo>
                  <a:pt x="85428" y="6275"/>
                </a:lnTo>
                <a:lnTo>
                  <a:pt x="83726" y="7966"/>
                </a:lnTo>
                <a:lnTo>
                  <a:pt x="83714" y="7990"/>
                </a:lnTo>
                <a:lnTo>
                  <a:pt x="83714" y="10419"/>
                </a:lnTo>
                <a:lnTo>
                  <a:pt x="81285" y="10419"/>
                </a:lnTo>
                <a:lnTo>
                  <a:pt x="81261" y="10431"/>
                </a:lnTo>
                <a:lnTo>
                  <a:pt x="79570" y="12133"/>
                </a:lnTo>
                <a:lnTo>
                  <a:pt x="77868" y="10431"/>
                </a:lnTo>
                <a:lnTo>
                  <a:pt x="77856" y="10419"/>
                </a:lnTo>
                <a:lnTo>
                  <a:pt x="75427" y="10419"/>
                </a:lnTo>
                <a:lnTo>
                  <a:pt x="75427" y="7978"/>
                </a:lnTo>
                <a:close/>
                <a:moveTo>
                  <a:pt x="96025" y="8037"/>
                </a:moveTo>
                <a:lnTo>
                  <a:pt x="96001" y="8049"/>
                </a:lnTo>
                <a:lnTo>
                  <a:pt x="96001" y="10585"/>
                </a:lnTo>
                <a:lnTo>
                  <a:pt x="93477" y="10585"/>
                </a:lnTo>
                <a:lnTo>
                  <a:pt x="93453" y="10597"/>
                </a:lnTo>
                <a:lnTo>
                  <a:pt x="91691" y="12371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61"/>
                </a:lnTo>
                <a:lnTo>
                  <a:pt x="87369" y="8037"/>
                </a:lnTo>
                <a:lnTo>
                  <a:pt x="85714" y="6382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52"/>
                </a:lnTo>
                <a:lnTo>
                  <a:pt x="91691" y="12288"/>
                </a:lnTo>
                <a:lnTo>
                  <a:pt x="91739" y="12252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63"/>
                </a:lnTo>
                <a:lnTo>
                  <a:pt x="97680" y="6228"/>
                </a:lnTo>
                <a:lnTo>
                  <a:pt x="95953" y="4501"/>
                </a:lnTo>
                <a:lnTo>
                  <a:pt x="95953" y="2001"/>
                </a:lnTo>
                <a:lnTo>
                  <a:pt x="93453" y="2001"/>
                </a:lnTo>
                <a:lnTo>
                  <a:pt x="91739" y="275"/>
                </a:lnTo>
                <a:lnTo>
                  <a:pt x="91691" y="239"/>
                </a:lnTo>
                <a:lnTo>
                  <a:pt x="91655" y="275"/>
                </a:lnTo>
                <a:lnTo>
                  <a:pt x="89929" y="2001"/>
                </a:lnTo>
                <a:lnTo>
                  <a:pt x="87429" y="2001"/>
                </a:lnTo>
                <a:lnTo>
                  <a:pt x="87429" y="4501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501"/>
                </a:lnTo>
                <a:lnTo>
                  <a:pt x="87381" y="4477"/>
                </a:lnTo>
                <a:lnTo>
                  <a:pt x="87381" y="1953"/>
                </a:lnTo>
                <a:lnTo>
                  <a:pt x="89917" y="1953"/>
                </a:lnTo>
                <a:lnTo>
                  <a:pt x="89929" y="1941"/>
                </a:lnTo>
                <a:lnTo>
                  <a:pt x="91691" y="167"/>
                </a:lnTo>
                <a:lnTo>
                  <a:pt x="93465" y="1941"/>
                </a:lnTo>
                <a:lnTo>
                  <a:pt x="93477" y="1953"/>
                </a:lnTo>
                <a:lnTo>
                  <a:pt x="96013" y="1953"/>
                </a:lnTo>
                <a:lnTo>
                  <a:pt x="96013" y="4489"/>
                </a:lnTo>
                <a:lnTo>
                  <a:pt x="96025" y="4501"/>
                </a:lnTo>
                <a:lnTo>
                  <a:pt x="97787" y="6275"/>
                </a:lnTo>
                <a:close/>
                <a:moveTo>
                  <a:pt x="95858" y="4573"/>
                </a:moveTo>
                <a:lnTo>
                  <a:pt x="97561" y="6275"/>
                </a:lnTo>
                <a:lnTo>
                  <a:pt x="95858" y="7966"/>
                </a:lnTo>
                <a:lnTo>
                  <a:pt x="95846" y="7990"/>
                </a:lnTo>
                <a:lnTo>
                  <a:pt x="95846" y="10419"/>
                </a:lnTo>
                <a:lnTo>
                  <a:pt x="93417" y="10419"/>
                </a:lnTo>
                <a:lnTo>
                  <a:pt x="93394" y="10431"/>
                </a:lnTo>
                <a:lnTo>
                  <a:pt x="91691" y="12133"/>
                </a:lnTo>
                <a:lnTo>
                  <a:pt x="90000" y="10431"/>
                </a:lnTo>
                <a:lnTo>
                  <a:pt x="89976" y="10419"/>
                </a:lnTo>
                <a:lnTo>
                  <a:pt x="87548" y="10419"/>
                </a:lnTo>
                <a:lnTo>
                  <a:pt x="87548" y="7978"/>
                </a:lnTo>
                <a:lnTo>
                  <a:pt x="87536" y="7966"/>
                </a:lnTo>
                <a:lnTo>
                  <a:pt x="85833" y="6275"/>
                </a:lnTo>
                <a:lnTo>
                  <a:pt x="87536" y="4573"/>
                </a:lnTo>
                <a:lnTo>
                  <a:pt x="87548" y="4549"/>
                </a:lnTo>
                <a:lnTo>
                  <a:pt x="87548" y="2120"/>
                </a:lnTo>
                <a:lnTo>
                  <a:pt x="89976" y="2120"/>
                </a:lnTo>
                <a:lnTo>
                  <a:pt x="90000" y="2096"/>
                </a:lnTo>
                <a:lnTo>
                  <a:pt x="91691" y="406"/>
                </a:lnTo>
                <a:lnTo>
                  <a:pt x="93394" y="2108"/>
                </a:lnTo>
                <a:lnTo>
                  <a:pt x="93417" y="2120"/>
                </a:lnTo>
                <a:lnTo>
                  <a:pt x="95846" y="2120"/>
                </a:lnTo>
                <a:lnTo>
                  <a:pt x="95846" y="4549"/>
                </a:ln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1" name="Google Shape;5651;p34"/>
          <p:cNvSpPr/>
          <p:nvPr/>
        </p:nvSpPr>
        <p:spPr>
          <a:xfrm rot="5400000">
            <a:off x="-526458" y="309771"/>
            <a:ext cx="747796" cy="749971"/>
          </a:xfrm>
          <a:custGeom>
            <a:avLst/>
            <a:gdLst/>
            <a:ahLst/>
            <a:cxnLst/>
            <a:rect l="l" t="t" r="r" b="b"/>
            <a:pathLst>
              <a:path w="8252" h="8276" extrusionOk="0">
                <a:moveTo>
                  <a:pt x="0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0" y="4323"/>
                  <a:pt x="465" y="4728"/>
                </a:cubicBezTo>
                <a:cubicBezTo>
                  <a:pt x="691" y="4525"/>
                  <a:pt x="953" y="4644"/>
                  <a:pt x="1131" y="4311"/>
                </a:cubicBezTo>
                <a:lnTo>
                  <a:pt x="1131" y="4311"/>
                </a:lnTo>
                <a:cubicBezTo>
                  <a:pt x="1060" y="4466"/>
                  <a:pt x="822" y="4561"/>
                  <a:pt x="1012" y="4966"/>
                </a:cubicBezTo>
                <a:cubicBezTo>
                  <a:pt x="1036" y="4752"/>
                  <a:pt x="1131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4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4" y="4299"/>
                  <a:pt x="1751" y="4406"/>
                  <a:pt x="1643" y="4371"/>
                </a:cubicBezTo>
                <a:cubicBezTo>
                  <a:pt x="1715" y="4490"/>
                  <a:pt x="1893" y="4442"/>
                  <a:pt x="1893" y="4311"/>
                </a:cubicBezTo>
                <a:cubicBezTo>
                  <a:pt x="1893" y="4299"/>
                  <a:pt x="1893" y="4287"/>
                  <a:pt x="1893" y="4263"/>
                </a:cubicBezTo>
                <a:lnTo>
                  <a:pt x="1893" y="4263"/>
                </a:lnTo>
                <a:cubicBezTo>
                  <a:pt x="1893" y="4228"/>
                  <a:pt x="1870" y="4192"/>
                  <a:pt x="1834" y="4168"/>
                </a:cubicBezTo>
                <a:cubicBezTo>
                  <a:pt x="2144" y="4109"/>
                  <a:pt x="2453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5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4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36" y="4621"/>
                  <a:pt x="2679" y="4561"/>
                </a:cubicBezTo>
                <a:cubicBezTo>
                  <a:pt x="2536" y="4454"/>
                  <a:pt x="2644" y="4311"/>
                  <a:pt x="2775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6" y="4942"/>
                </a:cubicBezTo>
                <a:cubicBezTo>
                  <a:pt x="2941" y="5049"/>
                  <a:pt x="2775" y="5025"/>
                  <a:pt x="2786" y="4847"/>
                </a:cubicBezTo>
                <a:cubicBezTo>
                  <a:pt x="2655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5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27" y="5549"/>
                  <a:pt x="2477" y="5716"/>
                </a:cubicBezTo>
                <a:cubicBezTo>
                  <a:pt x="2477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20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2" y="5883"/>
                  <a:pt x="1346" y="5728"/>
                </a:cubicBezTo>
                <a:cubicBezTo>
                  <a:pt x="1489" y="6168"/>
                  <a:pt x="1727" y="6049"/>
                  <a:pt x="1893" y="6121"/>
                </a:cubicBezTo>
                <a:lnTo>
                  <a:pt x="1893" y="6121"/>
                </a:lnTo>
                <a:cubicBezTo>
                  <a:pt x="1524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86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77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6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65" y="6383"/>
                  <a:pt x="2846" y="6156"/>
                </a:cubicBezTo>
                <a:cubicBezTo>
                  <a:pt x="2798" y="6335"/>
                  <a:pt x="2560" y="6371"/>
                  <a:pt x="2465" y="6216"/>
                </a:cubicBezTo>
                <a:cubicBezTo>
                  <a:pt x="2429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84" y="5918"/>
                  <a:pt x="2655" y="6002"/>
                  <a:pt x="2548" y="6061"/>
                </a:cubicBezTo>
                <a:cubicBezTo>
                  <a:pt x="2679" y="6097"/>
                  <a:pt x="2775" y="5942"/>
                  <a:pt x="2691" y="5835"/>
                </a:cubicBezTo>
                <a:cubicBezTo>
                  <a:pt x="2679" y="5823"/>
                  <a:pt x="2667" y="5823"/>
                  <a:pt x="2655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65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7" y="6240"/>
                  <a:pt x="3287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9" y="6383"/>
                  <a:pt x="4013" y="6371"/>
                </a:cubicBezTo>
                <a:lnTo>
                  <a:pt x="3977" y="6371"/>
                </a:lnTo>
                <a:cubicBezTo>
                  <a:pt x="3953" y="6371"/>
                  <a:pt x="3941" y="6371"/>
                  <a:pt x="3929" y="6371"/>
                </a:cubicBezTo>
                <a:cubicBezTo>
                  <a:pt x="3787" y="6371"/>
                  <a:pt x="3751" y="6561"/>
                  <a:pt x="3870" y="6633"/>
                </a:cubicBezTo>
                <a:cubicBezTo>
                  <a:pt x="3834" y="6514"/>
                  <a:pt x="3941" y="6502"/>
                  <a:pt x="3989" y="6549"/>
                </a:cubicBezTo>
                <a:cubicBezTo>
                  <a:pt x="4025" y="6597"/>
                  <a:pt x="3989" y="6716"/>
                  <a:pt x="3941" y="6752"/>
                </a:cubicBezTo>
                <a:cubicBezTo>
                  <a:pt x="3906" y="6776"/>
                  <a:pt x="3870" y="6799"/>
                  <a:pt x="3822" y="6799"/>
                </a:cubicBezTo>
                <a:cubicBezTo>
                  <a:pt x="3691" y="6811"/>
                  <a:pt x="3501" y="6728"/>
                  <a:pt x="3596" y="6490"/>
                </a:cubicBezTo>
                <a:cubicBezTo>
                  <a:pt x="3346" y="6561"/>
                  <a:pt x="3394" y="6918"/>
                  <a:pt x="3584" y="7038"/>
                </a:cubicBezTo>
                <a:cubicBezTo>
                  <a:pt x="3429" y="7133"/>
                  <a:pt x="3489" y="7240"/>
                  <a:pt x="3275" y="7252"/>
                </a:cubicBezTo>
                <a:cubicBezTo>
                  <a:pt x="3679" y="7454"/>
                  <a:pt x="3775" y="7204"/>
                  <a:pt x="3941" y="7145"/>
                </a:cubicBezTo>
                <a:lnTo>
                  <a:pt x="3941" y="7145"/>
                </a:lnTo>
                <a:cubicBezTo>
                  <a:pt x="3596" y="7323"/>
                  <a:pt x="3715" y="7585"/>
                  <a:pt x="3513" y="7811"/>
                </a:cubicBezTo>
                <a:cubicBezTo>
                  <a:pt x="3929" y="7776"/>
                  <a:pt x="3918" y="7478"/>
                  <a:pt x="4013" y="7276"/>
                </a:cubicBezTo>
                <a:lnTo>
                  <a:pt x="4013" y="7276"/>
                </a:lnTo>
                <a:cubicBezTo>
                  <a:pt x="3775" y="7811"/>
                  <a:pt x="4084" y="7942"/>
                  <a:pt x="4120" y="8276"/>
                </a:cubicBezTo>
                <a:cubicBezTo>
                  <a:pt x="4144" y="7942"/>
                  <a:pt x="4453" y="7811"/>
                  <a:pt x="4215" y="7276"/>
                </a:cubicBezTo>
                <a:lnTo>
                  <a:pt x="4215" y="7276"/>
                </a:lnTo>
                <a:cubicBezTo>
                  <a:pt x="4322" y="7478"/>
                  <a:pt x="4310" y="7776"/>
                  <a:pt x="4715" y="7811"/>
                </a:cubicBezTo>
                <a:cubicBezTo>
                  <a:pt x="4513" y="7585"/>
                  <a:pt x="4632" y="7323"/>
                  <a:pt x="4299" y="7145"/>
                </a:cubicBezTo>
                <a:lnTo>
                  <a:pt x="4299" y="7145"/>
                </a:lnTo>
                <a:cubicBezTo>
                  <a:pt x="4453" y="7204"/>
                  <a:pt x="4549" y="7454"/>
                  <a:pt x="4953" y="7252"/>
                </a:cubicBezTo>
                <a:cubicBezTo>
                  <a:pt x="4739" y="7240"/>
                  <a:pt x="4787" y="7133"/>
                  <a:pt x="4644" y="7038"/>
                </a:cubicBezTo>
                <a:cubicBezTo>
                  <a:pt x="4846" y="6918"/>
                  <a:pt x="4882" y="6561"/>
                  <a:pt x="4632" y="6490"/>
                </a:cubicBezTo>
                <a:cubicBezTo>
                  <a:pt x="4727" y="6728"/>
                  <a:pt x="4537" y="6811"/>
                  <a:pt x="4406" y="6799"/>
                </a:cubicBezTo>
                <a:cubicBezTo>
                  <a:pt x="4358" y="6799"/>
                  <a:pt x="4322" y="6776"/>
                  <a:pt x="4287" y="6752"/>
                </a:cubicBezTo>
                <a:cubicBezTo>
                  <a:pt x="4251" y="6716"/>
                  <a:pt x="4203" y="6597"/>
                  <a:pt x="4251" y="6549"/>
                </a:cubicBezTo>
                <a:cubicBezTo>
                  <a:pt x="4287" y="6502"/>
                  <a:pt x="4394" y="6514"/>
                  <a:pt x="4358" y="6633"/>
                </a:cubicBezTo>
                <a:cubicBezTo>
                  <a:pt x="4370" y="6621"/>
                  <a:pt x="4382" y="6609"/>
                  <a:pt x="4394" y="6597"/>
                </a:cubicBezTo>
                <a:cubicBezTo>
                  <a:pt x="4441" y="6549"/>
                  <a:pt x="4441" y="6466"/>
                  <a:pt x="4394" y="6418"/>
                </a:cubicBezTo>
                <a:cubicBezTo>
                  <a:pt x="4370" y="6395"/>
                  <a:pt x="4334" y="6383"/>
                  <a:pt x="4299" y="6371"/>
                </a:cubicBezTo>
                <a:cubicBezTo>
                  <a:pt x="4287" y="6371"/>
                  <a:pt x="4275" y="6371"/>
                  <a:pt x="4263" y="6371"/>
                </a:cubicBezTo>
                <a:lnTo>
                  <a:pt x="4251" y="6371"/>
                </a:lnTo>
                <a:cubicBezTo>
                  <a:pt x="4215" y="6383"/>
                  <a:pt x="4179" y="6406"/>
                  <a:pt x="4168" y="6430"/>
                </a:cubicBezTo>
                <a:cubicBezTo>
                  <a:pt x="4108" y="6133"/>
                  <a:pt x="4132" y="5811"/>
                  <a:pt x="4227" y="5514"/>
                </a:cubicBezTo>
                <a:cubicBezTo>
                  <a:pt x="4025" y="6406"/>
                  <a:pt x="4894" y="6109"/>
                  <a:pt x="4906" y="6657"/>
                </a:cubicBezTo>
                <a:lnTo>
                  <a:pt x="4906" y="6597"/>
                </a:lnTo>
                <a:lnTo>
                  <a:pt x="4906" y="6657"/>
                </a:lnTo>
                <a:cubicBezTo>
                  <a:pt x="4977" y="6406"/>
                  <a:pt x="4977" y="6252"/>
                  <a:pt x="4918" y="6133"/>
                </a:cubicBezTo>
                <a:cubicBezTo>
                  <a:pt x="4787" y="5859"/>
                  <a:pt x="4501" y="5966"/>
                  <a:pt x="4394" y="5859"/>
                </a:cubicBezTo>
                <a:cubicBezTo>
                  <a:pt x="4572" y="5835"/>
                  <a:pt x="4620" y="5728"/>
                  <a:pt x="4549" y="5597"/>
                </a:cubicBezTo>
                <a:cubicBezTo>
                  <a:pt x="4430" y="5740"/>
                  <a:pt x="4299" y="5633"/>
                  <a:pt x="4299" y="5490"/>
                </a:cubicBezTo>
                <a:cubicBezTo>
                  <a:pt x="4310" y="5287"/>
                  <a:pt x="4525" y="5025"/>
                  <a:pt x="4299" y="4692"/>
                </a:cubicBezTo>
                <a:cubicBezTo>
                  <a:pt x="4287" y="4621"/>
                  <a:pt x="4275" y="4549"/>
                  <a:pt x="4251" y="4490"/>
                </a:cubicBezTo>
                <a:cubicBezTo>
                  <a:pt x="4287" y="4549"/>
                  <a:pt x="4322" y="4609"/>
                  <a:pt x="4370" y="4656"/>
                </a:cubicBezTo>
                <a:cubicBezTo>
                  <a:pt x="4441" y="5061"/>
                  <a:pt x="4775" y="5097"/>
                  <a:pt x="4930" y="5240"/>
                </a:cubicBezTo>
                <a:cubicBezTo>
                  <a:pt x="5037" y="5323"/>
                  <a:pt x="5001" y="5502"/>
                  <a:pt x="4834" y="5490"/>
                </a:cubicBezTo>
                <a:cubicBezTo>
                  <a:pt x="4882" y="5621"/>
                  <a:pt x="4977" y="5668"/>
                  <a:pt x="5132" y="5561"/>
                </a:cubicBezTo>
                <a:cubicBezTo>
                  <a:pt x="5132" y="5704"/>
                  <a:pt x="4858" y="5835"/>
                  <a:pt x="4953" y="6121"/>
                </a:cubicBezTo>
                <a:cubicBezTo>
                  <a:pt x="5001" y="6240"/>
                  <a:pt x="5108" y="6347"/>
                  <a:pt x="5334" y="6478"/>
                </a:cubicBezTo>
                <a:lnTo>
                  <a:pt x="5334" y="6478"/>
                </a:lnTo>
                <a:cubicBezTo>
                  <a:pt x="4965" y="6097"/>
                  <a:pt x="5787" y="5680"/>
                  <a:pt x="5013" y="5204"/>
                </a:cubicBezTo>
                <a:lnTo>
                  <a:pt x="5013" y="5204"/>
                </a:lnTo>
                <a:cubicBezTo>
                  <a:pt x="5287" y="5335"/>
                  <a:pt x="5525" y="5537"/>
                  <a:pt x="5703" y="5799"/>
                </a:cubicBezTo>
                <a:cubicBezTo>
                  <a:pt x="5668" y="5787"/>
                  <a:pt x="5632" y="5799"/>
                  <a:pt x="5596" y="5823"/>
                </a:cubicBezTo>
                <a:lnTo>
                  <a:pt x="5596" y="5823"/>
                </a:lnTo>
                <a:cubicBezTo>
                  <a:pt x="5584" y="5823"/>
                  <a:pt x="5573" y="5835"/>
                  <a:pt x="5561" y="5847"/>
                </a:cubicBezTo>
                <a:cubicBezTo>
                  <a:pt x="5513" y="5895"/>
                  <a:pt x="5513" y="5978"/>
                  <a:pt x="5561" y="6037"/>
                </a:cubicBezTo>
                <a:cubicBezTo>
                  <a:pt x="5584" y="6061"/>
                  <a:pt x="5632" y="6073"/>
                  <a:pt x="5668" y="6073"/>
                </a:cubicBezTo>
                <a:lnTo>
                  <a:pt x="5692" y="6073"/>
                </a:lnTo>
                <a:cubicBezTo>
                  <a:pt x="5596" y="6014"/>
                  <a:pt x="5656" y="5930"/>
                  <a:pt x="5715" y="5942"/>
                </a:cubicBezTo>
                <a:cubicBezTo>
                  <a:pt x="5787" y="5942"/>
                  <a:pt x="5834" y="6049"/>
                  <a:pt x="5834" y="6109"/>
                </a:cubicBezTo>
                <a:cubicBezTo>
                  <a:pt x="5823" y="6156"/>
                  <a:pt x="5811" y="6192"/>
                  <a:pt x="5775" y="6228"/>
                </a:cubicBezTo>
                <a:cubicBezTo>
                  <a:pt x="5680" y="6383"/>
                  <a:pt x="5442" y="6347"/>
                  <a:pt x="5406" y="6168"/>
                </a:cubicBezTo>
                <a:cubicBezTo>
                  <a:pt x="5275" y="6395"/>
                  <a:pt x="5549" y="6609"/>
                  <a:pt x="5787" y="6573"/>
                </a:cubicBezTo>
                <a:cubicBezTo>
                  <a:pt x="5751" y="6740"/>
                  <a:pt x="5858" y="6776"/>
                  <a:pt x="5715" y="6942"/>
                </a:cubicBezTo>
                <a:cubicBezTo>
                  <a:pt x="6144" y="6787"/>
                  <a:pt x="6037" y="6549"/>
                  <a:pt x="6108" y="6395"/>
                </a:cubicBezTo>
                <a:lnTo>
                  <a:pt x="6108" y="6395"/>
                </a:lnTo>
                <a:cubicBezTo>
                  <a:pt x="5989" y="6752"/>
                  <a:pt x="6263" y="6859"/>
                  <a:pt x="6275" y="7157"/>
                </a:cubicBezTo>
                <a:cubicBezTo>
                  <a:pt x="6537" y="6847"/>
                  <a:pt x="6323" y="6645"/>
                  <a:pt x="6239" y="6430"/>
                </a:cubicBezTo>
                <a:lnTo>
                  <a:pt x="6239" y="6430"/>
                </a:lnTo>
                <a:cubicBezTo>
                  <a:pt x="6465" y="6966"/>
                  <a:pt x="6763" y="6847"/>
                  <a:pt x="7025" y="7061"/>
                </a:cubicBezTo>
                <a:cubicBezTo>
                  <a:pt x="6811" y="6799"/>
                  <a:pt x="6930" y="6502"/>
                  <a:pt x="6394" y="6276"/>
                </a:cubicBezTo>
                <a:lnTo>
                  <a:pt x="6394" y="6276"/>
                </a:lnTo>
                <a:cubicBezTo>
                  <a:pt x="6608" y="6359"/>
                  <a:pt x="6811" y="6573"/>
                  <a:pt x="7120" y="6311"/>
                </a:cubicBezTo>
                <a:cubicBezTo>
                  <a:pt x="6823" y="6287"/>
                  <a:pt x="6716" y="6025"/>
                  <a:pt x="6358" y="6133"/>
                </a:cubicBezTo>
                <a:lnTo>
                  <a:pt x="6358" y="6133"/>
                </a:lnTo>
                <a:cubicBezTo>
                  <a:pt x="6513" y="6061"/>
                  <a:pt x="6751" y="6180"/>
                  <a:pt x="6906" y="5740"/>
                </a:cubicBezTo>
                <a:cubicBezTo>
                  <a:pt x="6739" y="5895"/>
                  <a:pt x="6704" y="5775"/>
                  <a:pt x="6537" y="5811"/>
                </a:cubicBezTo>
                <a:cubicBezTo>
                  <a:pt x="6573" y="5585"/>
                  <a:pt x="6358" y="5299"/>
                  <a:pt x="6132" y="5430"/>
                </a:cubicBezTo>
                <a:cubicBezTo>
                  <a:pt x="6370" y="5537"/>
                  <a:pt x="6275" y="5728"/>
                  <a:pt x="6192" y="5811"/>
                </a:cubicBezTo>
                <a:cubicBezTo>
                  <a:pt x="6156" y="5847"/>
                  <a:pt x="6120" y="5859"/>
                  <a:pt x="6073" y="5859"/>
                </a:cubicBezTo>
                <a:cubicBezTo>
                  <a:pt x="6013" y="5859"/>
                  <a:pt x="5906" y="5811"/>
                  <a:pt x="5906" y="5752"/>
                </a:cubicBezTo>
                <a:cubicBezTo>
                  <a:pt x="5894" y="5680"/>
                  <a:pt x="5977" y="5621"/>
                  <a:pt x="6037" y="5728"/>
                </a:cubicBezTo>
                <a:cubicBezTo>
                  <a:pt x="6037" y="5716"/>
                  <a:pt x="6037" y="5704"/>
                  <a:pt x="6037" y="5692"/>
                </a:cubicBezTo>
                <a:cubicBezTo>
                  <a:pt x="6037" y="5656"/>
                  <a:pt x="6025" y="5621"/>
                  <a:pt x="6001" y="5597"/>
                </a:cubicBezTo>
                <a:cubicBezTo>
                  <a:pt x="5942" y="5549"/>
                  <a:pt x="5858" y="5549"/>
                  <a:pt x="5811" y="5597"/>
                </a:cubicBezTo>
                <a:cubicBezTo>
                  <a:pt x="5799" y="5597"/>
                  <a:pt x="5787" y="5609"/>
                  <a:pt x="5775" y="5621"/>
                </a:cubicBezTo>
                <a:lnTo>
                  <a:pt x="5775" y="5633"/>
                </a:lnTo>
                <a:cubicBezTo>
                  <a:pt x="5763" y="5668"/>
                  <a:pt x="5751" y="5704"/>
                  <a:pt x="5763" y="5740"/>
                </a:cubicBezTo>
                <a:cubicBezTo>
                  <a:pt x="5501" y="5561"/>
                  <a:pt x="5299" y="5323"/>
                  <a:pt x="5168" y="5037"/>
                </a:cubicBezTo>
                <a:cubicBezTo>
                  <a:pt x="5644" y="5811"/>
                  <a:pt x="6061" y="4990"/>
                  <a:pt x="6442" y="5371"/>
                </a:cubicBezTo>
                <a:cubicBezTo>
                  <a:pt x="6430" y="5359"/>
                  <a:pt x="6418" y="5347"/>
                  <a:pt x="6406" y="5335"/>
                </a:cubicBezTo>
                <a:cubicBezTo>
                  <a:pt x="6418" y="5347"/>
                  <a:pt x="6430" y="5359"/>
                  <a:pt x="6442" y="5371"/>
                </a:cubicBezTo>
                <a:cubicBezTo>
                  <a:pt x="6323" y="5144"/>
                  <a:pt x="6204" y="5037"/>
                  <a:pt x="6084" y="4990"/>
                </a:cubicBezTo>
                <a:cubicBezTo>
                  <a:pt x="5787" y="4894"/>
                  <a:pt x="5668" y="5168"/>
                  <a:pt x="5525" y="5156"/>
                </a:cubicBezTo>
                <a:cubicBezTo>
                  <a:pt x="5632" y="5025"/>
                  <a:pt x="5584" y="4918"/>
                  <a:pt x="5453" y="4859"/>
                </a:cubicBezTo>
                <a:cubicBezTo>
                  <a:pt x="5465" y="5037"/>
                  <a:pt x="5299" y="5061"/>
                  <a:pt x="5203" y="4966"/>
                </a:cubicBezTo>
                <a:cubicBezTo>
                  <a:pt x="5061" y="4823"/>
                  <a:pt x="5037" y="4478"/>
                  <a:pt x="4620" y="4406"/>
                </a:cubicBezTo>
                <a:cubicBezTo>
                  <a:pt x="4572" y="4359"/>
                  <a:pt x="4513" y="4323"/>
                  <a:pt x="4453" y="4287"/>
                </a:cubicBezTo>
                <a:cubicBezTo>
                  <a:pt x="4513" y="4311"/>
                  <a:pt x="4584" y="4323"/>
                  <a:pt x="4656" y="4335"/>
                </a:cubicBezTo>
                <a:cubicBezTo>
                  <a:pt x="4989" y="4573"/>
                  <a:pt x="5251" y="4347"/>
                  <a:pt x="5465" y="4335"/>
                </a:cubicBezTo>
                <a:cubicBezTo>
                  <a:pt x="5596" y="4335"/>
                  <a:pt x="5703" y="4466"/>
                  <a:pt x="5561" y="4585"/>
                </a:cubicBezTo>
                <a:cubicBezTo>
                  <a:pt x="5703" y="4644"/>
                  <a:pt x="5799" y="4597"/>
                  <a:pt x="5823" y="4430"/>
                </a:cubicBezTo>
                <a:cubicBezTo>
                  <a:pt x="5930" y="4525"/>
                  <a:pt x="5823" y="4811"/>
                  <a:pt x="6108" y="4942"/>
                </a:cubicBezTo>
                <a:cubicBezTo>
                  <a:pt x="6215" y="5002"/>
                  <a:pt x="6370" y="5002"/>
                  <a:pt x="6620" y="4930"/>
                </a:cubicBezTo>
                <a:lnTo>
                  <a:pt x="6620" y="4930"/>
                </a:lnTo>
                <a:cubicBezTo>
                  <a:pt x="6084" y="4918"/>
                  <a:pt x="6370" y="4049"/>
                  <a:pt x="5489" y="4263"/>
                </a:cubicBezTo>
                <a:lnTo>
                  <a:pt x="5489" y="4263"/>
                </a:lnTo>
                <a:cubicBezTo>
                  <a:pt x="5787" y="4156"/>
                  <a:pt x="6096" y="4132"/>
                  <a:pt x="6406" y="4192"/>
                </a:cubicBezTo>
                <a:cubicBezTo>
                  <a:pt x="6370" y="4216"/>
                  <a:pt x="6358" y="4240"/>
                  <a:pt x="6346" y="4275"/>
                </a:cubicBezTo>
                <a:lnTo>
                  <a:pt x="6346" y="4287"/>
                </a:lnTo>
                <a:cubicBezTo>
                  <a:pt x="6346" y="4299"/>
                  <a:pt x="6346" y="4311"/>
                  <a:pt x="6346" y="4335"/>
                </a:cubicBezTo>
                <a:cubicBezTo>
                  <a:pt x="6346" y="4466"/>
                  <a:pt x="6537" y="4513"/>
                  <a:pt x="6596" y="4394"/>
                </a:cubicBezTo>
                <a:cubicBezTo>
                  <a:pt x="6489" y="4418"/>
                  <a:pt x="6477" y="4323"/>
                  <a:pt x="6525" y="4275"/>
                </a:cubicBezTo>
                <a:cubicBezTo>
                  <a:pt x="6573" y="4240"/>
                  <a:pt x="6680" y="4275"/>
                  <a:pt x="6716" y="4311"/>
                </a:cubicBezTo>
                <a:cubicBezTo>
                  <a:pt x="6751" y="4347"/>
                  <a:pt x="6775" y="4394"/>
                  <a:pt x="6775" y="4442"/>
                </a:cubicBezTo>
                <a:cubicBezTo>
                  <a:pt x="6775" y="4561"/>
                  <a:pt x="6704" y="4763"/>
                  <a:pt x="6465" y="4656"/>
                </a:cubicBezTo>
                <a:cubicBezTo>
                  <a:pt x="6537" y="4918"/>
                  <a:pt x="6882" y="4871"/>
                  <a:pt x="7013" y="4680"/>
                </a:cubicBezTo>
                <a:cubicBezTo>
                  <a:pt x="7108" y="4823"/>
                  <a:pt x="7216" y="4763"/>
                  <a:pt x="7227" y="4990"/>
                </a:cubicBezTo>
                <a:cubicBezTo>
                  <a:pt x="7430" y="4573"/>
                  <a:pt x="7180" y="4490"/>
                  <a:pt x="7120" y="4323"/>
                </a:cubicBezTo>
                <a:lnTo>
                  <a:pt x="7120" y="4323"/>
                </a:lnTo>
                <a:cubicBezTo>
                  <a:pt x="7287" y="4656"/>
                  <a:pt x="7561" y="4549"/>
                  <a:pt x="7775" y="4740"/>
                </a:cubicBezTo>
                <a:cubicBezTo>
                  <a:pt x="7739" y="4335"/>
                  <a:pt x="7454" y="4347"/>
                  <a:pt x="7239" y="4251"/>
                </a:cubicBezTo>
                <a:lnTo>
                  <a:pt x="7239" y="4251"/>
                </a:lnTo>
                <a:cubicBezTo>
                  <a:pt x="7775" y="4478"/>
                  <a:pt x="7906" y="4180"/>
                  <a:pt x="8251" y="4144"/>
                </a:cubicBezTo>
                <a:cubicBezTo>
                  <a:pt x="7906" y="4120"/>
                  <a:pt x="7775" y="3811"/>
                  <a:pt x="7239" y="4037"/>
                </a:cubicBezTo>
                <a:lnTo>
                  <a:pt x="7239" y="4037"/>
                </a:lnTo>
                <a:cubicBezTo>
                  <a:pt x="7454" y="3942"/>
                  <a:pt x="7739" y="3954"/>
                  <a:pt x="7775" y="3549"/>
                </a:cubicBezTo>
                <a:cubicBezTo>
                  <a:pt x="7561" y="3751"/>
                  <a:pt x="7287" y="3632"/>
                  <a:pt x="7120" y="3966"/>
                </a:cubicBezTo>
                <a:lnTo>
                  <a:pt x="7120" y="3966"/>
                </a:lnTo>
                <a:cubicBezTo>
                  <a:pt x="7180" y="3799"/>
                  <a:pt x="7430" y="3716"/>
                  <a:pt x="7227" y="3299"/>
                </a:cubicBezTo>
                <a:cubicBezTo>
                  <a:pt x="7216" y="3525"/>
                  <a:pt x="7108" y="3466"/>
                  <a:pt x="7013" y="3620"/>
                </a:cubicBezTo>
                <a:cubicBezTo>
                  <a:pt x="6882" y="3418"/>
                  <a:pt x="6537" y="3370"/>
                  <a:pt x="6465" y="3632"/>
                </a:cubicBezTo>
                <a:cubicBezTo>
                  <a:pt x="6704" y="3525"/>
                  <a:pt x="6775" y="3728"/>
                  <a:pt x="6775" y="3847"/>
                </a:cubicBezTo>
                <a:cubicBezTo>
                  <a:pt x="6775" y="3894"/>
                  <a:pt x="6751" y="3942"/>
                  <a:pt x="6716" y="3978"/>
                </a:cubicBezTo>
                <a:cubicBezTo>
                  <a:pt x="6680" y="4013"/>
                  <a:pt x="6573" y="4061"/>
                  <a:pt x="6525" y="4013"/>
                </a:cubicBezTo>
                <a:cubicBezTo>
                  <a:pt x="6477" y="3978"/>
                  <a:pt x="6489" y="3870"/>
                  <a:pt x="6596" y="3906"/>
                </a:cubicBezTo>
                <a:cubicBezTo>
                  <a:pt x="6585" y="3882"/>
                  <a:pt x="6573" y="3870"/>
                  <a:pt x="6561" y="3859"/>
                </a:cubicBezTo>
                <a:cubicBezTo>
                  <a:pt x="6513" y="3811"/>
                  <a:pt x="6442" y="3811"/>
                  <a:pt x="6394" y="3859"/>
                </a:cubicBezTo>
                <a:cubicBezTo>
                  <a:pt x="6370" y="3882"/>
                  <a:pt x="6346" y="3918"/>
                  <a:pt x="6346" y="3954"/>
                </a:cubicBezTo>
                <a:cubicBezTo>
                  <a:pt x="6346" y="3978"/>
                  <a:pt x="6346" y="3990"/>
                  <a:pt x="6346" y="4001"/>
                </a:cubicBezTo>
                <a:lnTo>
                  <a:pt x="6346" y="4013"/>
                </a:lnTo>
                <a:cubicBezTo>
                  <a:pt x="6358" y="4049"/>
                  <a:pt x="6370" y="4073"/>
                  <a:pt x="6406" y="4097"/>
                </a:cubicBezTo>
                <a:cubicBezTo>
                  <a:pt x="6096" y="4156"/>
                  <a:pt x="5787" y="4132"/>
                  <a:pt x="5489" y="4025"/>
                </a:cubicBezTo>
                <a:cubicBezTo>
                  <a:pt x="6382" y="4240"/>
                  <a:pt x="6084" y="3358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7"/>
                  <a:pt x="6215" y="3287"/>
                  <a:pt x="6108" y="3347"/>
                </a:cubicBezTo>
                <a:cubicBezTo>
                  <a:pt x="5834" y="3478"/>
                  <a:pt x="5942" y="3763"/>
                  <a:pt x="5834" y="3859"/>
                </a:cubicBezTo>
                <a:cubicBezTo>
                  <a:pt x="5811" y="3692"/>
                  <a:pt x="5703" y="3644"/>
                  <a:pt x="5573" y="3704"/>
                </a:cubicBezTo>
                <a:cubicBezTo>
                  <a:pt x="5703" y="3823"/>
                  <a:pt x="5596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84" y="3966"/>
                  <a:pt x="4525" y="3990"/>
                  <a:pt x="4453" y="4001"/>
                </a:cubicBezTo>
                <a:cubicBezTo>
                  <a:pt x="4513" y="3978"/>
                  <a:pt x="4572" y="3942"/>
                  <a:pt x="4632" y="3894"/>
                </a:cubicBezTo>
                <a:cubicBezTo>
                  <a:pt x="5037" y="3823"/>
                  <a:pt x="5072" y="3478"/>
                  <a:pt x="5203" y="3335"/>
                </a:cubicBezTo>
                <a:cubicBezTo>
                  <a:pt x="5299" y="3228"/>
                  <a:pt x="5477" y="3251"/>
                  <a:pt x="5453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6" y="3299"/>
                </a:cubicBezTo>
                <a:cubicBezTo>
                  <a:pt x="6215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61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63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192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51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5" y="1311"/>
                  <a:pt x="6251" y="1858"/>
                </a:cubicBezTo>
                <a:lnTo>
                  <a:pt x="6251" y="1858"/>
                </a:lnTo>
                <a:cubicBezTo>
                  <a:pt x="6323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5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3" y="1942"/>
                  <a:pt x="5680" y="1906"/>
                  <a:pt x="5775" y="2061"/>
                </a:cubicBezTo>
                <a:cubicBezTo>
                  <a:pt x="5811" y="2085"/>
                  <a:pt x="5834" y="2132"/>
                  <a:pt x="5834" y="2180"/>
                </a:cubicBezTo>
                <a:cubicBezTo>
                  <a:pt x="5834" y="2239"/>
                  <a:pt x="5787" y="2335"/>
                  <a:pt x="5727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80"/>
                  <a:pt x="5465" y="2335"/>
                  <a:pt x="5561" y="2430"/>
                </a:cubicBezTo>
                <a:cubicBezTo>
                  <a:pt x="5573" y="2442"/>
                  <a:pt x="5573" y="2454"/>
                  <a:pt x="5596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3" y="2477"/>
                </a:cubicBezTo>
                <a:cubicBezTo>
                  <a:pt x="5525" y="2739"/>
                  <a:pt x="5287" y="2942"/>
                  <a:pt x="5013" y="3073"/>
                </a:cubicBezTo>
                <a:cubicBezTo>
                  <a:pt x="5775" y="2596"/>
                  <a:pt x="4953" y="2180"/>
                  <a:pt x="5334" y="1799"/>
                </a:cubicBezTo>
                <a:lnTo>
                  <a:pt x="5299" y="1834"/>
                </a:lnTo>
                <a:cubicBezTo>
                  <a:pt x="5311" y="1823"/>
                  <a:pt x="5322" y="1811"/>
                  <a:pt x="5334" y="1799"/>
                </a:cubicBezTo>
                <a:cubicBezTo>
                  <a:pt x="5108" y="1930"/>
                  <a:pt x="5001" y="2037"/>
                  <a:pt x="4953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13" y="2775"/>
                  <a:pt x="5037" y="2954"/>
                  <a:pt x="4930" y="3037"/>
                </a:cubicBezTo>
                <a:cubicBezTo>
                  <a:pt x="4787" y="3180"/>
                  <a:pt x="4441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22" y="3001"/>
                  <a:pt x="4299" y="2787"/>
                </a:cubicBezTo>
                <a:cubicBezTo>
                  <a:pt x="4299" y="2644"/>
                  <a:pt x="4441" y="2537"/>
                  <a:pt x="4549" y="2680"/>
                </a:cubicBezTo>
                <a:cubicBezTo>
                  <a:pt x="4608" y="2549"/>
                  <a:pt x="4572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39" y="2751"/>
                </a:cubicBezTo>
                <a:lnTo>
                  <a:pt x="4239" y="2751"/>
                </a:lnTo>
                <a:cubicBezTo>
                  <a:pt x="4132" y="2466"/>
                  <a:pt x="4108" y="2144"/>
                  <a:pt x="4168" y="1834"/>
                </a:cubicBezTo>
                <a:cubicBezTo>
                  <a:pt x="4179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310" y="1906"/>
                </a:cubicBezTo>
                <a:cubicBezTo>
                  <a:pt x="4441" y="1894"/>
                  <a:pt x="4489" y="1715"/>
                  <a:pt x="4370" y="1644"/>
                </a:cubicBezTo>
                <a:cubicBezTo>
                  <a:pt x="4394" y="1763"/>
                  <a:pt x="4299" y="1775"/>
                  <a:pt x="4251" y="1727"/>
                </a:cubicBezTo>
                <a:cubicBezTo>
                  <a:pt x="4215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94" y="1715"/>
                  <a:pt x="4846" y="1358"/>
                  <a:pt x="4656" y="1239"/>
                </a:cubicBezTo>
                <a:cubicBezTo>
                  <a:pt x="4799" y="1144"/>
                  <a:pt x="4739" y="1037"/>
                  <a:pt x="4965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25" y="692"/>
                  <a:pt x="4715" y="465"/>
                </a:cubicBezTo>
                <a:cubicBezTo>
                  <a:pt x="4310" y="501"/>
                  <a:pt x="4322" y="799"/>
                  <a:pt x="4227" y="1001"/>
                </a:cubicBezTo>
                <a:lnTo>
                  <a:pt x="4227" y="1001"/>
                </a:lnTo>
                <a:cubicBezTo>
                  <a:pt x="4453" y="465"/>
                  <a:pt x="4156" y="334"/>
                  <a:pt x="4120" y="1"/>
                </a:cubicBezTo>
                <a:cubicBezTo>
                  <a:pt x="4096" y="334"/>
                  <a:pt x="3787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29" y="501"/>
                  <a:pt x="3525" y="465"/>
                </a:cubicBezTo>
                <a:cubicBezTo>
                  <a:pt x="3727" y="692"/>
                  <a:pt x="3608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91" y="822"/>
                  <a:pt x="3275" y="1025"/>
                </a:cubicBezTo>
                <a:cubicBezTo>
                  <a:pt x="3501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608" y="1787"/>
                </a:cubicBezTo>
                <a:cubicBezTo>
                  <a:pt x="3501" y="1549"/>
                  <a:pt x="3703" y="1465"/>
                  <a:pt x="3822" y="1477"/>
                </a:cubicBezTo>
                <a:cubicBezTo>
                  <a:pt x="3870" y="1477"/>
                  <a:pt x="3918" y="1489"/>
                  <a:pt x="3953" y="1525"/>
                </a:cubicBezTo>
                <a:cubicBezTo>
                  <a:pt x="3989" y="1561"/>
                  <a:pt x="4025" y="1680"/>
                  <a:pt x="3989" y="1727"/>
                </a:cubicBezTo>
                <a:cubicBezTo>
                  <a:pt x="3953" y="1775"/>
                  <a:pt x="3846" y="1763"/>
                  <a:pt x="3882" y="1644"/>
                </a:cubicBezTo>
                <a:cubicBezTo>
                  <a:pt x="3751" y="1715"/>
                  <a:pt x="3798" y="1894"/>
                  <a:pt x="3941" y="1906"/>
                </a:cubicBezTo>
                <a:cubicBezTo>
                  <a:pt x="3953" y="1906"/>
                  <a:pt x="3965" y="1906"/>
                  <a:pt x="3977" y="1906"/>
                </a:cubicBezTo>
                <a:lnTo>
                  <a:pt x="3989" y="1906"/>
                </a:lnTo>
                <a:cubicBezTo>
                  <a:pt x="4025" y="1894"/>
                  <a:pt x="4060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15" y="1870"/>
                  <a:pt x="3346" y="2156"/>
                  <a:pt x="3334" y="1620"/>
                </a:cubicBezTo>
                <a:lnTo>
                  <a:pt x="3334" y="1680"/>
                </a:lnTo>
                <a:lnTo>
                  <a:pt x="3334" y="1620"/>
                </a:lnTo>
                <a:cubicBezTo>
                  <a:pt x="3263" y="1870"/>
                  <a:pt x="3263" y="2025"/>
                  <a:pt x="3322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68" y="2442"/>
                  <a:pt x="3620" y="2537"/>
                  <a:pt x="3679" y="2680"/>
                </a:cubicBezTo>
                <a:cubicBezTo>
                  <a:pt x="3798" y="2537"/>
                  <a:pt x="3941" y="2644"/>
                  <a:pt x="3929" y="2787"/>
                </a:cubicBezTo>
                <a:cubicBezTo>
                  <a:pt x="3918" y="2989"/>
                  <a:pt x="3703" y="3251"/>
                  <a:pt x="3929" y="3585"/>
                </a:cubicBezTo>
                <a:cubicBezTo>
                  <a:pt x="3941" y="3656"/>
                  <a:pt x="3953" y="3728"/>
                  <a:pt x="3977" y="3787"/>
                </a:cubicBezTo>
                <a:cubicBezTo>
                  <a:pt x="3941" y="3728"/>
                  <a:pt x="3906" y="3668"/>
                  <a:pt x="3870" y="3620"/>
                </a:cubicBezTo>
                <a:cubicBezTo>
                  <a:pt x="3787" y="3216"/>
                  <a:pt x="3453" y="3180"/>
                  <a:pt x="3298" y="3037"/>
                </a:cubicBezTo>
                <a:cubicBezTo>
                  <a:pt x="3203" y="2954"/>
                  <a:pt x="3227" y="2775"/>
                  <a:pt x="3406" y="2787"/>
                </a:cubicBezTo>
                <a:cubicBezTo>
                  <a:pt x="3346" y="2656"/>
                  <a:pt x="3251" y="2608"/>
                  <a:pt x="3108" y="2716"/>
                </a:cubicBezTo>
                <a:cubicBezTo>
                  <a:pt x="3096" y="2573"/>
                  <a:pt x="3370" y="2442"/>
                  <a:pt x="3275" y="2156"/>
                </a:cubicBezTo>
                <a:cubicBezTo>
                  <a:pt x="3191" y="1989"/>
                  <a:pt x="3060" y="1870"/>
                  <a:pt x="2894" y="1799"/>
                </a:cubicBezTo>
                <a:cubicBezTo>
                  <a:pt x="3275" y="2180"/>
                  <a:pt x="2453" y="2596"/>
                  <a:pt x="3227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608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5" y="2442"/>
                  <a:pt x="2667" y="2430"/>
                </a:cubicBezTo>
                <a:cubicBezTo>
                  <a:pt x="2751" y="2346"/>
                  <a:pt x="2679" y="2192"/>
                  <a:pt x="2560" y="2204"/>
                </a:cubicBezTo>
                <a:lnTo>
                  <a:pt x="2536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30"/>
                  <a:pt x="2822" y="2108"/>
                </a:cubicBezTo>
                <a:cubicBezTo>
                  <a:pt x="2953" y="1882"/>
                  <a:pt x="2667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3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17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3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77" y="2108"/>
                  <a:pt x="1322" y="2537"/>
                </a:cubicBezTo>
                <a:cubicBezTo>
                  <a:pt x="1489" y="2382"/>
                  <a:pt x="1524" y="2501"/>
                  <a:pt x="1691" y="2466"/>
                </a:cubicBezTo>
                <a:cubicBezTo>
                  <a:pt x="1643" y="2692"/>
                  <a:pt x="1858" y="2977"/>
                  <a:pt x="2096" y="2847"/>
                </a:cubicBezTo>
                <a:cubicBezTo>
                  <a:pt x="1846" y="2751"/>
                  <a:pt x="1941" y="2549"/>
                  <a:pt x="2024" y="2466"/>
                </a:cubicBezTo>
                <a:cubicBezTo>
                  <a:pt x="2060" y="2442"/>
                  <a:pt x="2108" y="2418"/>
                  <a:pt x="2155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91" y="2561"/>
                </a:cubicBezTo>
                <a:cubicBezTo>
                  <a:pt x="2144" y="2692"/>
                  <a:pt x="2310" y="2787"/>
                  <a:pt x="2405" y="2692"/>
                </a:cubicBezTo>
                <a:lnTo>
                  <a:pt x="2441" y="2656"/>
                </a:lnTo>
                <a:lnTo>
                  <a:pt x="2441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7" y="2966"/>
                  <a:pt x="3048" y="3239"/>
                </a:cubicBezTo>
                <a:cubicBezTo>
                  <a:pt x="2572" y="2466"/>
                  <a:pt x="2155" y="3287"/>
                  <a:pt x="1774" y="2918"/>
                </a:cubicBezTo>
                <a:cubicBezTo>
                  <a:pt x="1893" y="3144"/>
                  <a:pt x="2013" y="3251"/>
                  <a:pt x="2132" y="3287"/>
                </a:cubicBezTo>
                <a:cubicBezTo>
                  <a:pt x="2429" y="3394"/>
                  <a:pt x="2548" y="3120"/>
                  <a:pt x="2691" y="3120"/>
                </a:cubicBezTo>
                <a:cubicBezTo>
                  <a:pt x="2584" y="3263"/>
                  <a:pt x="2632" y="3370"/>
                  <a:pt x="2763" y="3418"/>
                </a:cubicBezTo>
                <a:cubicBezTo>
                  <a:pt x="2751" y="3239"/>
                  <a:pt x="2917" y="3216"/>
                  <a:pt x="3013" y="3323"/>
                </a:cubicBezTo>
                <a:cubicBezTo>
                  <a:pt x="3156" y="3466"/>
                  <a:pt x="3179" y="3811"/>
                  <a:pt x="3596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5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6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lnTo>
                  <a:pt x="1870" y="3990"/>
                </a:ln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703" y="4001"/>
                </a:cubicBezTo>
                <a:cubicBezTo>
                  <a:pt x="1643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24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2" y="3513"/>
                  <a:pt x="1001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74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0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3" y="4109"/>
                  <a:pt x="5787" y="4120"/>
                  <a:pt x="5858" y="4132"/>
                </a:cubicBezTo>
                <a:cubicBezTo>
                  <a:pt x="5787" y="4132"/>
                  <a:pt x="5703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3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299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1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66"/>
                  <a:pt x="5251" y="3025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0" y="3418"/>
                  <a:pt x="4441" y="3549"/>
                </a:cubicBezTo>
                <a:cubicBezTo>
                  <a:pt x="4477" y="3430"/>
                  <a:pt x="4537" y="3335"/>
                  <a:pt x="4632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29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18" y="3013"/>
                  <a:pt x="4025" y="2882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870"/>
                  <a:pt x="4322" y="3013"/>
                  <a:pt x="4358" y="3156"/>
                </a:cubicBezTo>
                <a:cubicBezTo>
                  <a:pt x="4382" y="3275"/>
                  <a:pt x="4370" y="3382"/>
                  <a:pt x="4310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29" y="3489"/>
                </a:cubicBezTo>
                <a:close/>
                <a:moveTo>
                  <a:pt x="4120" y="5216"/>
                </a:moveTo>
                <a:cubicBezTo>
                  <a:pt x="4251" y="5097"/>
                  <a:pt x="4310" y="4942"/>
                  <a:pt x="4310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322" y="5240"/>
                  <a:pt x="4203" y="5383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383"/>
                  <a:pt x="3918" y="5240"/>
                  <a:pt x="3882" y="5097"/>
                </a:cubicBezTo>
                <a:cubicBezTo>
                  <a:pt x="3858" y="4990"/>
                  <a:pt x="3870" y="4871"/>
                  <a:pt x="3929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227" y="5180"/>
                </a:moveTo>
                <a:close/>
                <a:moveTo>
                  <a:pt x="3346" y="3358"/>
                </a:moveTo>
                <a:cubicBezTo>
                  <a:pt x="3334" y="3525"/>
                  <a:pt x="3406" y="3692"/>
                  <a:pt x="3525" y="3799"/>
                </a:cubicBezTo>
                <a:cubicBezTo>
                  <a:pt x="3417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13" y="3073"/>
                </a:cubicBezTo>
                <a:cubicBezTo>
                  <a:pt x="2977" y="3013"/>
                  <a:pt x="2929" y="2954"/>
                  <a:pt x="2882" y="2882"/>
                </a:cubicBezTo>
                <a:cubicBezTo>
                  <a:pt x="2941" y="2942"/>
                  <a:pt x="3001" y="2989"/>
                  <a:pt x="3060" y="3025"/>
                </a:cubicBezTo>
                <a:cubicBezTo>
                  <a:pt x="3298" y="3168"/>
                  <a:pt x="3465" y="3192"/>
                  <a:pt x="3596" y="3263"/>
                </a:cubicBezTo>
                <a:cubicBezTo>
                  <a:pt x="3691" y="3335"/>
                  <a:pt x="3763" y="3418"/>
                  <a:pt x="3787" y="3537"/>
                </a:cubicBezTo>
                <a:cubicBezTo>
                  <a:pt x="3679" y="3406"/>
                  <a:pt x="3513" y="3347"/>
                  <a:pt x="3346" y="3358"/>
                </a:cubicBezTo>
                <a:close/>
                <a:moveTo>
                  <a:pt x="3787" y="4716"/>
                </a:moveTo>
                <a:cubicBezTo>
                  <a:pt x="3751" y="4823"/>
                  <a:pt x="3679" y="4918"/>
                  <a:pt x="3596" y="4978"/>
                </a:cubicBezTo>
                <a:cubicBezTo>
                  <a:pt x="3406" y="5049"/>
                  <a:pt x="3227" y="5133"/>
                  <a:pt x="3060" y="5228"/>
                </a:cubicBezTo>
                <a:cubicBezTo>
                  <a:pt x="3001" y="5263"/>
                  <a:pt x="2941" y="5311"/>
                  <a:pt x="2870" y="5359"/>
                </a:cubicBezTo>
                <a:cubicBezTo>
                  <a:pt x="2929" y="5299"/>
                  <a:pt x="2965" y="5228"/>
                  <a:pt x="3013" y="5168"/>
                </a:cubicBezTo>
                <a:cubicBezTo>
                  <a:pt x="3096" y="5002"/>
                  <a:pt x="3179" y="4823"/>
                  <a:pt x="3251" y="4644"/>
                </a:cubicBezTo>
                <a:cubicBezTo>
                  <a:pt x="3310" y="4549"/>
                  <a:pt x="3406" y="4478"/>
                  <a:pt x="3513" y="4442"/>
                </a:cubicBezTo>
                <a:cubicBezTo>
                  <a:pt x="3394" y="4561"/>
                  <a:pt x="3322" y="4716"/>
                  <a:pt x="3334" y="4894"/>
                </a:cubicBezTo>
                <a:cubicBezTo>
                  <a:pt x="3513" y="4906"/>
                  <a:pt x="3679" y="4847"/>
                  <a:pt x="3798" y="4716"/>
                </a:cubicBezTo>
                <a:close/>
                <a:moveTo>
                  <a:pt x="2739" y="4013"/>
                </a:moveTo>
                <a:close/>
                <a:moveTo>
                  <a:pt x="2584" y="4085"/>
                </a:moveTo>
                <a:cubicBezTo>
                  <a:pt x="2775" y="4037"/>
                  <a:pt x="2953" y="3966"/>
                  <a:pt x="3132" y="3882"/>
                </a:cubicBezTo>
                <a:cubicBezTo>
                  <a:pt x="3251" y="3859"/>
                  <a:pt x="3358" y="3882"/>
                  <a:pt x="3465" y="3930"/>
                </a:cubicBezTo>
                <a:cubicBezTo>
                  <a:pt x="3287" y="3930"/>
                  <a:pt x="3132" y="4001"/>
                  <a:pt x="3013" y="4120"/>
                </a:cubicBezTo>
                <a:cubicBezTo>
                  <a:pt x="3132" y="4251"/>
                  <a:pt x="3287" y="4323"/>
                  <a:pt x="3465" y="4311"/>
                </a:cubicBezTo>
                <a:cubicBezTo>
                  <a:pt x="3358" y="4371"/>
                  <a:pt x="3251" y="4382"/>
                  <a:pt x="3132" y="4359"/>
                </a:cubicBezTo>
                <a:cubicBezTo>
                  <a:pt x="2953" y="4287"/>
                  <a:pt x="2775" y="4216"/>
                  <a:pt x="2584" y="4156"/>
                </a:cubicBezTo>
                <a:cubicBezTo>
                  <a:pt x="2525" y="4144"/>
                  <a:pt x="2441" y="4132"/>
                  <a:pt x="2358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2" name="Google Shape;5652;p34"/>
          <p:cNvSpPr/>
          <p:nvPr/>
        </p:nvSpPr>
        <p:spPr>
          <a:xfrm rot="5400000">
            <a:off x="-527547" y="1437265"/>
            <a:ext cx="749971" cy="749971"/>
          </a:xfrm>
          <a:custGeom>
            <a:avLst/>
            <a:gdLst/>
            <a:ahLst/>
            <a:cxnLst/>
            <a:rect l="l" t="t" r="r" b="b"/>
            <a:pathLst>
              <a:path w="8276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1" y="4323"/>
                  <a:pt x="465" y="4728"/>
                </a:cubicBezTo>
                <a:cubicBezTo>
                  <a:pt x="691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60" y="4466"/>
                  <a:pt x="822" y="4561"/>
                  <a:pt x="1024" y="4966"/>
                </a:cubicBezTo>
                <a:cubicBezTo>
                  <a:pt x="1036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cubicBezTo>
                  <a:pt x="1894" y="4263"/>
                  <a:pt x="1894" y="4263"/>
                  <a:pt x="1894" y="4263"/>
                </a:cubicBezTo>
                <a:cubicBezTo>
                  <a:pt x="1894" y="4228"/>
                  <a:pt x="1870" y="4192"/>
                  <a:pt x="1834" y="4168"/>
                </a:cubicBezTo>
                <a:cubicBezTo>
                  <a:pt x="2144" y="4109"/>
                  <a:pt x="2465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48" y="4621"/>
                  <a:pt x="2679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7" y="4942"/>
                </a:cubicBezTo>
                <a:cubicBezTo>
                  <a:pt x="2941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6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39" y="5549"/>
                  <a:pt x="2477" y="5716"/>
                </a:cubicBezTo>
                <a:cubicBezTo>
                  <a:pt x="2489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32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25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75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89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7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77" y="6383"/>
                  <a:pt x="2846" y="6156"/>
                </a:cubicBezTo>
                <a:cubicBezTo>
                  <a:pt x="2798" y="6335"/>
                  <a:pt x="2572" y="6371"/>
                  <a:pt x="2465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96" y="5918"/>
                  <a:pt x="2656" y="6002"/>
                  <a:pt x="2560" y="6061"/>
                </a:cubicBezTo>
                <a:cubicBezTo>
                  <a:pt x="2691" y="6097"/>
                  <a:pt x="2787" y="5942"/>
                  <a:pt x="2691" y="5835"/>
                </a:cubicBezTo>
                <a:cubicBezTo>
                  <a:pt x="2679" y="5823"/>
                  <a:pt x="2668" y="5823"/>
                  <a:pt x="2656" y="5811"/>
                </a:cubicBezTo>
                <a:lnTo>
                  <a:pt x="2656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15" y="5537"/>
                  <a:pt x="2965" y="5335"/>
                  <a:pt x="3239" y="5192"/>
                </a:cubicBezTo>
                <a:lnTo>
                  <a:pt x="3239" y="5192"/>
                </a:lnTo>
                <a:cubicBezTo>
                  <a:pt x="2465" y="5680"/>
                  <a:pt x="3287" y="6085"/>
                  <a:pt x="2918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8" y="6478"/>
                </a:cubicBezTo>
                <a:cubicBezTo>
                  <a:pt x="3144" y="6347"/>
                  <a:pt x="3251" y="6240"/>
                  <a:pt x="3287" y="6121"/>
                </a:cubicBezTo>
                <a:cubicBezTo>
                  <a:pt x="3394" y="5823"/>
                  <a:pt x="3108" y="5704"/>
                  <a:pt x="3120" y="5549"/>
                </a:cubicBezTo>
                <a:cubicBezTo>
                  <a:pt x="3263" y="5656"/>
                  <a:pt x="3370" y="5621"/>
                  <a:pt x="3418" y="5478"/>
                </a:cubicBezTo>
                <a:cubicBezTo>
                  <a:pt x="3239" y="5502"/>
                  <a:pt x="3215" y="5335"/>
                  <a:pt x="3310" y="5228"/>
                </a:cubicBezTo>
                <a:cubicBezTo>
                  <a:pt x="3465" y="5097"/>
                  <a:pt x="3811" y="5061"/>
                  <a:pt x="3882" y="4656"/>
                </a:cubicBezTo>
                <a:cubicBezTo>
                  <a:pt x="3930" y="4597"/>
                  <a:pt x="3965" y="4549"/>
                  <a:pt x="3989" y="4478"/>
                </a:cubicBezTo>
                <a:cubicBezTo>
                  <a:pt x="3977" y="4549"/>
                  <a:pt x="3953" y="4621"/>
                  <a:pt x="3941" y="4680"/>
                </a:cubicBezTo>
                <a:cubicBezTo>
                  <a:pt x="3715" y="5025"/>
                  <a:pt x="3930" y="5275"/>
                  <a:pt x="3941" y="5490"/>
                </a:cubicBezTo>
                <a:cubicBezTo>
                  <a:pt x="3941" y="5633"/>
                  <a:pt x="3811" y="5728"/>
                  <a:pt x="3703" y="5597"/>
                </a:cubicBezTo>
                <a:cubicBezTo>
                  <a:pt x="3644" y="5728"/>
                  <a:pt x="3680" y="5835"/>
                  <a:pt x="3858" y="5859"/>
                </a:cubicBezTo>
                <a:cubicBezTo>
                  <a:pt x="3763" y="5966"/>
                  <a:pt x="3477" y="5859"/>
                  <a:pt x="3334" y="6133"/>
                </a:cubicBezTo>
                <a:cubicBezTo>
                  <a:pt x="3275" y="6299"/>
                  <a:pt x="3287" y="6490"/>
                  <a:pt x="3346" y="6657"/>
                </a:cubicBezTo>
                <a:lnTo>
                  <a:pt x="3346" y="6657"/>
                </a:lnTo>
                <a:cubicBezTo>
                  <a:pt x="3346" y="6109"/>
                  <a:pt x="4227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37" y="6383"/>
                  <a:pt x="4001" y="6371"/>
                </a:cubicBezTo>
                <a:lnTo>
                  <a:pt x="3989" y="6371"/>
                </a:lnTo>
                <a:cubicBezTo>
                  <a:pt x="3977" y="6371"/>
                  <a:pt x="3965" y="6371"/>
                  <a:pt x="3953" y="6371"/>
                </a:cubicBezTo>
                <a:cubicBezTo>
                  <a:pt x="3811" y="6371"/>
                  <a:pt x="3775" y="6561"/>
                  <a:pt x="3894" y="6633"/>
                </a:cubicBezTo>
                <a:cubicBezTo>
                  <a:pt x="3858" y="6514"/>
                  <a:pt x="3965" y="6502"/>
                  <a:pt x="4001" y="6549"/>
                </a:cubicBezTo>
                <a:cubicBezTo>
                  <a:pt x="4049" y="6597"/>
                  <a:pt x="4001" y="6716"/>
                  <a:pt x="3965" y="6752"/>
                </a:cubicBezTo>
                <a:cubicBezTo>
                  <a:pt x="3930" y="6776"/>
                  <a:pt x="3894" y="6799"/>
                  <a:pt x="3846" y="6799"/>
                </a:cubicBezTo>
                <a:cubicBezTo>
                  <a:pt x="3715" y="6811"/>
                  <a:pt x="3513" y="6728"/>
                  <a:pt x="3620" y="6490"/>
                </a:cubicBezTo>
                <a:cubicBezTo>
                  <a:pt x="3370" y="6561"/>
                  <a:pt x="3406" y="6918"/>
                  <a:pt x="3608" y="7038"/>
                </a:cubicBezTo>
                <a:cubicBezTo>
                  <a:pt x="3453" y="7133"/>
                  <a:pt x="3513" y="7240"/>
                  <a:pt x="3299" y="7252"/>
                </a:cubicBezTo>
                <a:cubicBezTo>
                  <a:pt x="3703" y="7454"/>
                  <a:pt x="3799" y="7204"/>
                  <a:pt x="3965" y="7145"/>
                </a:cubicBezTo>
                <a:lnTo>
                  <a:pt x="3965" y="7145"/>
                </a:lnTo>
                <a:cubicBezTo>
                  <a:pt x="3620" y="7323"/>
                  <a:pt x="3739" y="7585"/>
                  <a:pt x="3537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799" y="7811"/>
                  <a:pt x="4108" y="7942"/>
                  <a:pt x="4144" y="8276"/>
                </a:cubicBezTo>
                <a:cubicBezTo>
                  <a:pt x="4168" y="7942"/>
                  <a:pt x="4477" y="7811"/>
                  <a:pt x="4239" y="7276"/>
                </a:cubicBezTo>
                <a:lnTo>
                  <a:pt x="4239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3" y="7454"/>
                  <a:pt x="4977" y="7252"/>
                </a:cubicBezTo>
                <a:cubicBezTo>
                  <a:pt x="4763" y="7240"/>
                  <a:pt x="4811" y="7133"/>
                  <a:pt x="4668" y="7038"/>
                </a:cubicBezTo>
                <a:cubicBezTo>
                  <a:pt x="4870" y="6918"/>
                  <a:pt x="4906" y="6561"/>
                  <a:pt x="4656" y="6490"/>
                </a:cubicBezTo>
                <a:cubicBezTo>
                  <a:pt x="4763" y="6728"/>
                  <a:pt x="4561" y="6811"/>
                  <a:pt x="4442" y="6799"/>
                </a:cubicBezTo>
                <a:cubicBezTo>
                  <a:pt x="4394" y="6799"/>
                  <a:pt x="4346" y="6776"/>
                  <a:pt x="4311" y="6752"/>
                </a:cubicBezTo>
                <a:cubicBezTo>
                  <a:pt x="4275" y="6716"/>
                  <a:pt x="4227" y="6597"/>
                  <a:pt x="4275" y="6549"/>
                </a:cubicBezTo>
                <a:cubicBezTo>
                  <a:pt x="4311" y="6502"/>
                  <a:pt x="4418" y="6514"/>
                  <a:pt x="4382" y="6633"/>
                </a:cubicBezTo>
                <a:cubicBezTo>
                  <a:pt x="4394" y="6621"/>
                  <a:pt x="4418" y="6609"/>
                  <a:pt x="4430" y="6597"/>
                </a:cubicBezTo>
                <a:cubicBezTo>
                  <a:pt x="4465" y="6549"/>
                  <a:pt x="4465" y="6466"/>
                  <a:pt x="4430" y="6418"/>
                </a:cubicBezTo>
                <a:cubicBezTo>
                  <a:pt x="4394" y="6395"/>
                  <a:pt x="4358" y="6383"/>
                  <a:pt x="4322" y="6371"/>
                </a:cubicBezTo>
                <a:cubicBezTo>
                  <a:pt x="4311" y="6371"/>
                  <a:pt x="4299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03" y="6406"/>
                  <a:pt x="4192" y="6430"/>
                </a:cubicBezTo>
                <a:cubicBezTo>
                  <a:pt x="4132" y="6133"/>
                  <a:pt x="4156" y="5811"/>
                  <a:pt x="4251" y="5514"/>
                </a:cubicBezTo>
                <a:cubicBezTo>
                  <a:pt x="4049" y="6406"/>
                  <a:pt x="4918" y="6109"/>
                  <a:pt x="4930" y="6657"/>
                </a:cubicBezTo>
                <a:lnTo>
                  <a:pt x="4930" y="6597"/>
                </a:lnTo>
                <a:lnTo>
                  <a:pt x="4930" y="6657"/>
                </a:lnTo>
                <a:cubicBezTo>
                  <a:pt x="5001" y="6406"/>
                  <a:pt x="5001" y="6252"/>
                  <a:pt x="4942" y="6133"/>
                </a:cubicBezTo>
                <a:cubicBezTo>
                  <a:pt x="4811" y="5859"/>
                  <a:pt x="4525" y="5966"/>
                  <a:pt x="4430" y="5859"/>
                </a:cubicBezTo>
                <a:cubicBezTo>
                  <a:pt x="4596" y="5835"/>
                  <a:pt x="4644" y="5728"/>
                  <a:pt x="4573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22" y="5287"/>
                  <a:pt x="4549" y="5025"/>
                  <a:pt x="4322" y="4692"/>
                </a:cubicBezTo>
                <a:cubicBezTo>
                  <a:pt x="4311" y="4621"/>
                  <a:pt x="4299" y="4549"/>
                  <a:pt x="4275" y="4490"/>
                </a:cubicBezTo>
                <a:cubicBezTo>
                  <a:pt x="4311" y="4549"/>
                  <a:pt x="4346" y="4609"/>
                  <a:pt x="4394" y="4656"/>
                </a:cubicBezTo>
                <a:cubicBezTo>
                  <a:pt x="4465" y="5061"/>
                  <a:pt x="4811" y="5097"/>
                  <a:pt x="4954" y="5240"/>
                </a:cubicBezTo>
                <a:cubicBezTo>
                  <a:pt x="5061" y="5323"/>
                  <a:pt x="5025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56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3" y="5335"/>
                  <a:pt x="5561" y="5537"/>
                  <a:pt x="5739" y="5799"/>
                </a:cubicBezTo>
                <a:cubicBezTo>
                  <a:pt x="5692" y="5787"/>
                  <a:pt x="5656" y="5799"/>
                  <a:pt x="5632" y="5823"/>
                </a:cubicBezTo>
                <a:lnTo>
                  <a:pt x="5620" y="5823"/>
                </a:lnTo>
                <a:cubicBezTo>
                  <a:pt x="5608" y="5823"/>
                  <a:pt x="5596" y="5835"/>
                  <a:pt x="5585" y="5847"/>
                </a:cubicBezTo>
                <a:cubicBezTo>
                  <a:pt x="5537" y="5906"/>
                  <a:pt x="5537" y="5978"/>
                  <a:pt x="5585" y="6037"/>
                </a:cubicBezTo>
                <a:cubicBezTo>
                  <a:pt x="5620" y="6061"/>
                  <a:pt x="5656" y="6073"/>
                  <a:pt x="5692" y="6073"/>
                </a:cubicBezTo>
                <a:lnTo>
                  <a:pt x="5716" y="6073"/>
                </a:lnTo>
                <a:cubicBezTo>
                  <a:pt x="5620" y="6014"/>
                  <a:pt x="5680" y="5930"/>
                  <a:pt x="5739" y="5942"/>
                </a:cubicBezTo>
                <a:cubicBezTo>
                  <a:pt x="5811" y="5942"/>
                  <a:pt x="5858" y="6049"/>
                  <a:pt x="5858" y="6109"/>
                </a:cubicBezTo>
                <a:cubicBezTo>
                  <a:pt x="5858" y="6156"/>
                  <a:pt x="5835" y="6192"/>
                  <a:pt x="5799" y="6228"/>
                </a:cubicBezTo>
                <a:cubicBezTo>
                  <a:pt x="5704" y="6383"/>
                  <a:pt x="5477" y="6347"/>
                  <a:pt x="5430" y="6168"/>
                </a:cubicBezTo>
                <a:cubicBezTo>
                  <a:pt x="5299" y="6395"/>
                  <a:pt x="5585" y="6609"/>
                  <a:pt x="5811" y="6573"/>
                </a:cubicBezTo>
                <a:cubicBezTo>
                  <a:pt x="5775" y="6740"/>
                  <a:pt x="5882" y="6776"/>
                  <a:pt x="5739" y="6942"/>
                </a:cubicBezTo>
                <a:cubicBezTo>
                  <a:pt x="6168" y="6787"/>
                  <a:pt x="6061" y="6549"/>
                  <a:pt x="6132" y="6395"/>
                </a:cubicBezTo>
                <a:lnTo>
                  <a:pt x="6132" y="6395"/>
                </a:lnTo>
                <a:cubicBezTo>
                  <a:pt x="6013" y="6752"/>
                  <a:pt x="6287" y="6859"/>
                  <a:pt x="6299" y="7157"/>
                </a:cubicBezTo>
                <a:cubicBezTo>
                  <a:pt x="6561" y="6847"/>
                  <a:pt x="6347" y="6645"/>
                  <a:pt x="6275" y="6430"/>
                </a:cubicBezTo>
                <a:lnTo>
                  <a:pt x="6275" y="6430"/>
                </a:lnTo>
                <a:cubicBezTo>
                  <a:pt x="6489" y="6966"/>
                  <a:pt x="6799" y="6847"/>
                  <a:pt x="7061" y="7061"/>
                </a:cubicBezTo>
                <a:cubicBezTo>
                  <a:pt x="6835" y="6799"/>
                  <a:pt x="6966" y="6502"/>
                  <a:pt x="6418" y="6276"/>
                </a:cubicBezTo>
                <a:lnTo>
                  <a:pt x="6418" y="6276"/>
                </a:lnTo>
                <a:cubicBezTo>
                  <a:pt x="6632" y="6359"/>
                  <a:pt x="6835" y="6573"/>
                  <a:pt x="7144" y="6311"/>
                </a:cubicBezTo>
                <a:cubicBezTo>
                  <a:pt x="6847" y="6287"/>
                  <a:pt x="6739" y="6025"/>
                  <a:pt x="6382" y="6133"/>
                </a:cubicBezTo>
                <a:lnTo>
                  <a:pt x="6382" y="6133"/>
                </a:lnTo>
                <a:cubicBezTo>
                  <a:pt x="6549" y="6061"/>
                  <a:pt x="6775" y="6180"/>
                  <a:pt x="6930" y="5740"/>
                </a:cubicBezTo>
                <a:cubicBezTo>
                  <a:pt x="6763" y="5895"/>
                  <a:pt x="6728" y="5775"/>
                  <a:pt x="6561" y="5811"/>
                </a:cubicBezTo>
                <a:cubicBezTo>
                  <a:pt x="6608" y="5585"/>
                  <a:pt x="6394" y="5299"/>
                  <a:pt x="6156" y="5430"/>
                </a:cubicBezTo>
                <a:cubicBezTo>
                  <a:pt x="6406" y="5537"/>
                  <a:pt x="6311" y="5728"/>
                  <a:pt x="6216" y="5811"/>
                </a:cubicBezTo>
                <a:cubicBezTo>
                  <a:pt x="6192" y="5847"/>
                  <a:pt x="6144" y="5859"/>
                  <a:pt x="6097" y="5859"/>
                </a:cubicBezTo>
                <a:cubicBezTo>
                  <a:pt x="6037" y="5859"/>
                  <a:pt x="5930" y="5811"/>
                  <a:pt x="5930" y="5752"/>
                </a:cubicBezTo>
                <a:cubicBezTo>
                  <a:pt x="5918" y="5680"/>
                  <a:pt x="6001" y="5621"/>
                  <a:pt x="6061" y="5728"/>
                </a:cubicBezTo>
                <a:cubicBezTo>
                  <a:pt x="6061" y="5716"/>
                  <a:pt x="6061" y="5704"/>
                  <a:pt x="6061" y="5692"/>
                </a:cubicBezTo>
                <a:cubicBezTo>
                  <a:pt x="6061" y="5656"/>
                  <a:pt x="6049" y="5621"/>
                  <a:pt x="6025" y="5597"/>
                </a:cubicBezTo>
                <a:cubicBezTo>
                  <a:pt x="5977" y="5549"/>
                  <a:pt x="5894" y="5549"/>
                  <a:pt x="5835" y="5597"/>
                </a:cubicBezTo>
                <a:cubicBezTo>
                  <a:pt x="5823" y="5597"/>
                  <a:pt x="5811" y="5609"/>
                  <a:pt x="5811" y="5621"/>
                </a:cubicBezTo>
                <a:lnTo>
                  <a:pt x="5811" y="5633"/>
                </a:lnTo>
                <a:cubicBezTo>
                  <a:pt x="5787" y="5656"/>
                  <a:pt x="5775" y="5704"/>
                  <a:pt x="5787" y="5740"/>
                </a:cubicBezTo>
                <a:cubicBezTo>
                  <a:pt x="5525" y="5561"/>
                  <a:pt x="5323" y="5323"/>
                  <a:pt x="5192" y="5037"/>
                </a:cubicBezTo>
                <a:cubicBezTo>
                  <a:pt x="5668" y="5811"/>
                  <a:pt x="6085" y="4990"/>
                  <a:pt x="6478" y="5371"/>
                </a:cubicBezTo>
                <a:cubicBezTo>
                  <a:pt x="6454" y="5359"/>
                  <a:pt x="6442" y="5347"/>
                  <a:pt x="6430" y="5335"/>
                </a:cubicBezTo>
                <a:cubicBezTo>
                  <a:pt x="6442" y="5347"/>
                  <a:pt x="6454" y="5359"/>
                  <a:pt x="6478" y="5371"/>
                </a:cubicBezTo>
                <a:cubicBezTo>
                  <a:pt x="6347" y="5144"/>
                  <a:pt x="6227" y="5037"/>
                  <a:pt x="6120" y="4990"/>
                </a:cubicBezTo>
                <a:cubicBezTo>
                  <a:pt x="5823" y="4894"/>
                  <a:pt x="5692" y="5168"/>
                  <a:pt x="5549" y="5156"/>
                </a:cubicBezTo>
                <a:cubicBezTo>
                  <a:pt x="5656" y="5025"/>
                  <a:pt x="5620" y="4918"/>
                  <a:pt x="5477" y="4859"/>
                </a:cubicBezTo>
                <a:cubicBezTo>
                  <a:pt x="5489" y="5037"/>
                  <a:pt x="5323" y="5061"/>
                  <a:pt x="5227" y="4966"/>
                </a:cubicBezTo>
                <a:cubicBezTo>
                  <a:pt x="5084" y="4823"/>
                  <a:pt x="5061" y="4478"/>
                  <a:pt x="4656" y="4406"/>
                </a:cubicBezTo>
                <a:cubicBezTo>
                  <a:pt x="4596" y="4359"/>
                  <a:pt x="4537" y="4323"/>
                  <a:pt x="4477" y="4287"/>
                </a:cubicBezTo>
                <a:cubicBezTo>
                  <a:pt x="4549" y="4311"/>
                  <a:pt x="4608" y="4323"/>
                  <a:pt x="4680" y="4335"/>
                </a:cubicBezTo>
                <a:cubicBezTo>
                  <a:pt x="5025" y="4573"/>
                  <a:pt x="5287" y="4347"/>
                  <a:pt x="5489" y="4335"/>
                </a:cubicBezTo>
                <a:cubicBezTo>
                  <a:pt x="5620" y="4335"/>
                  <a:pt x="5727" y="4466"/>
                  <a:pt x="5585" y="4585"/>
                </a:cubicBezTo>
                <a:cubicBezTo>
                  <a:pt x="5727" y="4644"/>
                  <a:pt x="5823" y="4597"/>
                  <a:pt x="5846" y="4430"/>
                </a:cubicBezTo>
                <a:cubicBezTo>
                  <a:pt x="5954" y="4525"/>
                  <a:pt x="5846" y="4811"/>
                  <a:pt x="6132" y="4942"/>
                </a:cubicBezTo>
                <a:cubicBezTo>
                  <a:pt x="6239" y="5002"/>
                  <a:pt x="6394" y="5002"/>
                  <a:pt x="6644" y="4930"/>
                </a:cubicBezTo>
                <a:lnTo>
                  <a:pt x="6644" y="4930"/>
                </a:lnTo>
                <a:cubicBezTo>
                  <a:pt x="6108" y="4918"/>
                  <a:pt x="6394" y="4049"/>
                  <a:pt x="5513" y="4263"/>
                </a:cubicBezTo>
                <a:lnTo>
                  <a:pt x="5513" y="4263"/>
                </a:lnTo>
                <a:cubicBezTo>
                  <a:pt x="5811" y="4156"/>
                  <a:pt x="6132" y="4132"/>
                  <a:pt x="6430" y="4192"/>
                </a:cubicBezTo>
                <a:cubicBezTo>
                  <a:pt x="6406" y="4216"/>
                  <a:pt x="6382" y="4240"/>
                  <a:pt x="6370" y="4275"/>
                </a:cubicBezTo>
                <a:cubicBezTo>
                  <a:pt x="6370" y="4275"/>
                  <a:pt x="6370" y="4287"/>
                  <a:pt x="6370" y="4287"/>
                </a:cubicBezTo>
                <a:cubicBezTo>
                  <a:pt x="6370" y="4299"/>
                  <a:pt x="6370" y="4311"/>
                  <a:pt x="6370" y="4335"/>
                </a:cubicBezTo>
                <a:cubicBezTo>
                  <a:pt x="6382" y="4466"/>
                  <a:pt x="6561" y="4513"/>
                  <a:pt x="6620" y="4394"/>
                </a:cubicBezTo>
                <a:cubicBezTo>
                  <a:pt x="6513" y="4418"/>
                  <a:pt x="6501" y="4323"/>
                  <a:pt x="6549" y="4275"/>
                </a:cubicBezTo>
                <a:cubicBezTo>
                  <a:pt x="6597" y="4240"/>
                  <a:pt x="6704" y="4275"/>
                  <a:pt x="6751" y="4311"/>
                </a:cubicBezTo>
                <a:cubicBezTo>
                  <a:pt x="6775" y="4347"/>
                  <a:pt x="6799" y="4394"/>
                  <a:pt x="6799" y="4442"/>
                </a:cubicBezTo>
                <a:cubicBezTo>
                  <a:pt x="6799" y="4561"/>
                  <a:pt x="6728" y="4763"/>
                  <a:pt x="6489" y="4656"/>
                </a:cubicBezTo>
                <a:cubicBezTo>
                  <a:pt x="6561" y="4918"/>
                  <a:pt x="6918" y="4871"/>
                  <a:pt x="7037" y="4680"/>
                </a:cubicBezTo>
                <a:cubicBezTo>
                  <a:pt x="7132" y="4823"/>
                  <a:pt x="7240" y="4763"/>
                  <a:pt x="7251" y="4990"/>
                </a:cubicBezTo>
                <a:cubicBezTo>
                  <a:pt x="7454" y="4573"/>
                  <a:pt x="7204" y="4490"/>
                  <a:pt x="7144" y="4323"/>
                </a:cubicBezTo>
                <a:lnTo>
                  <a:pt x="7144" y="4323"/>
                </a:lnTo>
                <a:cubicBezTo>
                  <a:pt x="7311" y="4656"/>
                  <a:pt x="7585" y="4549"/>
                  <a:pt x="7799" y="4740"/>
                </a:cubicBezTo>
                <a:cubicBezTo>
                  <a:pt x="7775" y="4335"/>
                  <a:pt x="7478" y="4347"/>
                  <a:pt x="7263" y="4251"/>
                </a:cubicBezTo>
                <a:lnTo>
                  <a:pt x="7263" y="4251"/>
                </a:lnTo>
                <a:cubicBezTo>
                  <a:pt x="7811" y="4478"/>
                  <a:pt x="7930" y="4180"/>
                  <a:pt x="8275" y="4144"/>
                </a:cubicBezTo>
                <a:cubicBezTo>
                  <a:pt x="7930" y="4120"/>
                  <a:pt x="7811" y="3811"/>
                  <a:pt x="7263" y="4037"/>
                </a:cubicBezTo>
                <a:lnTo>
                  <a:pt x="7263" y="4037"/>
                </a:lnTo>
                <a:cubicBezTo>
                  <a:pt x="7478" y="3942"/>
                  <a:pt x="7775" y="3954"/>
                  <a:pt x="7799" y="3549"/>
                </a:cubicBezTo>
                <a:cubicBezTo>
                  <a:pt x="7585" y="3751"/>
                  <a:pt x="7311" y="3632"/>
                  <a:pt x="7144" y="3966"/>
                </a:cubicBezTo>
                <a:lnTo>
                  <a:pt x="7144" y="3966"/>
                </a:lnTo>
                <a:cubicBezTo>
                  <a:pt x="7204" y="3799"/>
                  <a:pt x="7454" y="3716"/>
                  <a:pt x="7251" y="3299"/>
                </a:cubicBezTo>
                <a:cubicBezTo>
                  <a:pt x="7240" y="3525"/>
                  <a:pt x="7132" y="3466"/>
                  <a:pt x="7037" y="3620"/>
                </a:cubicBezTo>
                <a:cubicBezTo>
                  <a:pt x="6918" y="3418"/>
                  <a:pt x="6561" y="3370"/>
                  <a:pt x="6489" y="3632"/>
                </a:cubicBezTo>
                <a:cubicBezTo>
                  <a:pt x="6728" y="3525"/>
                  <a:pt x="6811" y="3728"/>
                  <a:pt x="6799" y="3847"/>
                </a:cubicBezTo>
                <a:cubicBezTo>
                  <a:pt x="6799" y="3894"/>
                  <a:pt x="6775" y="3942"/>
                  <a:pt x="6751" y="3978"/>
                </a:cubicBezTo>
                <a:cubicBezTo>
                  <a:pt x="6704" y="4013"/>
                  <a:pt x="6597" y="4061"/>
                  <a:pt x="6549" y="4013"/>
                </a:cubicBezTo>
                <a:cubicBezTo>
                  <a:pt x="6501" y="3978"/>
                  <a:pt x="6513" y="3870"/>
                  <a:pt x="6620" y="3906"/>
                </a:cubicBezTo>
                <a:cubicBezTo>
                  <a:pt x="6620" y="3882"/>
                  <a:pt x="6608" y="3870"/>
                  <a:pt x="6597" y="3859"/>
                </a:cubicBezTo>
                <a:cubicBezTo>
                  <a:pt x="6549" y="3811"/>
                  <a:pt x="6466" y="3811"/>
                  <a:pt x="6418" y="3859"/>
                </a:cubicBezTo>
                <a:cubicBezTo>
                  <a:pt x="6394" y="3882"/>
                  <a:pt x="6370" y="3918"/>
                  <a:pt x="6370" y="3954"/>
                </a:cubicBezTo>
                <a:cubicBezTo>
                  <a:pt x="6370" y="3978"/>
                  <a:pt x="6370" y="3990"/>
                  <a:pt x="6370" y="4001"/>
                </a:cubicBezTo>
                <a:cubicBezTo>
                  <a:pt x="6370" y="4001"/>
                  <a:pt x="6370" y="4001"/>
                  <a:pt x="6370" y="4013"/>
                </a:cubicBezTo>
                <a:cubicBezTo>
                  <a:pt x="6382" y="4049"/>
                  <a:pt x="6406" y="4073"/>
                  <a:pt x="6430" y="4097"/>
                </a:cubicBezTo>
                <a:cubicBezTo>
                  <a:pt x="6132" y="4156"/>
                  <a:pt x="5811" y="4132"/>
                  <a:pt x="5525" y="4025"/>
                </a:cubicBezTo>
                <a:cubicBezTo>
                  <a:pt x="6418" y="4240"/>
                  <a:pt x="6120" y="3358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7"/>
                  <a:pt x="6216" y="3287"/>
                  <a:pt x="6108" y="3347"/>
                </a:cubicBezTo>
                <a:cubicBezTo>
                  <a:pt x="5835" y="3478"/>
                  <a:pt x="5942" y="3763"/>
                  <a:pt x="5835" y="3859"/>
                </a:cubicBezTo>
                <a:cubicBezTo>
                  <a:pt x="5811" y="3692"/>
                  <a:pt x="5704" y="3644"/>
                  <a:pt x="5573" y="3704"/>
                </a:cubicBezTo>
                <a:cubicBezTo>
                  <a:pt x="5704" y="3823"/>
                  <a:pt x="5608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96" y="3966"/>
                  <a:pt x="4525" y="3990"/>
                  <a:pt x="4465" y="4001"/>
                </a:cubicBezTo>
                <a:cubicBezTo>
                  <a:pt x="4525" y="3978"/>
                  <a:pt x="4573" y="3930"/>
                  <a:pt x="4632" y="3894"/>
                </a:cubicBezTo>
                <a:cubicBezTo>
                  <a:pt x="5037" y="3823"/>
                  <a:pt x="5073" y="3478"/>
                  <a:pt x="5204" y="3335"/>
                </a:cubicBezTo>
                <a:cubicBezTo>
                  <a:pt x="5299" y="3228"/>
                  <a:pt x="5477" y="3251"/>
                  <a:pt x="5454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7" y="3299"/>
                </a:cubicBezTo>
                <a:cubicBezTo>
                  <a:pt x="6216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73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75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204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63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6" y="1311"/>
                  <a:pt x="6251" y="1858"/>
                </a:cubicBezTo>
                <a:lnTo>
                  <a:pt x="6251" y="1858"/>
                </a:lnTo>
                <a:cubicBezTo>
                  <a:pt x="6335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6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4" y="1942"/>
                  <a:pt x="5680" y="1906"/>
                  <a:pt x="5775" y="2061"/>
                </a:cubicBezTo>
                <a:cubicBezTo>
                  <a:pt x="5811" y="2085"/>
                  <a:pt x="5835" y="2132"/>
                  <a:pt x="5835" y="2180"/>
                </a:cubicBezTo>
                <a:cubicBezTo>
                  <a:pt x="5835" y="2239"/>
                  <a:pt x="5787" y="2335"/>
                  <a:pt x="5716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68"/>
                  <a:pt x="5465" y="2335"/>
                  <a:pt x="5561" y="2430"/>
                </a:cubicBezTo>
                <a:cubicBezTo>
                  <a:pt x="5573" y="2442"/>
                  <a:pt x="5585" y="2454"/>
                  <a:pt x="5585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4" y="2477"/>
                </a:cubicBezTo>
                <a:cubicBezTo>
                  <a:pt x="5525" y="2739"/>
                  <a:pt x="5287" y="2942"/>
                  <a:pt x="5001" y="3073"/>
                </a:cubicBezTo>
                <a:cubicBezTo>
                  <a:pt x="5775" y="2596"/>
                  <a:pt x="4954" y="2180"/>
                  <a:pt x="5335" y="1799"/>
                </a:cubicBezTo>
                <a:lnTo>
                  <a:pt x="5299" y="1834"/>
                </a:lnTo>
                <a:cubicBezTo>
                  <a:pt x="5311" y="1823"/>
                  <a:pt x="5323" y="1811"/>
                  <a:pt x="5335" y="1799"/>
                </a:cubicBezTo>
                <a:cubicBezTo>
                  <a:pt x="5108" y="1930"/>
                  <a:pt x="5001" y="2037"/>
                  <a:pt x="4954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01" y="2775"/>
                  <a:pt x="5037" y="2954"/>
                  <a:pt x="4930" y="3037"/>
                </a:cubicBezTo>
                <a:cubicBezTo>
                  <a:pt x="4787" y="3180"/>
                  <a:pt x="4442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11" y="3001"/>
                  <a:pt x="4299" y="2787"/>
                </a:cubicBezTo>
                <a:cubicBezTo>
                  <a:pt x="4299" y="2644"/>
                  <a:pt x="4442" y="2537"/>
                  <a:pt x="4549" y="2680"/>
                </a:cubicBezTo>
                <a:cubicBezTo>
                  <a:pt x="4608" y="2549"/>
                  <a:pt x="4561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27" y="2751"/>
                </a:cubicBezTo>
                <a:lnTo>
                  <a:pt x="4227" y="2751"/>
                </a:lnTo>
                <a:cubicBezTo>
                  <a:pt x="4120" y="2466"/>
                  <a:pt x="4096" y="2144"/>
                  <a:pt x="4168" y="1834"/>
                </a:cubicBezTo>
                <a:cubicBezTo>
                  <a:pt x="4180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299" y="1906"/>
                </a:cubicBezTo>
                <a:cubicBezTo>
                  <a:pt x="4442" y="1894"/>
                  <a:pt x="4489" y="1715"/>
                  <a:pt x="4358" y="1644"/>
                </a:cubicBezTo>
                <a:cubicBezTo>
                  <a:pt x="4394" y="1763"/>
                  <a:pt x="4287" y="1775"/>
                  <a:pt x="4251" y="1727"/>
                </a:cubicBezTo>
                <a:cubicBezTo>
                  <a:pt x="4203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82" y="1715"/>
                  <a:pt x="4846" y="1358"/>
                  <a:pt x="4644" y="1239"/>
                </a:cubicBezTo>
                <a:cubicBezTo>
                  <a:pt x="4799" y="1144"/>
                  <a:pt x="4739" y="1037"/>
                  <a:pt x="4954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13" y="692"/>
                  <a:pt x="4715" y="465"/>
                </a:cubicBezTo>
                <a:cubicBezTo>
                  <a:pt x="4311" y="501"/>
                  <a:pt x="4322" y="799"/>
                  <a:pt x="4215" y="1001"/>
                </a:cubicBezTo>
                <a:lnTo>
                  <a:pt x="4215" y="1001"/>
                </a:lnTo>
                <a:cubicBezTo>
                  <a:pt x="4453" y="465"/>
                  <a:pt x="4144" y="334"/>
                  <a:pt x="4120" y="1"/>
                </a:cubicBezTo>
                <a:cubicBezTo>
                  <a:pt x="4084" y="334"/>
                  <a:pt x="3775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30" y="501"/>
                  <a:pt x="3513" y="465"/>
                </a:cubicBezTo>
                <a:cubicBezTo>
                  <a:pt x="3715" y="692"/>
                  <a:pt x="3596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80" y="822"/>
                  <a:pt x="3275" y="1025"/>
                </a:cubicBezTo>
                <a:cubicBezTo>
                  <a:pt x="3489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596" y="1787"/>
                </a:cubicBezTo>
                <a:cubicBezTo>
                  <a:pt x="3501" y="1549"/>
                  <a:pt x="3691" y="1465"/>
                  <a:pt x="3822" y="1477"/>
                </a:cubicBezTo>
                <a:cubicBezTo>
                  <a:pt x="3870" y="1477"/>
                  <a:pt x="3906" y="1489"/>
                  <a:pt x="3941" y="1525"/>
                </a:cubicBezTo>
                <a:cubicBezTo>
                  <a:pt x="3977" y="1561"/>
                  <a:pt x="4025" y="1680"/>
                  <a:pt x="3989" y="1727"/>
                </a:cubicBezTo>
                <a:cubicBezTo>
                  <a:pt x="3941" y="1775"/>
                  <a:pt x="3834" y="1763"/>
                  <a:pt x="3870" y="1644"/>
                </a:cubicBezTo>
                <a:cubicBezTo>
                  <a:pt x="3751" y="1715"/>
                  <a:pt x="3787" y="1894"/>
                  <a:pt x="3930" y="1906"/>
                </a:cubicBezTo>
                <a:cubicBezTo>
                  <a:pt x="3941" y="1906"/>
                  <a:pt x="3953" y="1906"/>
                  <a:pt x="3977" y="1906"/>
                </a:cubicBezTo>
                <a:lnTo>
                  <a:pt x="3977" y="1906"/>
                </a:lnTo>
                <a:cubicBezTo>
                  <a:pt x="4013" y="1894"/>
                  <a:pt x="4049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03" y="1870"/>
                  <a:pt x="3334" y="2156"/>
                  <a:pt x="3334" y="1620"/>
                </a:cubicBezTo>
                <a:lnTo>
                  <a:pt x="3334" y="1680"/>
                </a:lnTo>
                <a:cubicBezTo>
                  <a:pt x="3322" y="1656"/>
                  <a:pt x="3322" y="1632"/>
                  <a:pt x="3334" y="1620"/>
                </a:cubicBezTo>
                <a:cubicBezTo>
                  <a:pt x="3263" y="1787"/>
                  <a:pt x="3263" y="1965"/>
                  <a:pt x="3310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56" y="2442"/>
                  <a:pt x="3620" y="2537"/>
                  <a:pt x="3680" y="2680"/>
                </a:cubicBezTo>
                <a:cubicBezTo>
                  <a:pt x="3787" y="2537"/>
                  <a:pt x="3930" y="2644"/>
                  <a:pt x="3930" y="2787"/>
                </a:cubicBezTo>
                <a:cubicBezTo>
                  <a:pt x="3930" y="2989"/>
                  <a:pt x="3703" y="3251"/>
                  <a:pt x="3930" y="3585"/>
                </a:cubicBezTo>
                <a:cubicBezTo>
                  <a:pt x="3930" y="3656"/>
                  <a:pt x="3953" y="3728"/>
                  <a:pt x="3965" y="3787"/>
                </a:cubicBezTo>
                <a:cubicBezTo>
                  <a:pt x="3941" y="3728"/>
                  <a:pt x="3906" y="3668"/>
                  <a:pt x="3858" y="3620"/>
                </a:cubicBezTo>
                <a:cubicBezTo>
                  <a:pt x="3787" y="3216"/>
                  <a:pt x="3441" y="3180"/>
                  <a:pt x="3299" y="3037"/>
                </a:cubicBezTo>
                <a:cubicBezTo>
                  <a:pt x="3191" y="2954"/>
                  <a:pt x="3215" y="2775"/>
                  <a:pt x="3394" y="2787"/>
                </a:cubicBezTo>
                <a:cubicBezTo>
                  <a:pt x="3346" y="2656"/>
                  <a:pt x="3251" y="2608"/>
                  <a:pt x="3096" y="2716"/>
                </a:cubicBezTo>
                <a:cubicBezTo>
                  <a:pt x="3084" y="2573"/>
                  <a:pt x="3370" y="2442"/>
                  <a:pt x="3263" y="2156"/>
                </a:cubicBezTo>
                <a:cubicBezTo>
                  <a:pt x="3227" y="2037"/>
                  <a:pt x="3120" y="1918"/>
                  <a:pt x="2894" y="1799"/>
                </a:cubicBezTo>
                <a:cubicBezTo>
                  <a:pt x="3263" y="2180"/>
                  <a:pt x="2441" y="2596"/>
                  <a:pt x="3215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596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6" y="2442"/>
                  <a:pt x="2668" y="2430"/>
                </a:cubicBezTo>
                <a:cubicBezTo>
                  <a:pt x="2751" y="2346"/>
                  <a:pt x="2679" y="2204"/>
                  <a:pt x="2560" y="2204"/>
                </a:cubicBezTo>
                <a:lnTo>
                  <a:pt x="2537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42"/>
                  <a:pt x="2822" y="2108"/>
                </a:cubicBezTo>
                <a:cubicBezTo>
                  <a:pt x="2953" y="1882"/>
                  <a:pt x="2668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4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05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4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65" y="2108"/>
                  <a:pt x="1322" y="2537"/>
                </a:cubicBezTo>
                <a:cubicBezTo>
                  <a:pt x="1489" y="2382"/>
                  <a:pt x="1513" y="2501"/>
                  <a:pt x="1691" y="2466"/>
                </a:cubicBezTo>
                <a:cubicBezTo>
                  <a:pt x="1644" y="2692"/>
                  <a:pt x="1858" y="2977"/>
                  <a:pt x="2096" y="2847"/>
                </a:cubicBezTo>
                <a:cubicBezTo>
                  <a:pt x="1846" y="2751"/>
                  <a:pt x="1929" y="2549"/>
                  <a:pt x="2025" y="2466"/>
                </a:cubicBezTo>
                <a:cubicBezTo>
                  <a:pt x="2060" y="2442"/>
                  <a:pt x="2108" y="2418"/>
                  <a:pt x="2156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79" y="2561"/>
                </a:cubicBezTo>
                <a:cubicBezTo>
                  <a:pt x="2144" y="2692"/>
                  <a:pt x="2310" y="2787"/>
                  <a:pt x="2406" y="2692"/>
                </a:cubicBezTo>
                <a:lnTo>
                  <a:pt x="2429" y="2656"/>
                </a:lnTo>
                <a:lnTo>
                  <a:pt x="2429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8" y="2966"/>
                  <a:pt x="3049" y="3239"/>
                </a:cubicBezTo>
                <a:cubicBezTo>
                  <a:pt x="2572" y="2466"/>
                  <a:pt x="2156" y="3287"/>
                  <a:pt x="1775" y="2918"/>
                </a:cubicBezTo>
                <a:cubicBezTo>
                  <a:pt x="1894" y="3144"/>
                  <a:pt x="2013" y="3251"/>
                  <a:pt x="2120" y="3287"/>
                </a:cubicBezTo>
                <a:cubicBezTo>
                  <a:pt x="2417" y="3394"/>
                  <a:pt x="2548" y="3120"/>
                  <a:pt x="2691" y="3120"/>
                </a:cubicBezTo>
                <a:cubicBezTo>
                  <a:pt x="2584" y="3263"/>
                  <a:pt x="2620" y="3370"/>
                  <a:pt x="2763" y="3418"/>
                </a:cubicBezTo>
                <a:cubicBezTo>
                  <a:pt x="2751" y="3239"/>
                  <a:pt x="2918" y="3216"/>
                  <a:pt x="3013" y="3323"/>
                </a:cubicBezTo>
                <a:cubicBezTo>
                  <a:pt x="3156" y="3466"/>
                  <a:pt x="3179" y="3811"/>
                  <a:pt x="3584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6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7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cubicBezTo>
                  <a:pt x="1870" y="4001"/>
                  <a:pt x="1870" y="3990"/>
                  <a:pt x="1870" y="3990"/>
                </a:cubicBez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691" y="4001"/>
                </a:cubicBezTo>
                <a:cubicBezTo>
                  <a:pt x="1644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13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3" y="3513"/>
                  <a:pt x="989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63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4" y="4109"/>
                  <a:pt x="5787" y="4120"/>
                  <a:pt x="5858" y="4132"/>
                </a:cubicBezTo>
                <a:cubicBezTo>
                  <a:pt x="5787" y="4132"/>
                  <a:pt x="5704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4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311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2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54"/>
                  <a:pt x="5251" y="3013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1" y="3418"/>
                  <a:pt x="4442" y="3549"/>
                </a:cubicBezTo>
                <a:cubicBezTo>
                  <a:pt x="4477" y="3430"/>
                  <a:pt x="4537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30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53" y="2977"/>
                  <a:pt x="4025" y="2799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799"/>
                  <a:pt x="4275" y="2977"/>
                  <a:pt x="4358" y="3156"/>
                </a:cubicBezTo>
                <a:cubicBezTo>
                  <a:pt x="4382" y="3275"/>
                  <a:pt x="4370" y="3382"/>
                  <a:pt x="4311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30" y="3489"/>
                </a:cubicBezTo>
                <a:close/>
                <a:moveTo>
                  <a:pt x="4120" y="5216"/>
                </a:moveTo>
                <a:cubicBezTo>
                  <a:pt x="4239" y="5097"/>
                  <a:pt x="4311" y="4942"/>
                  <a:pt x="4311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275" y="5275"/>
                  <a:pt x="4215" y="5454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454"/>
                  <a:pt x="3953" y="5275"/>
                  <a:pt x="3882" y="5097"/>
                </a:cubicBezTo>
                <a:cubicBezTo>
                  <a:pt x="3858" y="4990"/>
                  <a:pt x="3870" y="4871"/>
                  <a:pt x="3930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346" y="3358"/>
                </a:moveTo>
                <a:cubicBezTo>
                  <a:pt x="3334" y="3525"/>
                  <a:pt x="3406" y="3692"/>
                  <a:pt x="3537" y="3799"/>
                </a:cubicBezTo>
                <a:cubicBezTo>
                  <a:pt x="3418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25" y="3073"/>
                </a:cubicBezTo>
                <a:cubicBezTo>
                  <a:pt x="2977" y="3013"/>
                  <a:pt x="2941" y="2954"/>
                  <a:pt x="2882" y="2882"/>
                </a:cubicBezTo>
                <a:cubicBezTo>
                  <a:pt x="2953" y="2942"/>
                  <a:pt x="3013" y="2989"/>
                  <a:pt x="3072" y="3025"/>
                </a:cubicBezTo>
                <a:cubicBezTo>
                  <a:pt x="3299" y="3168"/>
                  <a:pt x="3477" y="3192"/>
                  <a:pt x="3608" y="3263"/>
                </a:cubicBezTo>
                <a:cubicBezTo>
                  <a:pt x="3703" y="3335"/>
                  <a:pt x="3763" y="3418"/>
                  <a:pt x="3799" y="3537"/>
                </a:cubicBezTo>
                <a:cubicBezTo>
                  <a:pt x="3680" y="3406"/>
                  <a:pt x="3513" y="3347"/>
                  <a:pt x="3346" y="3358"/>
                </a:cubicBezTo>
                <a:close/>
                <a:moveTo>
                  <a:pt x="3799" y="4716"/>
                </a:moveTo>
                <a:cubicBezTo>
                  <a:pt x="3763" y="4823"/>
                  <a:pt x="3691" y="4918"/>
                  <a:pt x="3596" y="4978"/>
                </a:cubicBezTo>
                <a:cubicBezTo>
                  <a:pt x="3418" y="5049"/>
                  <a:pt x="3239" y="5133"/>
                  <a:pt x="3072" y="5228"/>
                </a:cubicBezTo>
                <a:cubicBezTo>
                  <a:pt x="3001" y="5263"/>
                  <a:pt x="2941" y="5311"/>
                  <a:pt x="2882" y="5359"/>
                </a:cubicBezTo>
                <a:cubicBezTo>
                  <a:pt x="2929" y="5299"/>
                  <a:pt x="2977" y="5228"/>
                  <a:pt x="3013" y="5168"/>
                </a:cubicBezTo>
                <a:cubicBezTo>
                  <a:pt x="3108" y="5002"/>
                  <a:pt x="3191" y="4823"/>
                  <a:pt x="3263" y="4644"/>
                </a:cubicBezTo>
                <a:cubicBezTo>
                  <a:pt x="3322" y="4549"/>
                  <a:pt x="3418" y="4478"/>
                  <a:pt x="3525" y="4442"/>
                </a:cubicBezTo>
                <a:cubicBezTo>
                  <a:pt x="3406" y="4561"/>
                  <a:pt x="3334" y="4716"/>
                  <a:pt x="3346" y="4894"/>
                </a:cubicBezTo>
                <a:cubicBezTo>
                  <a:pt x="3513" y="4906"/>
                  <a:pt x="3680" y="4835"/>
                  <a:pt x="3799" y="4716"/>
                </a:cubicBezTo>
                <a:close/>
                <a:moveTo>
                  <a:pt x="2739" y="4013"/>
                </a:moveTo>
                <a:close/>
                <a:moveTo>
                  <a:pt x="2596" y="4085"/>
                </a:moveTo>
                <a:cubicBezTo>
                  <a:pt x="2787" y="4037"/>
                  <a:pt x="2965" y="3966"/>
                  <a:pt x="3144" y="3882"/>
                </a:cubicBezTo>
                <a:cubicBezTo>
                  <a:pt x="3251" y="3859"/>
                  <a:pt x="3370" y="3882"/>
                  <a:pt x="3465" y="3930"/>
                </a:cubicBezTo>
                <a:cubicBezTo>
                  <a:pt x="3299" y="3930"/>
                  <a:pt x="3132" y="4001"/>
                  <a:pt x="3025" y="4120"/>
                </a:cubicBezTo>
                <a:cubicBezTo>
                  <a:pt x="3132" y="4251"/>
                  <a:pt x="3299" y="4323"/>
                  <a:pt x="3465" y="4311"/>
                </a:cubicBezTo>
                <a:cubicBezTo>
                  <a:pt x="3370" y="4371"/>
                  <a:pt x="3251" y="4394"/>
                  <a:pt x="3144" y="4359"/>
                </a:cubicBezTo>
                <a:cubicBezTo>
                  <a:pt x="2965" y="4287"/>
                  <a:pt x="2787" y="4216"/>
                  <a:pt x="2596" y="4156"/>
                </a:cubicBezTo>
                <a:cubicBezTo>
                  <a:pt x="2525" y="4144"/>
                  <a:pt x="2441" y="4132"/>
                  <a:pt x="2370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3" name="Google Shape;5653;p34"/>
          <p:cNvSpPr/>
          <p:nvPr/>
        </p:nvSpPr>
        <p:spPr>
          <a:xfrm rot="5400000">
            <a:off x="-525959" y="2537256"/>
            <a:ext cx="748884" cy="752056"/>
          </a:xfrm>
          <a:custGeom>
            <a:avLst/>
            <a:gdLst/>
            <a:ahLst/>
            <a:cxnLst/>
            <a:rect l="l" t="t" r="r" b="b"/>
            <a:pathLst>
              <a:path w="8264" h="8299" extrusionOk="0">
                <a:moveTo>
                  <a:pt x="1" y="4155"/>
                </a:moveTo>
                <a:cubicBezTo>
                  <a:pt x="346" y="4179"/>
                  <a:pt x="465" y="4489"/>
                  <a:pt x="1013" y="4251"/>
                </a:cubicBezTo>
                <a:lnTo>
                  <a:pt x="1013" y="4251"/>
                </a:lnTo>
                <a:cubicBezTo>
                  <a:pt x="799" y="4358"/>
                  <a:pt x="501" y="4346"/>
                  <a:pt x="477" y="4751"/>
                </a:cubicBezTo>
                <a:cubicBezTo>
                  <a:pt x="691" y="4548"/>
                  <a:pt x="965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5" y="4989"/>
                </a:cubicBezTo>
                <a:cubicBezTo>
                  <a:pt x="1049" y="4775"/>
                  <a:pt x="1144" y="4822"/>
                  <a:pt x="1239" y="4679"/>
                </a:cubicBezTo>
                <a:cubicBezTo>
                  <a:pt x="1370" y="4882"/>
                  <a:pt x="1715" y="4917"/>
                  <a:pt x="1787" y="4667"/>
                </a:cubicBezTo>
                <a:cubicBezTo>
                  <a:pt x="1549" y="4763"/>
                  <a:pt x="1477" y="4572"/>
                  <a:pt x="1477" y="4441"/>
                </a:cubicBezTo>
                <a:cubicBezTo>
                  <a:pt x="1477" y="4394"/>
                  <a:pt x="1501" y="4358"/>
                  <a:pt x="1537" y="4322"/>
                </a:cubicBezTo>
                <a:cubicBezTo>
                  <a:pt x="1572" y="4286"/>
                  <a:pt x="1680" y="4239"/>
                  <a:pt x="1727" y="4286"/>
                </a:cubicBezTo>
                <a:cubicBezTo>
                  <a:pt x="1775" y="4322"/>
                  <a:pt x="1763" y="4429"/>
                  <a:pt x="1656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56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82" y="4060"/>
                  <a:pt x="2168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1" y="4524"/>
                  <a:pt x="2430" y="4429"/>
                </a:cubicBezTo>
                <a:cubicBezTo>
                  <a:pt x="2453" y="4608"/>
                  <a:pt x="2549" y="4644"/>
                  <a:pt x="2680" y="4584"/>
                </a:cubicBezTo>
                <a:cubicBezTo>
                  <a:pt x="2549" y="4477"/>
                  <a:pt x="2656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8" y="4334"/>
                  <a:pt x="3727" y="4310"/>
                  <a:pt x="3799" y="4298"/>
                </a:cubicBezTo>
                <a:cubicBezTo>
                  <a:pt x="3739" y="4322"/>
                  <a:pt x="3680" y="4358"/>
                  <a:pt x="3620" y="4405"/>
                </a:cubicBezTo>
                <a:cubicBezTo>
                  <a:pt x="3215" y="4477"/>
                  <a:pt x="3192" y="4822"/>
                  <a:pt x="3049" y="4965"/>
                </a:cubicBezTo>
                <a:cubicBezTo>
                  <a:pt x="2954" y="5072"/>
                  <a:pt x="2787" y="5048"/>
                  <a:pt x="2799" y="4870"/>
                </a:cubicBezTo>
                <a:cubicBezTo>
                  <a:pt x="2656" y="4917"/>
                  <a:pt x="2620" y="5013"/>
                  <a:pt x="2727" y="5167"/>
                </a:cubicBezTo>
                <a:cubicBezTo>
                  <a:pt x="2573" y="5179"/>
                  <a:pt x="2453" y="4894"/>
                  <a:pt x="2156" y="5001"/>
                </a:cubicBezTo>
                <a:cubicBezTo>
                  <a:pt x="2049" y="5036"/>
                  <a:pt x="1930" y="5144"/>
                  <a:pt x="1799" y="5370"/>
                </a:cubicBezTo>
                <a:lnTo>
                  <a:pt x="1846" y="5334"/>
                </a:lnTo>
                <a:lnTo>
                  <a:pt x="1799" y="5370"/>
                </a:lnTo>
                <a:cubicBezTo>
                  <a:pt x="2192" y="5001"/>
                  <a:pt x="2608" y="5822"/>
                  <a:pt x="3085" y="5048"/>
                </a:cubicBezTo>
                <a:lnTo>
                  <a:pt x="3085" y="5048"/>
                </a:lnTo>
                <a:cubicBezTo>
                  <a:pt x="2954" y="5334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2" y="5596"/>
                </a:cubicBezTo>
                <a:cubicBezTo>
                  <a:pt x="2334" y="5501"/>
                  <a:pt x="2180" y="5608"/>
                  <a:pt x="2215" y="5739"/>
                </a:cubicBezTo>
                <a:cubicBezTo>
                  <a:pt x="2275" y="5632"/>
                  <a:pt x="2370" y="5691"/>
                  <a:pt x="2346" y="5763"/>
                </a:cubicBezTo>
                <a:cubicBezTo>
                  <a:pt x="2334" y="5822"/>
                  <a:pt x="2239" y="5870"/>
                  <a:pt x="2180" y="5870"/>
                </a:cubicBezTo>
                <a:cubicBezTo>
                  <a:pt x="2132" y="5870"/>
                  <a:pt x="2096" y="5858"/>
                  <a:pt x="2061" y="5822"/>
                </a:cubicBezTo>
                <a:cubicBezTo>
                  <a:pt x="1965" y="5739"/>
                  <a:pt x="1882" y="5548"/>
                  <a:pt x="2120" y="5453"/>
                </a:cubicBezTo>
                <a:cubicBezTo>
                  <a:pt x="1894" y="5322"/>
                  <a:pt x="1680" y="5596"/>
                  <a:pt x="1715" y="5822"/>
                </a:cubicBezTo>
                <a:cubicBezTo>
                  <a:pt x="1549" y="5787"/>
                  <a:pt x="1513" y="5906"/>
                  <a:pt x="1346" y="5751"/>
                </a:cubicBezTo>
                <a:cubicBezTo>
                  <a:pt x="1501" y="6191"/>
                  <a:pt x="1739" y="6072"/>
                  <a:pt x="1894" y="6144"/>
                </a:cubicBezTo>
                <a:lnTo>
                  <a:pt x="1894" y="6144"/>
                </a:lnTo>
                <a:cubicBezTo>
                  <a:pt x="1537" y="6037"/>
                  <a:pt x="1430" y="6310"/>
                  <a:pt x="1132" y="6322"/>
                </a:cubicBezTo>
                <a:cubicBezTo>
                  <a:pt x="1441" y="6584"/>
                  <a:pt x="1644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77" y="6858"/>
                  <a:pt x="1787" y="6977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13" y="6751"/>
                  <a:pt x="2477" y="6584"/>
                </a:cubicBezTo>
                <a:cubicBezTo>
                  <a:pt x="2704" y="6632"/>
                  <a:pt x="2977" y="6406"/>
                  <a:pt x="2846" y="6179"/>
                </a:cubicBezTo>
                <a:cubicBezTo>
                  <a:pt x="2751" y="6418"/>
                  <a:pt x="2561" y="6334"/>
                  <a:pt x="2477" y="6239"/>
                </a:cubicBezTo>
                <a:cubicBezTo>
                  <a:pt x="2442" y="6203"/>
                  <a:pt x="2430" y="6168"/>
                  <a:pt x="2430" y="6120"/>
                </a:cubicBezTo>
                <a:cubicBezTo>
                  <a:pt x="2430" y="6060"/>
                  <a:pt x="2465" y="5953"/>
                  <a:pt x="2537" y="5953"/>
                </a:cubicBezTo>
                <a:cubicBezTo>
                  <a:pt x="2596" y="5941"/>
                  <a:pt x="2668" y="6025"/>
                  <a:pt x="2561" y="6084"/>
                </a:cubicBezTo>
                <a:cubicBezTo>
                  <a:pt x="2692" y="6120"/>
                  <a:pt x="2787" y="5965"/>
                  <a:pt x="2704" y="5858"/>
                </a:cubicBezTo>
                <a:cubicBezTo>
                  <a:pt x="2692" y="5846"/>
                  <a:pt x="2680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1" y="5810"/>
                </a:cubicBezTo>
                <a:cubicBezTo>
                  <a:pt x="2739" y="5560"/>
                  <a:pt x="2977" y="5358"/>
                  <a:pt x="3263" y="5215"/>
                </a:cubicBezTo>
                <a:cubicBezTo>
                  <a:pt x="2489" y="5703"/>
                  <a:pt x="3311" y="6108"/>
                  <a:pt x="2930" y="6501"/>
                </a:cubicBezTo>
                <a:lnTo>
                  <a:pt x="2965" y="6453"/>
                </a:lnTo>
                <a:cubicBezTo>
                  <a:pt x="2954" y="6477"/>
                  <a:pt x="2942" y="6489"/>
                  <a:pt x="2930" y="6501"/>
                </a:cubicBezTo>
                <a:cubicBezTo>
                  <a:pt x="3156" y="6370"/>
                  <a:pt x="3263" y="6263"/>
                  <a:pt x="3311" y="6144"/>
                </a:cubicBezTo>
                <a:cubicBezTo>
                  <a:pt x="3406" y="5846"/>
                  <a:pt x="3132" y="5727"/>
                  <a:pt x="3132" y="5572"/>
                </a:cubicBezTo>
                <a:cubicBezTo>
                  <a:pt x="3275" y="5679"/>
                  <a:pt x="3382" y="5644"/>
                  <a:pt x="3430" y="5501"/>
                </a:cubicBezTo>
                <a:cubicBezTo>
                  <a:pt x="3263" y="5525"/>
                  <a:pt x="3227" y="5358"/>
                  <a:pt x="3335" y="5251"/>
                </a:cubicBezTo>
                <a:cubicBezTo>
                  <a:pt x="3477" y="5120"/>
                  <a:pt x="3823" y="5084"/>
                  <a:pt x="3894" y="4679"/>
                </a:cubicBezTo>
                <a:cubicBezTo>
                  <a:pt x="3942" y="4620"/>
                  <a:pt x="3977" y="4560"/>
                  <a:pt x="4001" y="4501"/>
                </a:cubicBezTo>
                <a:cubicBezTo>
                  <a:pt x="3989" y="4572"/>
                  <a:pt x="3977" y="4644"/>
                  <a:pt x="3966" y="4703"/>
                </a:cubicBezTo>
                <a:cubicBezTo>
                  <a:pt x="3727" y="5048"/>
                  <a:pt x="3954" y="5298"/>
                  <a:pt x="3966" y="5513"/>
                </a:cubicBezTo>
                <a:cubicBezTo>
                  <a:pt x="3966" y="5656"/>
                  <a:pt x="3823" y="5751"/>
                  <a:pt x="3716" y="5620"/>
                </a:cubicBezTo>
                <a:cubicBezTo>
                  <a:pt x="3656" y="5751"/>
                  <a:pt x="3704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99" y="6322"/>
                  <a:pt x="3299" y="6513"/>
                  <a:pt x="3370" y="6680"/>
                </a:cubicBezTo>
                <a:lnTo>
                  <a:pt x="3370" y="6680"/>
                </a:lnTo>
                <a:cubicBezTo>
                  <a:pt x="3370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5" y="6429"/>
                  <a:pt x="4061" y="6406"/>
                  <a:pt x="4013" y="6394"/>
                </a:cubicBezTo>
                <a:lnTo>
                  <a:pt x="4013" y="6394"/>
                </a:lnTo>
                <a:cubicBezTo>
                  <a:pt x="4001" y="6394"/>
                  <a:pt x="3977" y="6394"/>
                  <a:pt x="3966" y="6394"/>
                </a:cubicBezTo>
                <a:cubicBezTo>
                  <a:pt x="3835" y="6394"/>
                  <a:pt x="3787" y="6584"/>
                  <a:pt x="3906" y="6656"/>
                </a:cubicBezTo>
                <a:cubicBezTo>
                  <a:pt x="3870" y="6537"/>
                  <a:pt x="3977" y="6525"/>
                  <a:pt x="4025" y="6572"/>
                </a:cubicBezTo>
                <a:cubicBezTo>
                  <a:pt x="4061" y="6620"/>
                  <a:pt x="4025" y="6739"/>
                  <a:pt x="3977" y="6775"/>
                </a:cubicBezTo>
                <a:cubicBezTo>
                  <a:pt x="3954" y="6799"/>
                  <a:pt x="3906" y="6822"/>
                  <a:pt x="3858" y="6822"/>
                </a:cubicBezTo>
                <a:cubicBezTo>
                  <a:pt x="3739" y="6834"/>
                  <a:pt x="3537" y="6751"/>
                  <a:pt x="3632" y="6513"/>
                </a:cubicBezTo>
                <a:cubicBezTo>
                  <a:pt x="3382" y="6584"/>
                  <a:pt x="3430" y="6941"/>
                  <a:pt x="3620" y="7061"/>
                </a:cubicBezTo>
                <a:cubicBezTo>
                  <a:pt x="3477" y="7156"/>
                  <a:pt x="3537" y="7263"/>
                  <a:pt x="3311" y="7275"/>
                </a:cubicBezTo>
                <a:cubicBezTo>
                  <a:pt x="3727" y="7477"/>
                  <a:pt x="3811" y="7227"/>
                  <a:pt x="3977" y="7168"/>
                </a:cubicBezTo>
                <a:lnTo>
                  <a:pt x="3977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66" y="7799"/>
                  <a:pt x="3954" y="7501"/>
                  <a:pt x="4049" y="7299"/>
                </a:cubicBezTo>
                <a:lnTo>
                  <a:pt x="4049" y="7299"/>
                </a:lnTo>
                <a:cubicBezTo>
                  <a:pt x="3823" y="7834"/>
                  <a:pt x="4120" y="7965"/>
                  <a:pt x="4156" y="8299"/>
                </a:cubicBezTo>
                <a:cubicBezTo>
                  <a:pt x="4180" y="7965"/>
                  <a:pt x="4489" y="7834"/>
                  <a:pt x="4263" y="7299"/>
                </a:cubicBezTo>
                <a:lnTo>
                  <a:pt x="4263" y="7299"/>
                </a:lnTo>
                <a:cubicBezTo>
                  <a:pt x="4358" y="7501"/>
                  <a:pt x="4347" y="7799"/>
                  <a:pt x="4751" y="7834"/>
                </a:cubicBezTo>
                <a:cubicBezTo>
                  <a:pt x="4549" y="7608"/>
                  <a:pt x="4668" y="7346"/>
                  <a:pt x="4335" y="7168"/>
                </a:cubicBezTo>
                <a:lnTo>
                  <a:pt x="4335" y="7168"/>
                </a:lnTo>
                <a:cubicBezTo>
                  <a:pt x="4501" y="7227"/>
                  <a:pt x="4585" y="7477"/>
                  <a:pt x="5001" y="7275"/>
                </a:cubicBezTo>
                <a:cubicBezTo>
                  <a:pt x="4775" y="7263"/>
                  <a:pt x="4835" y="7156"/>
                  <a:pt x="4692" y="7061"/>
                </a:cubicBezTo>
                <a:cubicBezTo>
                  <a:pt x="4882" y="6941"/>
                  <a:pt x="4930" y="6584"/>
                  <a:pt x="4668" y="6513"/>
                </a:cubicBezTo>
                <a:cubicBezTo>
                  <a:pt x="4775" y="6751"/>
                  <a:pt x="4573" y="6834"/>
                  <a:pt x="4454" y="6822"/>
                </a:cubicBezTo>
                <a:cubicBezTo>
                  <a:pt x="4406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18" y="6644"/>
                  <a:pt x="4430" y="6632"/>
                  <a:pt x="4442" y="6620"/>
                </a:cubicBezTo>
                <a:cubicBezTo>
                  <a:pt x="4489" y="6572"/>
                  <a:pt x="4489" y="6489"/>
                  <a:pt x="4442" y="6441"/>
                </a:cubicBezTo>
                <a:cubicBezTo>
                  <a:pt x="4418" y="6418"/>
                  <a:pt x="4382" y="6406"/>
                  <a:pt x="4347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28" y="6429"/>
                  <a:pt x="4204" y="6453"/>
                </a:cubicBezTo>
                <a:cubicBezTo>
                  <a:pt x="4132" y="6144"/>
                  <a:pt x="4144" y="5822"/>
                  <a:pt x="4239" y="5525"/>
                </a:cubicBezTo>
                <a:cubicBezTo>
                  <a:pt x="4037" y="6406"/>
                  <a:pt x="4906" y="6120"/>
                  <a:pt x="4906" y="6656"/>
                </a:cubicBezTo>
                <a:lnTo>
                  <a:pt x="4906" y="6596"/>
                </a:lnTo>
                <a:cubicBezTo>
                  <a:pt x="4918" y="6620"/>
                  <a:pt x="4918" y="6644"/>
                  <a:pt x="4906" y="6656"/>
                </a:cubicBezTo>
                <a:cubicBezTo>
                  <a:pt x="4978" y="6406"/>
                  <a:pt x="4978" y="6251"/>
                  <a:pt x="4930" y="6144"/>
                </a:cubicBezTo>
                <a:cubicBezTo>
                  <a:pt x="4787" y="5858"/>
                  <a:pt x="4501" y="5965"/>
                  <a:pt x="4406" y="5858"/>
                </a:cubicBezTo>
                <a:cubicBezTo>
                  <a:pt x="4585" y="5834"/>
                  <a:pt x="4620" y="5739"/>
                  <a:pt x="4561" y="5596"/>
                </a:cubicBezTo>
                <a:cubicBezTo>
                  <a:pt x="4454" y="5739"/>
                  <a:pt x="4311" y="5632"/>
                  <a:pt x="4311" y="5501"/>
                </a:cubicBezTo>
                <a:cubicBezTo>
                  <a:pt x="4311" y="5286"/>
                  <a:pt x="4537" y="5025"/>
                  <a:pt x="4311" y="4691"/>
                </a:cubicBezTo>
                <a:cubicBezTo>
                  <a:pt x="4311" y="4620"/>
                  <a:pt x="4287" y="4548"/>
                  <a:pt x="4275" y="4489"/>
                </a:cubicBezTo>
                <a:cubicBezTo>
                  <a:pt x="4299" y="4548"/>
                  <a:pt x="4335" y="4608"/>
                  <a:pt x="4382" y="4655"/>
                </a:cubicBezTo>
                <a:cubicBezTo>
                  <a:pt x="4454" y="5072"/>
                  <a:pt x="4799" y="5096"/>
                  <a:pt x="4942" y="5239"/>
                </a:cubicBezTo>
                <a:cubicBezTo>
                  <a:pt x="5049" y="5334"/>
                  <a:pt x="5025" y="5501"/>
                  <a:pt x="4847" y="5489"/>
                </a:cubicBezTo>
                <a:cubicBezTo>
                  <a:pt x="4894" y="5620"/>
                  <a:pt x="4990" y="5667"/>
                  <a:pt x="5144" y="5560"/>
                </a:cubicBezTo>
                <a:cubicBezTo>
                  <a:pt x="5144" y="5703"/>
                  <a:pt x="4870" y="5834"/>
                  <a:pt x="4978" y="6120"/>
                </a:cubicBezTo>
                <a:cubicBezTo>
                  <a:pt x="5013" y="6239"/>
                  <a:pt x="5120" y="6358"/>
                  <a:pt x="5347" y="6477"/>
                </a:cubicBezTo>
                <a:lnTo>
                  <a:pt x="5347" y="6477"/>
                </a:lnTo>
                <a:cubicBezTo>
                  <a:pt x="4978" y="6096"/>
                  <a:pt x="5799" y="5679"/>
                  <a:pt x="5025" y="5203"/>
                </a:cubicBezTo>
                <a:lnTo>
                  <a:pt x="5025" y="5203"/>
                </a:lnTo>
                <a:cubicBezTo>
                  <a:pt x="5311" y="5334"/>
                  <a:pt x="5549" y="5537"/>
                  <a:pt x="5716" y="5798"/>
                </a:cubicBezTo>
                <a:cubicBezTo>
                  <a:pt x="5680" y="5787"/>
                  <a:pt x="5644" y="5798"/>
                  <a:pt x="5621" y="5822"/>
                </a:cubicBezTo>
                <a:lnTo>
                  <a:pt x="5609" y="5822"/>
                </a:lnTo>
                <a:cubicBezTo>
                  <a:pt x="5597" y="5822"/>
                  <a:pt x="5585" y="5834"/>
                  <a:pt x="5573" y="5846"/>
                </a:cubicBezTo>
                <a:cubicBezTo>
                  <a:pt x="5525" y="5906"/>
                  <a:pt x="5525" y="5989"/>
                  <a:pt x="5573" y="6037"/>
                </a:cubicBezTo>
                <a:cubicBezTo>
                  <a:pt x="5609" y="6060"/>
                  <a:pt x="5644" y="6072"/>
                  <a:pt x="5680" y="6072"/>
                </a:cubicBezTo>
                <a:lnTo>
                  <a:pt x="5704" y="6072"/>
                </a:lnTo>
                <a:cubicBezTo>
                  <a:pt x="5609" y="6013"/>
                  <a:pt x="5668" y="5929"/>
                  <a:pt x="5728" y="5941"/>
                </a:cubicBezTo>
                <a:cubicBezTo>
                  <a:pt x="5799" y="5941"/>
                  <a:pt x="5847" y="6048"/>
                  <a:pt x="5847" y="6108"/>
                </a:cubicBezTo>
                <a:cubicBezTo>
                  <a:pt x="5847" y="6156"/>
                  <a:pt x="5823" y="6191"/>
                  <a:pt x="5787" y="6227"/>
                </a:cubicBezTo>
                <a:cubicBezTo>
                  <a:pt x="5692" y="6382"/>
                  <a:pt x="5466" y="6346"/>
                  <a:pt x="5418" y="6168"/>
                </a:cubicBezTo>
                <a:cubicBezTo>
                  <a:pt x="5287" y="6394"/>
                  <a:pt x="5573" y="6608"/>
                  <a:pt x="5799" y="6572"/>
                </a:cubicBezTo>
                <a:cubicBezTo>
                  <a:pt x="5763" y="6739"/>
                  <a:pt x="5871" y="6775"/>
                  <a:pt x="5728" y="6941"/>
                </a:cubicBezTo>
                <a:cubicBezTo>
                  <a:pt x="6156" y="6787"/>
                  <a:pt x="6049" y="6549"/>
                  <a:pt x="6121" y="6394"/>
                </a:cubicBezTo>
                <a:lnTo>
                  <a:pt x="6121" y="6394"/>
                </a:lnTo>
                <a:cubicBezTo>
                  <a:pt x="6002" y="6751"/>
                  <a:pt x="6275" y="6858"/>
                  <a:pt x="6287" y="7156"/>
                </a:cubicBezTo>
                <a:cubicBezTo>
                  <a:pt x="6561" y="6846"/>
                  <a:pt x="6347" y="6644"/>
                  <a:pt x="6263" y="6429"/>
                </a:cubicBezTo>
                <a:lnTo>
                  <a:pt x="6263" y="6429"/>
                </a:lnTo>
                <a:cubicBezTo>
                  <a:pt x="6478" y="6965"/>
                  <a:pt x="6787" y="6846"/>
                  <a:pt x="7049" y="7061"/>
                </a:cubicBezTo>
                <a:cubicBezTo>
                  <a:pt x="6823" y="6799"/>
                  <a:pt x="6954" y="6501"/>
                  <a:pt x="6406" y="6275"/>
                </a:cubicBezTo>
                <a:lnTo>
                  <a:pt x="6406" y="6275"/>
                </a:lnTo>
                <a:cubicBezTo>
                  <a:pt x="6633" y="6358"/>
                  <a:pt x="6823" y="6572"/>
                  <a:pt x="7133" y="6310"/>
                </a:cubicBezTo>
                <a:cubicBezTo>
                  <a:pt x="6835" y="6299"/>
                  <a:pt x="6728" y="6025"/>
                  <a:pt x="6371" y="6132"/>
                </a:cubicBezTo>
                <a:lnTo>
                  <a:pt x="6371" y="6132"/>
                </a:lnTo>
                <a:cubicBezTo>
                  <a:pt x="6537" y="6060"/>
                  <a:pt x="6764" y="6179"/>
                  <a:pt x="6918" y="5739"/>
                </a:cubicBezTo>
                <a:cubicBezTo>
                  <a:pt x="6752" y="5894"/>
                  <a:pt x="6716" y="5775"/>
                  <a:pt x="6549" y="5810"/>
                </a:cubicBezTo>
                <a:cubicBezTo>
                  <a:pt x="6597" y="5584"/>
                  <a:pt x="6383" y="5310"/>
                  <a:pt x="6144" y="5441"/>
                </a:cubicBezTo>
                <a:cubicBezTo>
                  <a:pt x="6394" y="5537"/>
                  <a:pt x="6299" y="5727"/>
                  <a:pt x="6216" y="5810"/>
                </a:cubicBezTo>
                <a:cubicBezTo>
                  <a:pt x="6180" y="5846"/>
                  <a:pt x="6133" y="5858"/>
                  <a:pt x="6085" y="5858"/>
                </a:cubicBezTo>
                <a:cubicBezTo>
                  <a:pt x="6037" y="5858"/>
                  <a:pt x="5930" y="5810"/>
                  <a:pt x="5918" y="5751"/>
                </a:cubicBezTo>
                <a:cubicBezTo>
                  <a:pt x="5906" y="5679"/>
                  <a:pt x="6002" y="5620"/>
                  <a:pt x="6049" y="5727"/>
                </a:cubicBezTo>
                <a:cubicBezTo>
                  <a:pt x="6049" y="5715"/>
                  <a:pt x="6049" y="5703"/>
                  <a:pt x="6049" y="5691"/>
                </a:cubicBezTo>
                <a:cubicBezTo>
                  <a:pt x="6061" y="5656"/>
                  <a:pt x="6049" y="5620"/>
                  <a:pt x="6025" y="5596"/>
                </a:cubicBezTo>
                <a:cubicBezTo>
                  <a:pt x="5966" y="5548"/>
                  <a:pt x="5882" y="5548"/>
                  <a:pt x="5823" y="5596"/>
                </a:cubicBezTo>
                <a:cubicBezTo>
                  <a:pt x="5811" y="5608"/>
                  <a:pt x="5811" y="5608"/>
                  <a:pt x="5799" y="5620"/>
                </a:cubicBezTo>
                <a:lnTo>
                  <a:pt x="5799" y="5632"/>
                </a:lnTo>
                <a:cubicBezTo>
                  <a:pt x="5775" y="5667"/>
                  <a:pt x="5775" y="5703"/>
                  <a:pt x="5775" y="5739"/>
                </a:cubicBezTo>
                <a:cubicBezTo>
                  <a:pt x="5525" y="5560"/>
                  <a:pt x="5311" y="5322"/>
                  <a:pt x="5180" y="5036"/>
                </a:cubicBezTo>
                <a:cubicBezTo>
                  <a:pt x="5668" y="5810"/>
                  <a:pt x="6073" y="4989"/>
                  <a:pt x="6466" y="5370"/>
                </a:cubicBezTo>
                <a:lnTo>
                  <a:pt x="6418" y="5334"/>
                </a:lnTo>
                <a:cubicBezTo>
                  <a:pt x="6442" y="5346"/>
                  <a:pt x="6454" y="5358"/>
                  <a:pt x="6466" y="5370"/>
                </a:cubicBezTo>
                <a:cubicBezTo>
                  <a:pt x="6335" y="5144"/>
                  <a:pt x="6228" y="5036"/>
                  <a:pt x="6109" y="4989"/>
                </a:cubicBezTo>
                <a:cubicBezTo>
                  <a:pt x="5811" y="4894"/>
                  <a:pt x="5692" y="5167"/>
                  <a:pt x="5537" y="5167"/>
                </a:cubicBezTo>
                <a:cubicBezTo>
                  <a:pt x="5644" y="5025"/>
                  <a:pt x="5609" y="4917"/>
                  <a:pt x="5466" y="4870"/>
                </a:cubicBezTo>
                <a:cubicBezTo>
                  <a:pt x="5490" y="5036"/>
                  <a:pt x="5323" y="5072"/>
                  <a:pt x="5216" y="4965"/>
                </a:cubicBezTo>
                <a:cubicBezTo>
                  <a:pt x="5085" y="4822"/>
                  <a:pt x="5049" y="4477"/>
                  <a:pt x="4644" y="4405"/>
                </a:cubicBezTo>
                <a:cubicBezTo>
                  <a:pt x="4585" y="4358"/>
                  <a:pt x="4525" y="4322"/>
                  <a:pt x="4466" y="4286"/>
                </a:cubicBezTo>
                <a:cubicBezTo>
                  <a:pt x="4537" y="4310"/>
                  <a:pt x="4609" y="4322"/>
                  <a:pt x="4668" y="4334"/>
                </a:cubicBezTo>
                <a:cubicBezTo>
                  <a:pt x="5013" y="4572"/>
                  <a:pt x="5275" y="4346"/>
                  <a:pt x="5478" y="4334"/>
                </a:cubicBezTo>
                <a:cubicBezTo>
                  <a:pt x="5609" y="4334"/>
                  <a:pt x="5716" y="4465"/>
                  <a:pt x="5585" y="4584"/>
                </a:cubicBezTo>
                <a:cubicBezTo>
                  <a:pt x="5716" y="4644"/>
                  <a:pt x="5811" y="4596"/>
                  <a:pt x="5835" y="4429"/>
                </a:cubicBezTo>
                <a:cubicBezTo>
                  <a:pt x="5954" y="4524"/>
                  <a:pt x="5835" y="4810"/>
                  <a:pt x="6121" y="4941"/>
                </a:cubicBezTo>
                <a:cubicBezTo>
                  <a:pt x="6228" y="5001"/>
                  <a:pt x="6394" y="5001"/>
                  <a:pt x="6644" y="4929"/>
                </a:cubicBezTo>
                <a:lnTo>
                  <a:pt x="6644" y="4929"/>
                </a:lnTo>
                <a:cubicBezTo>
                  <a:pt x="6109" y="4917"/>
                  <a:pt x="6383" y="4060"/>
                  <a:pt x="5513" y="4263"/>
                </a:cubicBezTo>
                <a:lnTo>
                  <a:pt x="5513" y="4263"/>
                </a:lnTo>
                <a:cubicBezTo>
                  <a:pt x="5799" y="4155"/>
                  <a:pt x="6121" y="4132"/>
                  <a:pt x="6430" y="4191"/>
                </a:cubicBezTo>
                <a:cubicBezTo>
                  <a:pt x="6394" y="4215"/>
                  <a:pt x="6371" y="4239"/>
                  <a:pt x="6371" y="4274"/>
                </a:cubicBezTo>
                <a:lnTo>
                  <a:pt x="6371" y="4286"/>
                </a:lnTo>
                <a:cubicBezTo>
                  <a:pt x="6359" y="4298"/>
                  <a:pt x="6359" y="4310"/>
                  <a:pt x="6371" y="4334"/>
                </a:cubicBezTo>
                <a:cubicBezTo>
                  <a:pt x="6371" y="4465"/>
                  <a:pt x="6549" y="4513"/>
                  <a:pt x="6621" y="4394"/>
                </a:cubicBezTo>
                <a:cubicBezTo>
                  <a:pt x="6514" y="4417"/>
                  <a:pt x="6490" y="4322"/>
                  <a:pt x="6537" y="4274"/>
                </a:cubicBezTo>
                <a:cubicBezTo>
                  <a:pt x="6597" y="4239"/>
                  <a:pt x="6704" y="4274"/>
                  <a:pt x="6740" y="4322"/>
                </a:cubicBezTo>
                <a:cubicBezTo>
                  <a:pt x="6775" y="4346"/>
                  <a:pt x="6787" y="4394"/>
                  <a:pt x="6787" y="4441"/>
                </a:cubicBezTo>
                <a:cubicBezTo>
                  <a:pt x="6787" y="4560"/>
                  <a:pt x="6716" y="4763"/>
                  <a:pt x="6478" y="4667"/>
                </a:cubicBezTo>
                <a:cubicBezTo>
                  <a:pt x="6549" y="4917"/>
                  <a:pt x="6906" y="4870"/>
                  <a:pt x="7037" y="4679"/>
                </a:cubicBezTo>
                <a:cubicBezTo>
                  <a:pt x="7133" y="4822"/>
                  <a:pt x="7228" y="4775"/>
                  <a:pt x="7252" y="4989"/>
                </a:cubicBezTo>
                <a:cubicBezTo>
                  <a:pt x="7442" y="4572"/>
                  <a:pt x="7204" y="4489"/>
                  <a:pt x="7133" y="4322"/>
                </a:cubicBezTo>
                <a:lnTo>
                  <a:pt x="7133" y="4322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64" y="4334"/>
                  <a:pt x="7466" y="4346"/>
                  <a:pt x="7264" y="4251"/>
                </a:cubicBezTo>
                <a:lnTo>
                  <a:pt x="7264" y="4251"/>
                </a:lnTo>
                <a:cubicBezTo>
                  <a:pt x="7799" y="4477"/>
                  <a:pt x="7930" y="4179"/>
                  <a:pt x="8264" y="4143"/>
                </a:cubicBezTo>
                <a:cubicBezTo>
                  <a:pt x="7930" y="4120"/>
                  <a:pt x="7799" y="3810"/>
                  <a:pt x="7264" y="4048"/>
                </a:cubicBezTo>
                <a:lnTo>
                  <a:pt x="7264" y="4048"/>
                </a:lnTo>
                <a:cubicBezTo>
                  <a:pt x="7466" y="3941"/>
                  <a:pt x="7764" y="3953"/>
                  <a:pt x="7799" y="3548"/>
                </a:cubicBezTo>
                <a:cubicBezTo>
                  <a:pt x="7573" y="3751"/>
                  <a:pt x="7311" y="3632"/>
                  <a:pt x="7133" y="3965"/>
                </a:cubicBezTo>
                <a:lnTo>
                  <a:pt x="7133" y="3965"/>
                </a:lnTo>
                <a:cubicBezTo>
                  <a:pt x="7204" y="3810"/>
                  <a:pt x="7442" y="3715"/>
                  <a:pt x="7252" y="3310"/>
                </a:cubicBezTo>
                <a:cubicBezTo>
                  <a:pt x="7228" y="3524"/>
                  <a:pt x="7133" y="3477"/>
                  <a:pt x="7037" y="3620"/>
                </a:cubicBezTo>
                <a:cubicBezTo>
                  <a:pt x="6906" y="3417"/>
                  <a:pt x="6549" y="3381"/>
                  <a:pt x="6478" y="3632"/>
                </a:cubicBezTo>
                <a:cubicBezTo>
                  <a:pt x="6716" y="3524"/>
                  <a:pt x="6799" y="3727"/>
                  <a:pt x="6787" y="3858"/>
                </a:cubicBezTo>
                <a:cubicBezTo>
                  <a:pt x="6787" y="3893"/>
                  <a:pt x="6775" y="3941"/>
                  <a:pt x="6740" y="3977"/>
                </a:cubicBezTo>
                <a:cubicBezTo>
                  <a:pt x="6704" y="4013"/>
                  <a:pt x="6597" y="4060"/>
                  <a:pt x="6537" y="4013"/>
                </a:cubicBezTo>
                <a:cubicBezTo>
                  <a:pt x="6490" y="3977"/>
                  <a:pt x="6514" y="3870"/>
                  <a:pt x="6621" y="3905"/>
                </a:cubicBezTo>
                <a:cubicBezTo>
                  <a:pt x="6609" y="3893"/>
                  <a:pt x="6597" y="3870"/>
                  <a:pt x="6585" y="3858"/>
                </a:cubicBezTo>
                <a:cubicBezTo>
                  <a:pt x="6537" y="3822"/>
                  <a:pt x="6466" y="3822"/>
                  <a:pt x="6418" y="3858"/>
                </a:cubicBezTo>
                <a:cubicBezTo>
                  <a:pt x="6383" y="3893"/>
                  <a:pt x="6371" y="3917"/>
                  <a:pt x="6371" y="3965"/>
                </a:cubicBezTo>
                <a:cubicBezTo>
                  <a:pt x="6359" y="3977"/>
                  <a:pt x="6359" y="3989"/>
                  <a:pt x="6371" y="4001"/>
                </a:cubicBezTo>
                <a:lnTo>
                  <a:pt x="6371" y="4013"/>
                </a:lnTo>
                <a:cubicBezTo>
                  <a:pt x="6371" y="4048"/>
                  <a:pt x="6394" y="4072"/>
                  <a:pt x="6430" y="4096"/>
                </a:cubicBezTo>
                <a:cubicBezTo>
                  <a:pt x="6121" y="4155"/>
                  <a:pt x="5811" y="4132"/>
                  <a:pt x="5513" y="4024"/>
                </a:cubicBezTo>
                <a:cubicBezTo>
                  <a:pt x="6394" y="4239"/>
                  <a:pt x="6109" y="3370"/>
                  <a:pt x="6656" y="3358"/>
                </a:cubicBezTo>
                <a:lnTo>
                  <a:pt x="6597" y="3358"/>
                </a:lnTo>
                <a:cubicBezTo>
                  <a:pt x="6609" y="3358"/>
                  <a:pt x="6633" y="3358"/>
                  <a:pt x="6644" y="3358"/>
                </a:cubicBezTo>
                <a:cubicBezTo>
                  <a:pt x="6394" y="3286"/>
                  <a:pt x="6240" y="3286"/>
                  <a:pt x="6133" y="3346"/>
                </a:cubicBezTo>
                <a:cubicBezTo>
                  <a:pt x="5859" y="3477"/>
                  <a:pt x="5954" y="3762"/>
                  <a:pt x="5847" y="3858"/>
                </a:cubicBezTo>
                <a:cubicBezTo>
                  <a:pt x="5823" y="3691"/>
                  <a:pt x="5728" y="3643"/>
                  <a:pt x="5585" y="3703"/>
                </a:cubicBezTo>
                <a:cubicBezTo>
                  <a:pt x="5728" y="3822"/>
                  <a:pt x="5621" y="3965"/>
                  <a:pt x="5490" y="3953"/>
                </a:cubicBezTo>
                <a:cubicBezTo>
                  <a:pt x="5275" y="3953"/>
                  <a:pt x="5013" y="3727"/>
                  <a:pt x="4680" y="3965"/>
                </a:cubicBezTo>
                <a:cubicBezTo>
                  <a:pt x="4609" y="3965"/>
                  <a:pt x="4549" y="3989"/>
                  <a:pt x="4478" y="4001"/>
                </a:cubicBezTo>
                <a:cubicBezTo>
                  <a:pt x="4537" y="3977"/>
                  <a:pt x="4597" y="3941"/>
                  <a:pt x="4656" y="3893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51"/>
                  <a:pt x="5478" y="3429"/>
                </a:cubicBezTo>
                <a:cubicBezTo>
                  <a:pt x="5621" y="3381"/>
                  <a:pt x="5656" y="3286"/>
                  <a:pt x="5549" y="3131"/>
                </a:cubicBezTo>
                <a:cubicBezTo>
                  <a:pt x="5704" y="3131"/>
                  <a:pt x="5823" y="3405"/>
                  <a:pt x="6121" y="3298"/>
                </a:cubicBezTo>
                <a:cubicBezTo>
                  <a:pt x="6228" y="3262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65"/>
                  <a:pt x="5537" y="2727"/>
                  <a:pt x="5787" y="2560"/>
                </a:cubicBezTo>
                <a:cubicBezTo>
                  <a:pt x="5787" y="2596"/>
                  <a:pt x="5787" y="2631"/>
                  <a:pt x="5811" y="2655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86"/>
                  <a:pt x="6097" y="2691"/>
                  <a:pt x="6061" y="2560"/>
                </a:cubicBezTo>
                <a:cubicBezTo>
                  <a:pt x="6002" y="2655"/>
                  <a:pt x="5918" y="2596"/>
                  <a:pt x="5930" y="2536"/>
                </a:cubicBezTo>
                <a:cubicBezTo>
                  <a:pt x="5930" y="2465"/>
                  <a:pt x="6037" y="2429"/>
                  <a:pt x="6097" y="2429"/>
                </a:cubicBezTo>
                <a:cubicBezTo>
                  <a:pt x="6144" y="2429"/>
                  <a:pt x="6180" y="2441"/>
                  <a:pt x="6216" y="2477"/>
                </a:cubicBezTo>
                <a:cubicBezTo>
                  <a:pt x="6311" y="2560"/>
                  <a:pt x="6394" y="2750"/>
                  <a:pt x="6156" y="2846"/>
                </a:cubicBezTo>
                <a:cubicBezTo>
                  <a:pt x="6383" y="2977"/>
                  <a:pt x="6597" y="2703"/>
                  <a:pt x="6561" y="2477"/>
                </a:cubicBezTo>
                <a:cubicBezTo>
                  <a:pt x="6728" y="2500"/>
                  <a:pt x="6764" y="2393"/>
                  <a:pt x="6930" y="2536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2"/>
                  <a:pt x="6847" y="1988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8"/>
                  <a:pt x="7049" y="1226"/>
                </a:cubicBezTo>
                <a:cubicBezTo>
                  <a:pt x="6787" y="1441"/>
                  <a:pt x="6490" y="1322"/>
                  <a:pt x="6263" y="1857"/>
                </a:cubicBezTo>
                <a:lnTo>
                  <a:pt x="6263" y="1857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8"/>
                  <a:pt x="6168" y="1500"/>
                  <a:pt x="5740" y="1346"/>
                </a:cubicBezTo>
                <a:cubicBezTo>
                  <a:pt x="5882" y="1512"/>
                  <a:pt x="5775" y="1548"/>
                  <a:pt x="5799" y="1715"/>
                </a:cubicBezTo>
                <a:cubicBezTo>
                  <a:pt x="5573" y="1667"/>
                  <a:pt x="5299" y="1881"/>
                  <a:pt x="5430" y="2119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1"/>
                  <a:pt x="5859" y="2179"/>
                </a:cubicBezTo>
                <a:cubicBezTo>
                  <a:pt x="5859" y="2238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29"/>
                </a:cubicBezTo>
                <a:cubicBezTo>
                  <a:pt x="5585" y="2441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77"/>
                  <a:pt x="5680" y="2489"/>
                  <a:pt x="5716" y="2477"/>
                </a:cubicBezTo>
                <a:cubicBezTo>
                  <a:pt x="5549" y="2739"/>
                  <a:pt x="5311" y="2941"/>
                  <a:pt x="5025" y="3072"/>
                </a:cubicBezTo>
                <a:cubicBezTo>
                  <a:pt x="5799" y="2596"/>
                  <a:pt x="4978" y="2179"/>
                  <a:pt x="5359" y="1798"/>
                </a:cubicBezTo>
                <a:lnTo>
                  <a:pt x="5311" y="1834"/>
                </a:lnTo>
                <a:cubicBezTo>
                  <a:pt x="5323" y="1822"/>
                  <a:pt x="5347" y="1810"/>
                  <a:pt x="5359" y="1798"/>
                </a:cubicBezTo>
                <a:cubicBezTo>
                  <a:pt x="5132" y="1929"/>
                  <a:pt x="5013" y="2036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19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36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67"/>
                  <a:pt x="4311" y="3727"/>
                  <a:pt x="4275" y="3786"/>
                </a:cubicBezTo>
                <a:cubicBezTo>
                  <a:pt x="4299" y="3727"/>
                  <a:pt x="4311" y="3655"/>
                  <a:pt x="4323" y="3596"/>
                </a:cubicBezTo>
                <a:cubicBezTo>
                  <a:pt x="4561" y="3251"/>
                  <a:pt x="4335" y="3000"/>
                  <a:pt x="4323" y="2786"/>
                </a:cubicBezTo>
                <a:cubicBezTo>
                  <a:pt x="4323" y="2643"/>
                  <a:pt x="4454" y="2548"/>
                  <a:pt x="4573" y="2679"/>
                </a:cubicBezTo>
                <a:cubicBezTo>
                  <a:pt x="4632" y="2548"/>
                  <a:pt x="4585" y="2441"/>
                  <a:pt x="4406" y="2417"/>
                </a:cubicBezTo>
                <a:cubicBezTo>
                  <a:pt x="4513" y="2310"/>
                  <a:pt x="4799" y="2417"/>
                  <a:pt x="4930" y="2143"/>
                </a:cubicBezTo>
                <a:cubicBezTo>
                  <a:pt x="4990" y="2036"/>
                  <a:pt x="4990" y="1869"/>
                  <a:pt x="4918" y="1619"/>
                </a:cubicBezTo>
                <a:lnTo>
                  <a:pt x="4918" y="1619"/>
                </a:lnTo>
                <a:cubicBezTo>
                  <a:pt x="4918" y="2155"/>
                  <a:pt x="4037" y="1869"/>
                  <a:pt x="4251" y="2762"/>
                </a:cubicBezTo>
                <a:lnTo>
                  <a:pt x="4251" y="2762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69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43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60"/>
                  <a:pt x="4299" y="1524"/>
                </a:cubicBezTo>
                <a:cubicBezTo>
                  <a:pt x="4335" y="1500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69"/>
                  <a:pt x="4668" y="1238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53"/>
                  <a:pt x="4525" y="691"/>
                  <a:pt x="4728" y="464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4"/>
                  <a:pt x="4156" y="345"/>
                  <a:pt x="4132" y="0"/>
                </a:cubicBezTo>
                <a:cubicBezTo>
                  <a:pt x="4097" y="345"/>
                  <a:pt x="3799" y="464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4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8"/>
                </a:cubicBezTo>
                <a:cubicBezTo>
                  <a:pt x="3406" y="1369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0"/>
                  <a:pt x="3954" y="1524"/>
                </a:cubicBezTo>
                <a:cubicBezTo>
                  <a:pt x="4001" y="1560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43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69"/>
                  <a:pt x="4085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28" y="1869"/>
                  <a:pt x="3346" y="2167"/>
                  <a:pt x="3346" y="1619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19"/>
                </a:cubicBezTo>
                <a:cubicBezTo>
                  <a:pt x="3275" y="1786"/>
                  <a:pt x="3275" y="1965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36"/>
                  <a:pt x="3942" y="2643"/>
                  <a:pt x="3942" y="2786"/>
                </a:cubicBezTo>
                <a:cubicBezTo>
                  <a:pt x="3942" y="2989"/>
                  <a:pt x="3716" y="3251"/>
                  <a:pt x="3942" y="3584"/>
                </a:cubicBezTo>
                <a:cubicBezTo>
                  <a:pt x="3954" y="3655"/>
                  <a:pt x="3966" y="3727"/>
                  <a:pt x="3989" y="3786"/>
                </a:cubicBezTo>
                <a:cubicBezTo>
                  <a:pt x="3954" y="3727"/>
                  <a:pt x="3918" y="3667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86"/>
                </a:cubicBezTo>
                <a:cubicBezTo>
                  <a:pt x="3358" y="2655"/>
                  <a:pt x="3263" y="2608"/>
                  <a:pt x="3108" y="2715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79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77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2"/>
                  <a:pt x="2573" y="2346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1"/>
                  <a:pt x="2418" y="2084"/>
                  <a:pt x="2453" y="2048"/>
                </a:cubicBezTo>
                <a:cubicBezTo>
                  <a:pt x="2537" y="1953"/>
                  <a:pt x="2727" y="1869"/>
                  <a:pt x="2823" y="2119"/>
                </a:cubicBezTo>
                <a:cubicBezTo>
                  <a:pt x="2954" y="1881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7"/>
                </a:cubicBezTo>
                <a:lnTo>
                  <a:pt x="1989" y="1857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0"/>
                </a:cubicBezTo>
                <a:lnTo>
                  <a:pt x="1834" y="2000"/>
                </a:lnTo>
                <a:cubicBezTo>
                  <a:pt x="1620" y="1917"/>
                  <a:pt x="1418" y="1703"/>
                  <a:pt x="1108" y="1977"/>
                </a:cubicBezTo>
                <a:cubicBezTo>
                  <a:pt x="1406" y="1988"/>
                  <a:pt x="1513" y="2262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81"/>
                  <a:pt x="1525" y="2500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0"/>
                  <a:pt x="1953" y="2548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24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67"/>
                  <a:pt x="2442" y="2667"/>
                </a:cubicBezTo>
                <a:lnTo>
                  <a:pt x="2442" y="2655"/>
                </a:lnTo>
                <a:cubicBezTo>
                  <a:pt x="2465" y="2619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3"/>
                  <a:pt x="2025" y="3251"/>
                  <a:pt x="2132" y="3298"/>
                </a:cubicBezTo>
                <a:cubicBezTo>
                  <a:pt x="2430" y="3393"/>
                  <a:pt x="2549" y="3120"/>
                  <a:pt x="2704" y="3120"/>
                </a:cubicBezTo>
                <a:cubicBezTo>
                  <a:pt x="2596" y="3262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53"/>
                  <a:pt x="3573" y="3953"/>
                </a:cubicBezTo>
                <a:cubicBezTo>
                  <a:pt x="3227" y="3715"/>
                  <a:pt x="2977" y="3941"/>
                  <a:pt x="2763" y="3941"/>
                </a:cubicBezTo>
                <a:cubicBezTo>
                  <a:pt x="2632" y="3941"/>
                  <a:pt x="2525" y="3810"/>
                  <a:pt x="2656" y="3691"/>
                </a:cubicBezTo>
                <a:cubicBezTo>
                  <a:pt x="2525" y="3632"/>
                  <a:pt x="2430" y="3679"/>
                  <a:pt x="2406" y="3858"/>
                </a:cubicBezTo>
                <a:cubicBezTo>
                  <a:pt x="2287" y="3751"/>
                  <a:pt x="2406" y="3465"/>
                  <a:pt x="2120" y="3334"/>
                </a:cubicBezTo>
                <a:cubicBezTo>
                  <a:pt x="2013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44" y="3346"/>
                  <a:pt x="1858" y="4227"/>
                  <a:pt x="2739" y="4024"/>
                </a:cubicBezTo>
                <a:cubicBezTo>
                  <a:pt x="2442" y="4120"/>
                  <a:pt x="2132" y="4143"/>
                  <a:pt x="1822" y="4084"/>
                </a:cubicBezTo>
                <a:cubicBezTo>
                  <a:pt x="1858" y="4072"/>
                  <a:pt x="1870" y="4036"/>
                  <a:pt x="1882" y="4001"/>
                </a:cubicBezTo>
                <a:cubicBezTo>
                  <a:pt x="1882" y="4001"/>
                  <a:pt x="1882" y="3989"/>
                  <a:pt x="1882" y="3989"/>
                </a:cubicBezTo>
                <a:cubicBezTo>
                  <a:pt x="1882" y="3977"/>
                  <a:pt x="1882" y="3965"/>
                  <a:pt x="1882" y="3953"/>
                </a:cubicBezTo>
                <a:cubicBezTo>
                  <a:pt x="1882" y="3810"/>
                  <a:pt x="1691" y="3762"/>
                  <a:pt x="1632" y="3893"/>
                </a:cubicBezTo>
                <a:cubicBezTo>
                  <a:pt x="1739" y="3858"/>
                  <a:pt x="1763" y="3965"/>
                  <a:pt x="1703" y="4001"/>
                </a:cubicBezTo>
                <a:cubicBezTo>
                  <a:pt x="1656" y="4036"/>
                  <a:pt x="1549" y="4001"/>
                  <a:pt x="1513" y="3965"/>
                </a:cubicBezTo>
                <a:cubicBezTo>
                  <a:pt x="1477" y="3929"/>
                  <a:pt x="1453" y="3882"/>
                  <a:pt x="1465" y="3834"/>
                </a:cubicBezTo>
                <a:cubicBezTo>
                  <a:pt x="1465" y="3715"/>
                  <a:pt x="1525" y="3512"/>
                  <a:pt x="1763" y="3620"/>
                </a:cubicBezTo>
                <a:cubicBezTo>
                  <a:pt x="1691" y="3358"/>
                  <a:pt x="1346" y="3405"/>
                  <a:pt x="1215" y="3596"/>
                </a:cubicBezTo>
                <a:cubicBezTo>
                  <a:pt x="1120" y="3453"/>
                  <a:pt x="1025" y="3512"/>
                  <a:pt x="1001" y="3286"/>
                </a:cubicBezTo>
                <a:cubicBezTo>
                  <a:pt x="799" y="3703"/>
                  <a:pt x="1049" y="3786"/>
                  <a:pt x="1108" y="3953"/>
                </a:cubicBezTo>
                <a:lnTo>
                  <a:pt x="1108" y="3953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41"/>
                  <a:pt x="775" y="3929"/>
                  <a:pt x="989" y="4024"/>
                </a:cubicBezTo>
                <a:lnTo>
                  <a:pt x="989" y="4024"/>
                </a:lnTo>
                <a:cubicBezTo>
                  <a:pt x="465" y="3822"/>
                  <a:pt x="346" y="4120"/>
                  <a:pt x="1" y="4155"/>
                </a:cubicBezTo>
                <a:close/>
                <a:moveTo>
                  <a:pt x="5501" y="4036"/>
                </a:moveTo>
                <a:close/>
                <a:moveTo>
                  <a:pt x="4763" y="3965"/>
                </a:moveTo>
                <a:cubicBezTo>
                  <a:pt x="4870" y="3905"/>
                  <a:pt x="4978" y="3893"/>
                  <a:pt x="5097" y="3917"/>
                </a:cubicBezTo>
                <a:cubicBezTo>
                  <a:pt x="5275" y="3989"/>
                  <a:pt x="5454" y="4060"/>
                  <a:pt x="5644" y="4120"/>
                </a:cubicBezTo>
                <a:cubicBezTo>
                  <a:pt x="5716" y="4132"/>
                  <a:pt x="5787" y="4143"/>
                  <a:pt x="5871" y="4155"/>
                </a:cubicBezTo>
                <a:cubicBezTo>
                  <a:pt x="5787" y="4155"/>
                  <a:pt x="5716" y="4167"/>
                  <a:pt x="5644" y="4191"/>
                </a:cubicBezTo>
                <a:cubicBezTo>
                  <a:pt x="5454" y="4239"/>
                  <a:pt x="5275" y="4310"/>
                  <a:pt x="5097" y="4394"/>
                </a:cubicBezTo>
                <a:cubicBezTo>
                  <a:pt x="4978" y="4417"/>
                  <a:pt x="4870" y="4394"/>
                  <a:pt x="4763" y="4346"/>
                </a:cubicBezTo>
                <a:cubicBezTo>
                  <a:pt x="4942" y="4346"/>
                  <a:pt x="5097" y="4274"/>
                  <a:pt x="5216" y="4155"/>
                </a:cubicBezTo>
                <a:cubicBezTo>
                  <a:pt x="5097" y="4024"/>
                  <a:pt x="4930" y="3953"/>
                  <a:pt x="4763" y="3965"/>
                </a:cubicBezTo>
                <a:close/>
                <a:moveTo>
                  <a:pt x="5180" y="5036"/>
                </a:moveTo>
                <a:close/>
                <a:moveTo>
                  <a:pt x="4894" y="4917"/>
                </a:moveTo>
                <a:cubicBezTo>
                  <a:pt x="4906" y="4751"/>
                  <a:pt x="4835" y="4584"/>
                  <a:pt x="4716" y="4477"/>
                </a:cubicBezTo>
                <a:cubicBezTo>
                  <a:pt x="4823" y="4501"/>
                  <a:pt x="4918" y="4572"/>
                  <a:pt x="4978" y="4667"/>
                </a:cubicBezTo>
                <a:cubicBezTo>
                  <a:pt x="5049" y="4858"/>
                  <a:pt x="5132" y="5025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8" y="4858"/>
                  <a:pt x="4442" y="4751"/>
                </a:cubicBezTo>
                <a:cubicBezTo>
                  <a:pt x="4561" y="4870"/>
                  <a:pt x="4728" y="4929"/>
                  <a:pt x="4894" y="4929"/>
                </a:cubicBezTo>
                <a:close/>
                <a:moveTo>
                  <a:pt x="5013" y="3096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40" y="3012"/>
                  <a:pt x="5299" y="2965"/>
                  <a:pt x="5359" y="2917"/>
                </a:cubicBezTo>
                <a:cubicBezTo>
                  <a:pt x="5311" y="2977"/>
                  <a:pt x="5263" y="3036"/>
                  <a:pt x="5228" y="3108"/>
                </a:cubicBezTo>
                <a:cubicBezTo>
                  <a:pt x="5132" y="3274"/>
                  <a:pt x="5049" y="3453"/>
                  <a:pt x="4978" y="3632"/>
                </a:cubicBezTo>
                <a:cubicBezTo>
                  <a:pt x="4918" y="3727"/>
                  <a:pt x="4823" y="3798"/>
                  <a:pt x="4716" y="3834"/>
                </a:cubicBezTo>
                <a:cubicBezTo>
                  <a:pt x="4835" y="3715"/>
                  <a:pt x="4906" y="3560"/>
                  <a:pt x="4894" y="3381"/>
                </a:cubicBezTo>
                <a:cubicBezTo>
                  <a:pt x="4728" y="3381"/>
                  <a:pt x="4561" y="3441"/>
                  <a:pt x="4454" y="3572"/>
                </a:cubicBezTo>
                <a:cubicBezTo>
                  <a:pt x="4478" y="3453"/>
                  <a:pt x="4549" y="3358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30" y="3512"/>
                </a:moveTo>
                <a:cubicBezTo>
                  <a:pt x="3882" y="3405"/>
                  <a:pt x="3858" y="3298"/>
                  <a:pt x="3882" y="3179"/>
                </a:cubicBezTo>
                <a:cubicBezTo>
                  <a:pt x="3966" y="3000"/>
                  <a:pt x="4025" y="2822"/>
                  <a:pt x="4085" y="2631"/>
                </a:cubicBezTo>
                <a:cubicBezTo>
                  <a:pt x="4108" y="2560"/>
                  <a:pt x="4120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6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8" y="3334"/>
                  <a:pt x="4358" y="3060"/>
                  <a:pt x="4120" y="3060"/>
                </a:cubicBezTo>
                <a:cubicBezTo>
                  <a:pt x="3894" y="3060"/>
                  <a:pt x="3775" y="3334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6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20" y="5822"/>
                  <a:pt x="4108" y="5739"/>
                  <a:pt x="4097" y="5667"/>
                </a:cubicBezTo>
                <a:cubicBezTo>
                  <a:pt x="4037" y="5477"/>
                  <a:pt x="3966" y="5298"/>
                  <a:pt x="3894" y="5120"/>
                </a:cubicBezTo>
                <a:cubicBezTo>
                  <a:pt x="3870" y="5013"/>
                  <a:pt x="3882" y="4894"/>
                  <a:pt x="3942" y="4798"/>
                </a:cubicBezTo>
                <a:cubicBezTo>
                  <a:pt x="3930" y="4965"/>
                  <a:pt x="4001" y="5132"/>
                  <a:pt x="4132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5" y="3548"/>
                  <a:pt x="3406" y="3715"/>
                  <a:pt x="3537" y="3822"/>
                </a:cubicBezTo>
                <a:cubicBezTo>
                  <a:pt x="3418" y="3798"/>
                  <a:pt x="3323" y="3727"/>
                  <a:pt x="3263" y="3632"/>
                </a:cubicBezTo>
                <a:cubicBezTo>
                  <a:pt x="3192" y="3441"/>
                  <a:pt x="3108" y="3274"/>
                  <a:pt x="3025" y="3096"/>
                </a:cubicBezTo>
                <a:cubicBezTo>
                  <a:pt x="2989" y="3036"/>
                  <a:pt x="2942" y="2977"/>
                  <a:pt x="2882" y="2905"/>
                </a:cubicBezTo>
                <a:cubicBezTo>
                  <a:pt x="2942" y="2953"/>
                  <a:pt x="3013" y="3000"/>
                  <a:pt x="3073" y="3048"/>
                </a:cubicBezTo>
                <a:cubicBezTo>
                  <a:pt x="3299" y="3191"/>
                  <a:pt x="3477" y="3215"/>
                  <a:pt x="3608" y="3286"/>
                </a:cubicBezTo>
                <a:cubicBezTo>
                  <a:pt x="3704" y="3358"/>
                  <a:pt x="3763" y="3441"/>
                  <a:pt x="3799" y="3560"/>
                </a:cubicBezTo>
                <a:cubicBezTo>
                  <a:pt x="3680" y="3429"/>
                  <a:pt x="3525" y="3370"/>
                  <a:pt x="3358" y="3381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6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6"/>
                  <a:pt x="2942" y="5334"/>
                  <a:pt x="2882" y="5382"/>
                </a:cubicBezTo>
                <a:cubicBezTo>
                  <a:pt x="2930" y="5322"/>
                  <a:pt x="2977" y="5263"/>
                  <a:pt x="3013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6" y="4917"/>
                </a:cubicBezTo>
                <a:cubicBezTo>
                  <a:pt x="3513" y="4929"/>
                  <a:pt x="3692" y="4870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65" y="3989"/>
                  <a:pt x="3156" y="3905"/>
                </a:cubicBezTo>
                <a:cubicBezTo>
                  <a:pt x="3263" y="3882"/>
                  <a:pt x="3382" y="3905"/>
                  <a:pt x="3477" y="3953"/>
                </a:cubicBezTo>
                <a:cubicBezTo>
                  <a:pt x="3311" y="3953"/>
                  <a:pt x="3144" y="4013"/>
                  <a:pt x="3025" y="4143"/>
                </a:cubicBezTo>
                <a:cubicBezTo>
                  <a:pt x="3144" y="4274"/>
                  <a:pt x="3311" y="4346"/>
                  <a:pt x="3477" y="4334"/>
                </a:cubicBezTo>
                <a:cubicBezTo>
                  <a:pt x="3382" y="4394"/>
                  <a:pt x="3263" y="4405"/>
                  <a:pt x="3156" y="4382"/>
                </a:cubicBezTo>
                <a:cubicBezTo>
                  <a:pt x="2965" y="4310"/>
                  <a:pt x="2787" y="4239"/>
                  <a:pt x="2608" y="4179"/>
                </a:cubicBezTo>
                <a:cubicBezTo>
                  <a:pt x="2537" y="4167"/>
                  <a:pt x="2453" y="4155"/>
                  <a:pt x="2370" y="4143"/>
                </a:cubicBezTo>
                <a:cubicBezTo>
                  <a:pt x="2453" y="4143"/>
                  <a:pt x="2537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4" name="Google Shape;5654;p34"/>
          <p:cNvSpPr/>
          <p:nvPr/>
        </p:nvSpPr>
        <p:spPr>
          <a:xfrm rot="5400000">
            <a:off x="-528634" y="3654464"/>
            <a:ext cx="752147" cy="749971"/>
          </a:xfrm>
          <a:custGeom>
            <a:avLst/>
            <a:gdLst/>
            <a:ahLst/>
            <a:cxnLst/>
            <a:rect l="l" t="t" r="r" b="b"/>
            <a:pathLst>
              <a:path w="8300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99" y="4335"/>
                  <a:pt x="501" y="4323"/>
                  <a:pt x="465" y="4728"/>
                </a:cubicBezTo>
                <a:cubicBezTo>
                  <a:pt x="692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73" y="4466"/>
                  <a:pt x="822" y="4561"/>
                  <a:pt x="1025" y="4966"/>
                </a:cubicBezTo>
                <a:cubicBezTo>
                  <a:pt x="1037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7" y="4644"/>
                </a:cubicBezTo>
                <a:cubicBezTo>
                  <a:pt x="1549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1" y="4263"/>
                  <a:pt x="1680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lnTo>
                  <a:pt x="1894" y="4263"/>
                </a:lnTo>
                <a:cubicBezTo>
                  <a:pt x="1894" y="4228"/>
                  <a:pt x="1870" y="4192"/>
                  <a:pt x="1835" y="4168"/>
                </a:cubicBezTo>
                <a:cubicBezTo>
                  <a:pt x="2144" y="4109"/>
                  <a:pt x="2466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44" y="4930"/>
                </a:cubicBezTo>
                <a:cubicBezTo>
                  <a:pt x="2418" y="4787"/>
                  <a:pt x="2311" y="4501"/>
                  <a:pt x="2418" y="4406"/>
                </a:cubicBezTo>
                <a:cubicBezTo>
                  <a:pt x="2442" y="4585"/>
                  <a:pt x="2549" y="4621"/>
                  <a:pt x="2680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5" y="4311"/>
                </a:cubicBezTo>
                <a:cubicBezTo>
                  <a:pt x="3656" y="4311"/>
                  <a:pt x="3728" y="4287"/>
                  <a:pt x="3787" y="4275"/>
                </a:cubicBezTo>
                <a:cubicBezTo>
                  <a:pt x="3728" y="4299"/>
                  <a:pt x="3668" y="4335"/>
                  <a:pt x="3620" y="4382"/>
                </a:cubicBezTo>
                <a:cubicBezTo>
                  <a:pt x="3216" y="4454"/>
                  <a:pt x="3180" y="4799"/>
                  <a:pt x="3037" y="4942"/>
                </a:cubicBezTo>
                <a:cubicBezTo>
                  <a:pt x="2954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6" y="5144"/>
                </a:cubicBezTo>
                <a:cubicBezTo>
                  <a:pt x="2573" y="5156"/>
                  <a:pt x="2442" y="4871"/>
                  <a:pt x="2156" y="4978"/>
                </a:cubicBezTo>
                <a:cubicBezTo>
                  <a:pt x="2037" y="5013"/>
                  <a:pt x="1930" y="5121"/>
                  <a:pt x="1799" y="5347"/>
                </a:cubicBezTo>
                <a:cubicBezTo>
                  <a:pt x="1811" y="5335"/>
                  <a:pt x="1823" y="5323"/>
                  <a:pt x="1835" y="5311"/>
                </a:cubicBezTo>
                <a:cubicBezTo>
                  <a:pt x="1823" y="5323"/>
                  <a:pt x="1811" y="5335"/>
                  <a:pt x="1799" y="5347"/>
                </a:cubicBezTo>
                <a:cubicBezTo>
                  <a:pt x="2180" y="4978"/>
                  <a:pt x="2597" y="5799"/>
                  <a:pt x="3073" y="5025"/>
                </a:cubicBezTo>
                <a:lnTo>
                  <a:pt x="3073" y="5025"/>
                </a:lnTo>
                <a:cubicBezTo>
                  <a:pt x="2942" y="5311"/>
                  <a:pt x="2739" y="5549"/>
                  <a:pt x="2477" y="5716"/>
                </a:cubicBezTo>
                <a:cubicBezTo>
                  <a:pt x="2489" y="5680"/>
                  <a:pt x="2477" y="5644"/>
                  <a:pt x="2466" y="5621"/>
                </a:cubicBezTo>
                <a:cubicBezTo>
                  <a:pt x="2454" y="5609"/>
                  <a:pt x="2454" y="5609"/>
                  <a:pt x="2466" y="5609"/>
                </a:cubicBezTo>
                <a:cubicBezTo>
                  <a:pt x="2454" y="5597"/>
                  <a:pt x="2442" y="5585"/>
                  <a:pt x="2430" y="5573"/>
                </a:cubicBezTo>
                <a:cubicBezTo>
                  <a:pt x="2335" y="5478"/>
                  <a:pt x="2168" y="5585"/>
                  <a:pt x="2216" y="5716"/>
                </a:cubicBezTo>
                <a:cubicBezTo>
                  <a:pt x="2263" y="5609"/>
                  <a:pt x="2346" y="5668"/>
                  <a:pt x="2346" y="5740"/>
                </a:cubicBezTo>
                <a:cubicBezTo>
                  <a:pt x="2335" y="5799"/>
                  <a:pt x="2227" y="5847"/>
                  <a:pt x="2180" y="5847"/>
                </a:cubicBezTo>
                <a:cubicBezTo>
                  <a:pt x="2132" y="5847"/>
                  <a:pt x="2085" y="5835"/>
                  <a:pt x="2049" y="5799"/>
                </a:cubicBezTo>
                <a:cubicBezTo>
                  <a:pt x="1965" y="5716"/>
                  <a:pt x="1870" y="5525"/>
                  <a:pt x="2120" y="5430"/>
                </a:cubicBezTo>
                <a:cubicBezTo>
                  <a:pt x="1882" y="5299"/>
                  <a:pt x="1668" y="5573"/>
                  <a:pt x="1715" y="5799"/>
                </a:cubicBezTo>
                <a:cubicBezTo>
                  <a:pt x="1549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37" y="6014"/>
                  <a:pt x="1430" y="6287"/>
                  <a:pt x="1132" y="6299"/>
                </a:cubicBezTo>
                <a:cubicBezTo>
                  <a:pt x="1442" y="6561"/>
                  <a:pt x="1644" y="6347"/>
                  <a:pt x="1858" y="6264"/>
                </a:cubicBezTo>
                <a:lnTo>
                  <a:pt x="1858" y="6264"/>
                </a:lnTo>
                <a:cubicBezTo>
                  <a:pt x="1311" y="6490"/>
                  <a:pt x="1442" y="6787"/>
                  <a:pt x="1215" y="7049"/>
                </a:cubicBezTo>
                <a:cubicBezTo>
                  <a:pt x="1477" y="6835"/>
                  <a:pt x="1787" y="6954"/>
                  <a:pt x="2001" y="6418"/>
                </a:cubicBezTo>
                <a:lnTo>
                  <a:pt x="2001" y="6418"/>
                </a:lnTo>
                <a:cubicBezTo>
                  <a:pt x="1930" y="6633"/>
                  <a:pt x="1704" y="6835"/>
                  <a:pt x="1977" y="7145"/>
                </a:cubicBezTo>
                <a:cubicBezTo>
                  <a:pt x="1989" y="6847"/>
                  <a:pt x="2263" y="6740"/>
                  <a:pt x="2144" y="6383"/>
                </a:cubicBezTo>
                <a:lnTo>
                  <a:pt x="2144" y="6383"/>
                </a:lnTo>
                <a:cubicBezTo>
                  <a:pt x="2216" y="6537"/>
                  <a:pt x="2108" y="6776"/>
                  <a:pt x="2537" y="6930"/>
                </a:cubicBezTo>
                <a:cubicBezTo>
                  <a:pt x="2394" y="6764"/>
                  <a:pt x="2501" y="6728"/>
                  <a:pt x="2466" y="6561"/>
                </a:cubicBezTo>
                <a:cubicBezTo>
                  <a:pt x="2692" y="6609"/>
                  <a:pt x="2978" y="6383"/>
                  <a:pt x="2847" y="6156"/>
                </a:cubicBezTo>
                <a:cubicBezTo>
                  <a:pt x="2799" y="6335"/>
                  <a:pt x="2573" y="6371"/>
                  <a:pt x="2477" y="6216"/>
                </a:cubicBezTo>
                <a:cubicBezTo>
                  <a:pt x="2442" y="6180"/>
                  <a:pt x="2418" y="6145"/>
                  <a:pt x="2418" y="6097"/>
                </a:cubicBezTo>
                <a:cubicBezTo>
                  <a:pt x="2418" y="6037"/>
                  <a:pt x="2466" y="5930"/>
                  <a:pt x="2537" y="5930"/>
                </a:cubicBezTo>
                <a:cubicBezTo>
                  <a:pt x="2597" y="5918"/>
                  <a:pt x="2656" y="6002"/>
                  <a:pt x="2561" y="6061"/>
                </a:cubicBezTo>
                <a:cubicBezTo>
                  <a:pt x="2692" y="6097"/>
                  <a:pt x="2787" y="5942"/>
                  <a:pt x="2692" y="5835"/>
                </a:cubicBezTo>
                <a:cubicBezTo>
                  <a:pt x="2680" y="5823"/>
                  <a:pt x="2668" y="5823"/>
                  <a:pt x="2668" y="5811"/>
                </a:cubicBezTo>
                <a:lnTo>
                  <a:pt x="2668" y="5811"/>
                </a:lnTo>
                <a:cubicBezTo>
                  <a:pt x="2632" y="5787"/>
                  <a:pt x="2597" y="5787"/>
                  <a:pt x="2561" y="5787"/>
                </a:cubicBezTo>
                <a:cubicBezTo>
                  <a:pt x="2727" y="5537"/>
                  <a:pt x="2966" y="5323"/>
                  <a:pt x="3251" y="5192"/>
                </a:cubicBezTo>
                <a:cubicBezTo>
                  <a:pt x="2477" y="5680"/>
                  <a:pt x="3299" y="6085"/>
                  <a:pt x="2918" y="6478"/>
                </a:cubicBezTo>
                <a:lnTo>
                  <a:pt x="2966" y="6430"/>
                </a:lnTo>
                <a:cubicBezTo>
                  <a:pt x="2954" y="6454"/>
                  <a:pt x="2942" y="6466"/>
                  <a:pt x="2918" y="6478"/>
                </a:cubicBezTo>
                <a:cubicBezTo>
                  <a:pt x="3156" y="6347"/>
                  <a:pt x="3263" y="6240"/>
                  <a:pt x="3299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75" y="5656"/>
                  <a:pt x="3370" y="5621"/>
                  <a:pt x="3430" y="5478"/>
                </a:cubicBezTo>
                <a:cubicBezTo>
                  <a:pt x="3251" y="5502"/>
                  <a:pt x="3228" y="5335"/>
                  <a:pt x="3323" y="5228"/>
                </a:cubicBezTo>
                <a:cubicBezTo>
                  <a:pt x="3478" y="5097"/>
                  <a:pt x="3823" y="5061"/>
                  <a:pt x="3894" y="4656"/>
                </a:cubicBezTo>
                <a:cubicBezTo>
                  <a:pt x="3930" y="4597"/>
                  <a:pt x="3966" y="4537"/>
                  <a:pt x="4001" y="4478"/>
                </a:cubicBezTo>
                <a:cubicBezTo>
                  <a:pt x="3978" y="4549"/>
                  <a:pt x="3966" y="4621"/>
                  <a:pt x="3954" y="4680"/>
                </a:cubicBezTo>
                <a:cubicBezTo>
                  <a:pt x="3728" y="5025"/>
                  <a:pt x="3942" y="5275"/>
                  <a:pt x="3954" y="5490"/>
                </a:cubicBezTo>
                <a:cubicBezTo>
                  <a:pt x="3954" y="5633"/>
                  <a:pt x="3823" y="5728"/>
                  <a:pt x="3716" y="5597"/>
                </a:cubicBezTo>
                <a:cubicBezTo>
                  <a:pt x="3644" y="5728"/>
                  <a:pt x="3692" y="5835"/>
                  <a:pt x="3870" y="5859"/>
                </a:cubicBezTo>
                <a:cubicBezTo>
                  <a:pt x="3775" y="5966"/>
                  <a:pt x="3489" y="5859"/>
                  <a:pt x="3347" y="6133"/>
                </a:cubicBezTo>
                <a:cubicBezTo>
                  <a:pt x="3299" y="6240"/>
                  <a:pt x="3287" y="6406"/>
                  <a:pt x="3359" y="6657"/>
                </a:cubicBezTo>
                <a:lnTo>
                  <a:pt x="3359" y="6657"/>
                </a:lnTo>
                <a:cubicBezTo>
                  <a:pt x="3359" y="6109"/>
                  <a:pt x="4240" y="6406"/>
                  <a:pt x="4037" y="5514"/>
                </a:cubicBezTo>
                <a:lnTo>
                  <a:pt x="4037" y="5514"/>
                </a:lnTo>
                <a:cubicBezTo>
                  <a:pt x="4144" y="5811"/>
                  <a:pt x="4168" y="6133"/>
                  <a:pt x="4109" y="6430"/>
                </a:cubicBezTo>
                <a:cubicBezTo>
                  <a:pt x="4085" y="6406"/>
                  <a:pt x="4049" y="6383"/>
                  <a:pt x="4013" y="6371"/>
                </a:cubicBezTo>
                <a:lnTo>
                  <a:pt x="4001" y="6371"/>
                </a:lnTo>
                <a:cubicBezTo>
                  <a:pt x="3990" y="6371"/>
                  <a:pt x="3978" y="6371"/>
                  <a:pt x="3966" y="6371"/>
                </a:cubicBezTo>
                <a:cubicBezTo>
                  <a:pt x="3823" y="6371"/>
                  <a:pt x="3775" y="6561"/>
                  <a:pt x="3906" y="6633"/>
                </a:cubicBezTo>
                <a:cubicBezTo>
                  <a:pt x="3870" y="6514"/>
                  <a:pt x="3978" y="6502"/>
                  <a:pt x="4013" y="6549"/>
                </a:cubicBezTo>
                <a:cubicBezTo>
                  <a:pt x="4061" y="6597"/>
                  <a:pt x="4013" y="6716"/>
                  <a:pt x="3978" y="6752"/>
                </a:cubicBezTo>
                <a:cubicBezTo>
                  <a:pt x="3942" y="6776"/>
                  <a:pt x="3894" y="6799"/>
                  <a:pt x="3859" y="6799"/>
                </a:cubicBezTo>
                <a:cubicBezTo>
                  <a:pt x="3728" y="6811"/>
                  <a:pt x="3525" y="6728"/>
                  <a:pt x="3632" y="6490"/>
                </a:cubicBezTo>
                <a:cubicBezTo>
                  <a:pt x="3382" y="6561"/>
                  <a:pt x="3418" y="6918"/>
                  <a:pt x="3620" y="7038"/>
                </a:cubicBezTo>
                <a:cubicBezTo>
                  <a:pt x="3466" y="7133"/>
                  <a:pt x="3525" y="7240"/>
                  <a:pt x="3311" y="7252"/>
                </a:cubicBezTo>
                <a:cubicBezTo>
                  <a:pt x="3716" y="7454"/>
                  <a:pt x="3811" y="7204"/>
                  <a:pt x="3966" y="7145"/>
                </a:cubicBezTo>
                <a:lnTo>
                  <a:pt x="3966" y="7145"/>
                </a:lnTo>
                <a:cubicBezTo>
                  <a:pt x="3632" y="7323"/>
                  <a:pt x="3751" y="7585"/>
                  <a:pt x="3549" y="7811"/>
                </a:cubicBezTo>
                <a:cubicBezTo>
                  <a:pt x="3954" y="7776"/>
                  <a:pt x="3942" y="7478"/>
                  <a:pt x="4049" y="7276"/>
                </a:cubicBezTo>
                <a:lnTo>
                  <a:pt x="4049" y="7276"/>
                </a:lnTo>
                <a:cubicBezTo>
                  <a:pt x="3811" y="7811"/>
                  <a:pt x="4121" y="7942"/>
                  <a:pt x="4144" y="8276"/>
                </a:cubicBezTo>
                <a:cubicBezTo>
                  <a:pt x="4180" y="7942"/>
                  <a:pt x="4490" y="7811"/>
                  <a:pt x="4251" y="7276"/>
                </a:cubicBezTo>
                <a:lnTo>
                  <a:pt x="4251" y="7276"/>
                </a:lnTo>
                <a:cubicBezTo>
                  <a:pt x="4347" y="7478"/>
                  <a:pt x="4335" y="7776"/>
                  <a:pt x="4752" y="7811"/>
                </a:cubicBezTo>
                <a:cubicBezTo>
                  <a:pt x="4549" y="7585"/>
                  <a:pt x="4668" y="7323"/>
                  <a:pt x="4323" y="7145"/>
                </a:cubicBezTo>
                <a:lnTo>
                  <a:pt x="4323" y="7145"/>
                </a:lnTo>
                <a:cubicBezTo>
                  <a:pt x="4490" y="7204"/>
                  <a:pt x="4573" y="7454"/>
                  <a:pt x="4990" y="7252"/>
                </a:cubicBezTo>
                <a:cubicBezTo>
                  <a:pt x="4775" y="7240"/>
                  <a:pt x="4823" y="7133"/>
                  <a:pt x="4680" y="7038"/>
                </a:cubicBezTo>
                <a:cubicBezTo>
                  <a:pt x="4871" y="6918"/>
                  <a:pt x="4918" y="6561"/>
                  <a:pt x="4668" y="6490"/>
                </a:cubicBezTo>
                <a:cubicBezTo>
                  <a:pt x="4763" y="6728"/>
                  <a:pt x="4573" y="6811"/>
                  <a:pt x="4442" y="6799"/>
                </a:cubicBezTo>
                <a:cubicBezTo>
                  <a:pt x="4394" y="6799"/>
                  <a:pt x="4347" y="6776"/>
                  <a:pt x="4323" y="6752"/>
                </a:cubicBezTo>
                <a:cubicBezTo>
                  <a:pt x="4275" y="6716"/>
                  <a:pt x="4240" y="6597"/>
                  <a:pt x="4275" y="6549"/>
                </a:cubicBezTo>
                <a:cubicBezTo>
                  <a:pt x="4323" y="6502"/>
                  <a:pt x="4430" y="6514"/>
                  <a:pt x="4394" y="6633"/>
                </a:cubicBezTo>
                <a:cubicBezTo>
                  <a:pt x="4406" y="6621"/>
                  <a:pt x="4418" y="6609"/>
                  <a:pt x="4430" y="6597"/>
                </a:cubicBezTo>
                <a:cubicBezTo>
                  <a:pt x="4478" y="6549"/>
                  <a:pt x="4478" y="6466"/>
                  <a:pt x="4430" y="6418"/>
                </a:cubicBezTo>
                <a:cubicBezTo>
                  <a:pt x="4406" y="6395"/>
                  <a:pt x="4371" y="6383"/>
                  <a:pt x="4335" y="6371"/>
                </a:cubicBezTo>
                <a:cubicBezTo>
                  <a:pt x="4323" y="6371"/>
                  <a:pt x="4311" y="6371"/>
                  <a:pt x="4299" y="6371"/>
                </a:cubicBezTo>
                <a:lnTo>
                  <a:pt x="4287" y="6371"/>
                </a:lnTo>
                <a:cubicBezTo>
                  <a:pt x="4251" y="6383"/>
                  <a:pt x="4216" y="6406"/>
                  <a:pt x="4204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61" y="6406"/>
                  <a:pt x="4930" y="6109"/>
                  <a:pt x="4942" y="6657"/>
                </a:cubicBezTo>
                <a:lnTo>
                  <a:pt x="4942" y="6597"/>
                </a:lnTo>
                <a:cubicBezTo>
                  <a:pt x="4942" y="6621"/>
                  <a:pt x="4942" y="6633"/>
                  <a:pt x="4942" y="6657"/>
                </a:cubicBezTo>
                <a:cubicBezTo>
                  <a:pt x="5002" y="6490"/>
                  <a:pt x="5013" y="6311"/>
                  <a:pt x="4954" y="6133"/>
                </a:cubicBezTo>
                <a:cubicBezTo>
                  <a:pt x="4823" y="5859"/>
                  <a:pt x="4537" y="5966"/>
                  <a:pt x="4430" y="5859"/>
                </a:cubicBezTo>
                <a:cubicBezTo>
                  <a:pt x="4609" y="5835"/>
                  <a:pt x="4656" y="5728"/>
                  <a:pt x="4597" y="5597"/>
                </a:cubicBezTo>
                <a:cubicBezTo>
                  <a:pt x="4478" y="5740"/>
                  <a:pt x="4335" y="5633"/>
                  <a:pt x="4347" y="5490"/>
                </a:cubicBezTo>
                <a:cubicBezTo>
                  <a:pt x="4347" y="5287"/>
                  <a:pt x="4573" y="5025"/>
                  <a:pt x="4335" y="4692"/>
                </a:cubicBezTo>
                <a:cubicBezTo>
                  <a:pt x="4323" y="4621"/>
                  <a:pt x="4311" y="4549"/>
                  <a:pt x="4287" y="4490"/>
                </a:cubicBezTo>
                <a:cubicBezTo>
                  <a:pt x="4323" y="4549"/>
                  <a:pt x="4359" y="4609"/>
                  <a:pt x="4406" y="4656"/>
                </a:cubicBezTo>
                <a:cubicBezTo>
                  <a:pt x="4478" y="5061"/>
                  <a:pt x="4811" y="5097"/>
                  <a:pt x="4966" y="5240"/>
                </a:cubicBezTo>
                <a:cubicBezTo>
                  <a:pt x="5061" y="5323"/>
                  <a:pt x="5037" y="5502"/>
                  <a:pt x="4859" y="5490"/>
                </a:cubicBezTo>
                <a:cubicBezTo>
                  <a:pt x="4918" y="5621"/>
                  <a:pt x="5013" y="5668"/>
                  <a:pt x="5156" y="5561"/>
                </a:cubicBezTo>
                <a:cubicBezTo>
                  <a:pt x="5168" y="5704"/>
                  <a:pt x="4894" y="5835"/>
                  <a:pt x="4990" y="6121"/>
                </a:cubicBezTo>
                <a:cubicBezTo>
                  <a:pt x="5037" y="6240"/>
                  <a:pt x="5144" y="6347"/>
                  <a:pt x="5371" y="6478"/>
                </a:cubicBezTo>
                <a:lnTo>
                  <a:pt x="5371" y="6478"/>
                </a:lnTo>
                <a:cubicBezTo>
                  <a:pt x="5002" y="6097"/>
                  <a:pt x="5823" y="5680"/>
                  <a:pt x="5049" y="5204"/>
                </a:cubicBezTo>
                <a:lnTo>
                  <a:pt x="5049" y="5204"/>
                </a:lnTo>
                <a:cubicBezTo>
                  <a:pt x="5323" y="5335"/>
                  <a:pt x="5561" y="5537"/>
                  <a:pt x="5740" y="5799"/>
                </a:cubicBezTo>
                <a:cubicBezTo>
                  <a:pt x="5704" y="5787"/>
                  <a:pt x="5668" y="5799"/>
                  <a:pt x="5633" y="5823"/>
                </a:cubicBezTo>
                <a:lnTo>
                  <a:pt x="5633" y="5823"/>
                </a:lnTo>
                <a:cubicBezTo>
                  <a:pt x="5621" y="5823"/>
                  <a:pt x="5609" y="5835"/>
                  <a:pt x="5609" y="5847"/>
                </a:cubicBezTo>
                <a:cubicBezTo>
                  <a:pt x="5549" y="5895"/>
                  <a:pt x="5549" y="5978"/>
                  <a:pt x="5609" y="6037"/>
                </a:cubicBezTo>
                <a:cubicBezTo>
                  <a:pt x="5633" y="6061"/>
                  <a:pt x="5668" y="6073"/>
                  <a:pt x="5704" y="6073"/>
                </a:cubicBezTo>
                <a:lnTo>
                  <a:pt x="5740" y="6073"/>
                </a:lnTo>
                <a:cubicBezTo>
                  <a:pt x="5633" y="6014"/>
                  <a:pt x="5692" y="5930"/>
                  <a:pt x="5764" y="5942"/>
                </a:cubicBezTo>
                <a:cubicBezTo>
                  <a:pt x="5823" y="5942"/>
                  <a:pt x="5871" y="6049"/>
                  <a:pt x="5871" y="6109"/>
                </a:cubicBezTo>
                <a:cubicBezTo>
                  <a:pt x="5871" y="6156"/>
                  <a:pt x="5847" y="6192"/>
                  <a:pt x="5823" y="6228"/>
                </a:cubicBezTo>
                <a:cubicBezTo>
                  <a:pt x="5740" y="6323"/>
                  <a:pt x="5549" y="6406"/>
                  <a:pt x="5442" y="6168"/>
                </a:cubicBezTo>
                <a:cubicBezTo>
                  <a:pt x="5311" y="6395"/>
                  <a:pt x="5597" y="6609"/>
                  <a:pt x="5823" y="6573"/>
                </a:cubicBezTo>
                <a:cubicBezTo>
                  <a:pt x="5787" y="6740"/>
                  <a:pt x="5895" y="6776"/>
                  <a:pt x="5752" y="6942"/>
                </a:cubicBezTo>
                <a:cubicBezTo>
                  <a:pt x="6192" y="6787"/>
                  <a:pt x="6073" y="6549"/>
                  <a:pt x="6145" y="6395"/>
                </a:cubicBezTo>
                <a:lnTo>
                  <a:pt x="6145" y="6395"/>
                </a:lnTo>
                <a:cubicBezTo>
                  <a:pt x="6037" y="6752"/>
                  <a:pt x="6299" y="6859"/>
                  <a:pt x="6323" y="7157"/>
                </a:cubicBezTo>
                <a:cubicBezTo>
                  <a:pt x="6585" y="6847"/>
                  <a:pt x="6371" y="6645"/>
                  <a:pt x="6287" y="6430"/>
                </a:cubicBezTo>
                <a:lnTo>
                  <a:pt x="6287" y="6430"/>
                </a:lnTo>
                <a:cubicBezTo>
                  <a:pt x="6514" y="6966"/>
                  <a:pt x="6811" y="6847"/>
                  <a:pt x="7073" y="7061"/>
                </a:cubicBezTo>
                <a:cubicBezTo>
                  <a:pt x="6859" y="6799"/>
                  <a:pt x="6978" y="6502"/>
                  <a:pt x="6442" y="6276"/>
                </a:cubicBezTo>
                <a:lnTo>
                  <a:pt x="6442" y="6276"/>
                </a:lnTo>
                <a:cubicBezTo>
                  <a:pt x="6657" y="6359"/>
                  <a:pt x="6859" y="6573"/>
                  <a:pt x="7169" y="6311"/>
                </a:cubicBezTo>
                <a:cubicBezTo>
                  <a:pt x="6871" y="6287"/>
                  <a:pt x="6764" y="6025"/>
                  <a:pt x="6407" y="6133"/>
                </a:cubicBezTo>
                <a:lnTo>
                  <a:pt x="6407" y="6133"/>
                </a:lnTo>
                <a:cubicBezTo>
                  <a:pt x="6561" y="6061"/>
                  <a:pt x="6799" y="6180"/>
                  <a:pt x="6954" y="5740"/>
                </a:cubicBezTo>
                <a:cubicBezTo>
                  <a:pt x="6776" y="5895"/>
                  <a:pt x="6752" y="5775"/>
                  <a:pt x="6585" y="5811"/>
                </a:cubicBezTo>
                <a:cubicBezTo>
                  <a:pt x="6621" y="5585"/>
                  <a:pt x="6407" y="5299"/>
                  <a:pt x="6180" y="5430"/>
                </a:cubicBezTo>
                <a:cubicBezTo>
                  <a:pt x="6418" y="5537"/>
                  <a:pt x="6323" y="5728"/>
                  <a:pt x="6240" y="5811"/>
                </a:cubicBezTo>
                <a:cubicBezTo>
                  <a:pt x="6204" y="5847"/>
                  <a:pt x="6168" y="5859"/>
                  <a:pt x="6121" y="5859"/>
                </a:cubicBezTo>
                <a:cubicBezTo>
                  <a:pt x="6061" y="5859"/>
                  <a:pt x="5954" y="5811"/>
                  <a:pt x="5954" y="5752"/>
                </a:cubicBezTo>
                <a:cubicBezTo>
                  <a:pt x="5942" y="5680"/>
                  <a:pt x="6026" y="5621"/>
                  <a:pt x="6085" y="5728"/>
                </a:cubicBezTo>
                <a:cubicBezTo>
                  <a:pt x="6085" y="5716"/>
                  <a:pt x="6085" y="5704"/>
                  <a:pt x="6085" y="5692"/>
                </a:cubicBezTo>
                <a:cubicBezTo>
                  <a:pt x="6085" y="5656"/>
                  <a:pt x="6073" y="5621"/>
                  <a:pt x="6049" y="5597"/>
                </a:cubicBezTo>
                <a:cubicBezTo>
                  <a:pt x="5990" y="5537"/>
                  <a:pt x="5906" y="5537"/>
                  <a:pt x="5859" y="5597"/>
                </a:cubicBezTo>
                <a:cubicBezTo>
                  <a:pt x="5847" y="5597"/>
                  <a:pt x="5835" y="5609"/>
                  <a:pt x="5835" y="5621"/>
                </a:cubicBezTo>
                <a:lnTo>
                  <a:pt x="5835" y="5633"/>
                </a:lnTo>
                <a:cubicBezTo>
                  <a:pt x="5811" y="5668"/>
                  <a:pt x="5799" y="5704"/>
                  <a:pt x="5811" y="5740"/>
                </a:cubicBezTo>
                <a:cubicBezTo>
                  <a:pt x="5549" y="5561"/>
                  <a:pt x="5347" y="5323"/>
                  <a:pt x="5216" y="5037"/>
                </a:cubicBezTo>
                <a:cubicBezTo>
                  <a:pt x="5692" y="5811"/>
                  <a:pt x="6109" y="4990"/>
                  <a:pt x="6490" y="5371"/>
                </a:cubicBezTo>
                <a:lnTo>
                  <a:pt x="6454" y="5335"/>
                </a:lnTo>
                <a:lnTo>
                  <a:pt x="6490" y="5371"/>
                </a:lnTo>
                <a:cubicBezTo>
                  <a:pt x="6371" y="5144"/>
                  <a:pt x="6252" y="5037"/>
                  <a:pt x="6133" y="4990"/>
                </a:cubicBezTo>
                <a:cubicBezTo>
                  <a:pt x="5835" y="4894"/>
                  <a:pt x="5716" y="5168"/>
                  <a:pt x="5573" y="5156"/>
                </a:cubicBezTo>
                <a:cubicBezTo>
                  <a:pt x="5680" y="5025"/>
                  <a:pt x="5633" y="4918"/>
                  <a:pt x="5502" y="4859"/>
                </a:cubicBezTo>
                <a:cubicBezTo>
                  <a:pt x="5514" y="5037"/>
                  <a:pt x="5347" y="5061"/>
                  <a:pt x="5252" y="4966"/>
                </a:cubicBezTo>
                <a:cubicBezTo>
                  <a:pt x="5109" y="4823"/>
                  <a:pt x="5085" y="4478"/>
                  <a:pt x="4668" y="4406"/>
                </a:cubicBezTo>
                <a:cubicBezTo>
                  <a:pt x="4621" y="4359"/>
                  <a:pt x="4561" y="4323"/>
                  <a:pt x="4502" y="4287"/>
                </a:cubicBezTo>
                <a:cubicBezTo>
                  <a:pt x="4561" y="4311"/>
                  <a:pt x="4632" y="4323"/>
                  <a:pt x="4704" y="4335"/>
                </a:cubicBezTo>
                <a:cubicBezTo>
                  <a:pt x="5037" y="4573"/>
                  <a:pt x="5299" y="4347"/>
                  <a:pt x="5514" y="4335"/>
                </a:cubicBezTo>
                <a:cubicBezTo>
                  <a:pt x="5645" y="4335"/>
                  <a:pt x="5752" y="4466"/>
                  <a:pt x="5609" y="4585"/>
                </a:cubicBezTo>
                <a:cubicBezTo>
                  <a:pt x="5752" y="4644"/>
                  <a:pt x="5847" y="4597"/>
                  <a:pt x="5871" y="4430"/>
                </a:cubicBezTo>
                <a:cubicBezTo>
                  <a:pt x="5978" y="4525"/>
                  <a:pt x="5871" y="4811"/>
                  <a:pt x="6156" y="4942"/>
                </a:cubicBezTo>
                <a:cubicBezTo>
                  <a:pt x="6264" y="5002"/>
                  <a:pt x="6418" y="5002"/>
                  <a:pt x="6668" y="4930"/>
                </a:cubicBezTo>
                <a:lnTo>
                  <a:pt x="6668" y="4930"/>
                </a:lnTo>
                <a:cubicBezTo>
                  <a:pt x="6133" y="4918"/>
                  <a:pt x="6418" y="4049"/>
                  <a:pt x="5537" y="4263"/>
                </a:cubicBezTo>
                <a:lnTo>
                  <a:pt x="5537" y="4263"/>
                </a:lnTo>
                <a:cubicBezTo>
                  <a:pt x="5835" y="4156"/>
                  <a:pt x="6145" y="4132"/>
                  <a:pt x="6454" y="4192"/>
                </a:cubicBezTo>
                <a:cubicBezTo>
                  <a:pt x="6430" y="4216"/>
                  <a:pt x="6407" y="4240"/>
                  <a:pt x="6395" y="4275"/>
                </a:cubicBezTo>
                <a:lnTo>
                  <a:pt x="6395" y="4287"/>
                </a:lnTo>
                <a:cubicBezTo>
                  <a:pt x="6395" y="4299"/>
                  <a:pt x="6395" y="4311"/>
                  <a:pt x="6395" y="4335"/>
                </a:cubicBezTo>
                <a:cubicBezTo>
                  <a:pt x="6395" y="4466"/>
                  <a:pt x="6585" y="4513"/>
                  <a:pt x="6645" y="4394"/>
                </a:cubicBezTo>
                <a:cubicBezTo>
                  <a:pt x="6537" y="4418"/>
                  <a:pt x="6526" y="4323"/>
                  <a:pt x="6573" y="4275"/>
                </a:cubicBezTo>
                <a:cubicBezTo>
                  <a:pt x="6621" y="4240"/>
                  <a:pt x="6728" y="4275"/>
                  <a:pt x="6776" y="4311"/>
                </a:cubicBezTo>
                <a:cubicBezTo>
                  <a:pt x="6799" y="4347"/>
                  <a:pt x="6823" y="4394"/>
                  <a:pt x="6823" y="4442"/>
                </a:cubicBezTo>
                <a:cubicBezTo>
                  <a:pt x="6823" y="4561"/>
                  <a:pt x="6752" y="4763"/>
                  <a:pt x="6514" y="4656"/>
                </a:cubicBezTo>
                <a:cubicBezTo>
                  <a:pt x="6585" y="4918"/>
                  <a:pt x="6930" y="4871"/>
                  <a:pt x="7061" y="4680"/>
                </a:cubicBezTo>
                <a:cubicBezTo>
                  <a:pt x="7157" y="4823"/>
                  <a:pt x="7264" y="4763"/>
                  <a:pt x="7276" y="4990"/>
                </a:cubicBezTo>
                <a:cubicBezTo>
                  <a:pt x="7478" y="4573"/>
                  <a:pt x="7228" y="4490"/>
                  <a:pt x="7169" y="4323"/>
                </a:cubicBezTo>
                <a:lnTo>
                  <a:pt x="7169" y="4323"/>
                </a:lnTo>
                <a:cubicBezTo>
                  <a:pt x="7335" y="4656"/>
                  <a:pt x="7609" y="4549"/>
                  <a:pt x="7823" y="4740"/>
                </a:cubicBezTo>
                <a:cubicBezTo>
                  <a:pt x="7800" y="4335"/>
                  <a:pt x="7502" y="4347"/>
                  <a:pt x="7288" y="4251"/>
                </a:cubicBezTo>
                <a:lnTo>
                  <a:pt x="7288" y="4251"/>
                </a:lnTo>
                <a:cubicBezTo>
                  <a:pt x="7835" y="4478"/>
                  <a:pt x="7954" y="4180"/>
                  <a:pt x="8300" y="4144"/>
                </a:cubicBezTo>
                <a:cubicBezTo>
                  <a:pt x="7954" y="4120"/>
                  <a:pt x="7835" y="3811"/>
                  <a:pt x="7288" y="4037"/>
                </a:cubicBezTo>
                <a:lnTo>
                  <a:pt x="7288" y="4037"/>
                </a:lnTo>
                <a:cubicBezTo>
                  <a:pt x="7502" y="3942"/>
                  <a:pt x="7800" y="3954"/>
                  <a:pt x="7835" y="3549"/>
                </a:cubicBezTo>
                <a:cubicBezTo>
                  <a:pt x="7609" y="3751"/>
                  <a:pt x="7335" y="3632"/>
                  <a:pt x="7169" y="3966"/>
                </a:cubicBezTo>
                <a:lnTo>
                  <a:pt x="7169" y="3966"/>
                </a:lnTo>
                <a:cubicBezTo>
                  <a:pt x="7228" y="3799"/>
                  <a:pt x="7478" y="3716"/>
                  <a:pt x="7276" y="3299"/>
                </a:cubicBezTo>
                <a:cubicBezTo>
                  <a:pt x="7264" y="3525"/>
                  <a:pt x="7157" y="3466"/>
                  <a:pt x="7061" y="3620"/>
                </a:cubicBezTo>
                <a:cubicBezTo>
                  <a:pt x="6930" y="3418"/>
                  <a:pt x="6585" y="3370"/>
                  <a:pt x="6514" y="3632"/>
                </a:cubicBezTo>
                <a:cubicBezTo>
                  <a:pt x="6752" y="3525"/>
                  <a:pt x="6835" y="3728"/>
                  <a:pt x="6823" y="3847"/>
                </a:cubicBezTo>
                <a:cubicBezTo>
                  <a:pt x="6823" y="3894"/>
                  <a:pt x="6799" y="3942"/>
                  <a:pt x="6776" y="3978"/>
                </a:cubicBezTo>
                <a:cubicBezTo>
                  <a:pt x="6728" y="4013"/>
                  <a:pt x="6621" y="4061"/>
                  <a:pt x="6573" y="4013"/>
                </a:cubicBezTo>
                <a:cubicBezTo>
                  <a:pt x="6526" y="3978"/>
                  <a:pt x="6537" y="3870"/>
                  <a:pt x="6645" y="3906"/>
                </a:cubicBezTo>
                <a:cubicBezTo>
                  <a:pt x="6645" y="3882"/>
                  <a:pt x="6633" y="3870"/>
                  <a:pt x="6621" y="3859"/>
                </a:cubicBezTo>
                <a:cubicBezTo>
                  <a:pt x="6573" y="3811"/>
                  <a:pt x="6490" y="3811"/>
                  <a:pt x="6442" y="3859"/>
                </a:cubicBezTo>
                <a:cubicBezTo>
                  <a:pt x="6418" y="3882"/>
                  <a:pt x="6395" y="3918"/>
                  <a:pt x="6395" y="3954"/>
                </a:cubicBezTo>
                <a:cubicBezTo>
                  <a:pt x="6395" y="3978"/>
                  <a:pt x="6395" y="3990"/>
                  <a:pt x="6395" y="4001"/>
                </a:cubicBezTo>
                <a:lnTo>
                  <a:pt x="6395" y="4013"/>
                </a:lnTo>
                <a:cubicBezTo>
                  <a:pt x="6407" y="4049"/>
                  <a:pt x="6430" y="4073"/>
                  <a:pt x="6454" y="4097"/>
                </a:cubicBezTo>
                <a:cubicBezTo>
                  <a:pt x="6156" y="4156"/>
                  <a:pt x="5835" y="4132"/>
                  <a:pt x="5537" y="4025"/>
                </a:cubicBezTo>
                <a:cubicBezTo>
                  <a:pt x="6430" y="4240"/>
                  <a:pt x="6133" y="3358"/>
                  <a:pt x="6680" y="3358"/>
                </a:cubicBezTo>
                <a:lnTo>
                  <a:pt x="6621" y="3358"/>
                </a:lnTo>
                <a:cubicBezTo>
                  <a:pt x="6645" y="3358"/>
                  <a:pt x="6657" y="3358"/>
                  <a:pt x="6680" y="3358"/>
                </a:cubicBezTo>
                <a:cubicBezTo>
                  <a:pt x="6430" y="3287"/>
                  <a:pt x="6264" y="3287"/>
                  <a:pt x="6156" y="3347"/>
                </a:cubicBezTo>
                <a:cubicBezTo>
                  <a:pt x="5883" y="3478"/>
                  <a:pt x="5990" y="3763"/>
                  <a:pt x="5883" y="3859"/>
                </a:cubicBezTo>
                <a:cubicBezTo>
                  <a:pt x="5859" y="3692"/>
                  <a:pt x="5752" y="3644"/>
                  <a:pt x="5621" y="3704"/>
                </a:cubicBezTo>
                <a:cubicBezTo>
                  <a:pt x="5752" y="3823"/>
                  <a:pt x="5656" y="3954"/>
                  <a:pt x="5514" y="3954"/>
                </a:cubicBezTo>
                <a:cubicBezTo>
                  <a:pt x="5311" y="3954"/>
                  <a:pt x="5049" y="3728"/>
                  <a:pt x="4704" y="3966"/>
                </a:cubicBezTo>
                <a:cubicBezTo>
                  <a:pt x="4644" y="3966"/>
                  <a:pt x="4573" y="3990"/>
                  <a:pt x="4513" y="4001"/>
                </a:cubicBezTo>
                <a:cubicBezTo>
                  <a:pt x="4573" y="3978"/>
                  <a:pt x="4621" y="3942"/>
                  <a:pt x="4680" y="3894"/>
                </a:cubicBezTo>
                <a:cubicBezTo>
                  <a:pt x="5085" y="3823"/>
                  <a:pt x="5121" y="3478"/>
                  <a:pt x="5264" y="3335"/>
                </a:cubicBezTo>
                <a:cubicBezTo>
                  <a:pt x="5347" y="3228"/>
                  <a:pt x="5525" y="3251"/>
                  <a:pt x="5502" y="3430"/>
                </a:cubicBezTo>
                <a:cubicBezTo>
                  <a:pt x="5645" y="3382"/>
                  <a:pt x="5680" y="3287"/>
                  <a:pt x="5573" y="3132"/>
                </a:cubicBezTo>
                <a:cubicBezTo>
                  <a:pt x="5728" y="3120"/>
                  <a:pt x="5859" y="3406"/>
                  <a:pt x="6145" y="3299"/>
                </a:cubicBezTo>
                <a:cubicBezTo>
                  <a:pt x="6264" y="3263"/>
                  <a:pt x="6371" y="3156"/>
                  <a:pt x="6502" y="2930"/>
                </a:cubicBezTo>
                <a:lnTo>
                  <a:pt x="6502" y="2930"/>
                </a:lnTo>
                <a:cubicBezTo>
                  <a:pt x="6121" y="3299"/>
                  <a:pt x="5704" y="2477"/>
                  <a:pt x="5228" y="3251"/>
                </a:cubicBezTo>
                <a:lnTo>
                  <a:pt x="5228" y="3251"/>
                </a:lnTo>
                <a:cubicBezTo>
                  <a:pt x="5359" y="2966"/>
                  <a:pt x="5561" y="2727"/>
                  <a:pt x="5823" y="2549"/>
                </a:cubicBezTo>
                <a:cubicBezTo>
                  <a:pt x="5811" y="2585"/>
                  <a:pt x="5823" y="2632"/>
                  <a:pt x="5835" y="2656"/>
                </a:cubicBezTo>
                <a:lnTo>
                  <a:pt x="5835" y="2668"/>
                </a:lnTo>
                <a:cubicBezTo>
                  <a:pt x="5847" y="2680"/>
                  <a:pt x="5859" y="2692"/>
                  <a:pt x="5871" y="2704"/>
                </a:cubicBezTo>
                <a:cubicBezTo>
                  <a:pt x="5966" y="2787"/>
                  <a:pt x="6121" y="2692"/>
                  <a:pt x="6085" y="2561"/>
                </a:cubicBezTo>
                <a:cubicBezTo>
                  <a:pt x="6037" y="2656"/>
                  <a:pt x="5942" y="2596"/>
                  <a:pt x="5954" y="2537"/>
                </a:cubicBezTo>
                <a:cubicBezTo>
                  <a:pt x="5966" y="2466"/>
                  <a:pt x="6073" y="2418"/>
                  <a:pt x="6121" y="2418"/>
                </a:cubicBezTo>
                <a:cubicBezTo>
                  <a:pt x="6168" y="2430"/>
                  <a:pt x="6216" y="2442"/>
                  <a:pt x="6252" y="2477"/>
                </a:cubicBezTo>
                <a:cubicBezTo>
                  <a:pt x="6335" y="2561"/>
                  <a:pt x="6430" y="2751"/>
                  <a:pt x="6180" y="2847"/>
                </a:cubicBezTo>
                <a:cubicBezTo>
                  <a:pt x="6418" y="2977"/>
                  <a:pt x="6633" y="2704"/>
                  <a:pt x="6585" y="2466"/>
                </a:cubicBezTo>
                <a:cubicBezTo>
                  <a:pt x="6752" y="2501"/>
                  <a:pt x="6788" y="2394"/>
                  <a:pt x="6954" y="2537"/>
                </a:cubicBezTo>
                <a:cubicBezTo>
                  <a:pt x="6811" y="2108"/>
                  <a:pt x="6573" y="2227"/>
                  <a:pt x="6407" y="2156"/>
                </a:cubicBezTo>
                <a:lnTo>
                  <a:pt x="6407" y="2156"/>
                </a:lnTo>
                <a:cubicBezTo>
                  <a:pt x="6764" y="2263"/>
                  <a:pt x="6883" y="1989"/>
                  <a:pt x="7169" y="1977"/>
                </a:cubicBezTo>
                <a:cubicBezTo>
                  <a:pt x="6859" y="1715"/>
                  <a:pt x="6668" y="1930"/>
                  <a:pt x="6442" y="2001"/>
                </a:cubicBezTo>
                <a:lnTo>
                  <a:pt x="6442" y="2001"/>
                </a:lnTo>
                <a:cubicBezTo>
                  <a:pt x="6990" y="1787"/>
                  <a:pt x="6859" y="1477"/>
                  <a:pt x="7085" y="1215"/>
                </a:cubicBezTo>
                <a:cubicBezTo>
                  <a:pt x="6823" y="1442"/>
                  <a:pt x="6514" y="1311"/>
                  <a:pt x="6299" y="1858"/>
                </a:cubicBezTo>
                <a:lnTo>
                  <a:pt x="6299" y="1858"/>
                </a:lnTo>
                <a:cubicBezTo>
                  <a:pt x="6371" y="1644"/>
                  <a:pt x="6597" y="1442"/>
                  <a:pt x="6323" y="1132"/>
                </a:cubicBezTo>
                <a:cubicBezTo>
                  <a:pt x="6311" y="1430"/>
                  <a:pt x="6037" y="1537"/>
                  <a:pt x="6156" y="1894"/>
                </a:cubicBezTo>
                <a:lnTo>
                  <a:pt x="6156" y="1894"/>
                </a:lnTo>
                <a:cubicBezTo>
                  <a:pt x="6085" y="1739"/>
                  <a:pt x="6192" y="1501"/>
                  <a:pt x="5764" y="1346"/>
                </a:cubicBezTo>
                <a:cubicBezTo>
                  <a:pt x="5906" y="1513"/>
                  <a:pt x="5799" y="1549"/>
                  <a:pt x="5835" y="1715"/>
                </a:cubicBezTo>
                <a:cubicBezTo>
                  <a:pt x="5609" y="1668"/>
                  <a:pt x="5323" y="1882"/>
                  <a:pt x="5454" y="2120"/>
                </a:cubicBezTo>
                <a:cubicBezTo>
                  <a:pt x="5549" y="1882"/>
                  <a:pt x="5752" y="1965"/>
                  <a:pt x="5823" y="2061"/>
                </a:cubicBezTo>
                <a:cubicBezTo>
                  <a:pt x="5859" y="2085"/>
                  <a:pt x="5883" y="2132"/>
                  <a:pt x="5883" y="2180"/>
                </a:cubicBezTo>
                <a:cubicBezTo>
                  <a:pt x="5883" y="2239"/>
                  <a:pt x="5835" y="2335"/>
                  <a:pt x="5764" y="2346"/>
                </a:cubicBezTo>
                <a:cubicBezTo>
                  <a:pt x="5704" y="2358"/>
                  <a:pt x="5645" y="2275"/>
                  <a:pt x="5740" y="2215"/>
                </a:cubicBezTo>
                <a:cubicBezTo>
                  <a:pt x="5609" y="2180"/>
                  <a:pt x="5514" y="2335"/>
                  <a:pt x="5609" y="2430"/>
                </a:cubicBezTo>
                <a:cubicBezTo>
                  <a:pt x="5621" y="2442"/>
                  <a:pt x="5621" y="2454"/>
                  <a:pt x="5633" y="2466"/>
                </a:cubicBezTo>
                <a:lnTo>
                  <a:pt x="5633" y="2466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73" y="2739"/>
                  <a:pt x="5323" y="2942"/>
                  <a:pt x="5049" y="3073"/>
                </a:cubicBezTo>
                <a:cubicBezTo>
                  <a:pt x="5823" y="2596"/>
                  <a:pt x="5002" y="2180"/>
                  <a:pt x="5383" y="1799"/>
                </a:cubicBezTo>
                <a:lnTo>
                  <a:pt x="5335" y="1834"/>
                </a:lnTo>
                <a:cubicBezTo>
                  <a:pt x="5347" y="1823"/>
                  <a:pt x="5359" y="1811"/>
                  <a:pt x="5383" y="1799"/>
                </a:cubicBezTo>
                <a:cubicBezTo>
                  <a:pt x="5144" y="1930"/>
                  <a:pt x="5037" y="2037"/>
                  <a:pt x="5002" y="2156"/>
                </a:cubicBezTo>
                <a:cubicBezTo>
                  <a:pt x="4906" y="2454"/>
                  <a:pt x="5180" y="2573"/>
                  <a:pt x="5168" y="2716"/>
                </a:cubicBezTo>
                <a:cubicBezTo>
                  <a:pt x="5025" y="2608"/>
                  <a:pt x="4930" y="2656"/>
                  <a:pt x="4871" y="2787"/>
                </a:cubicBezTo>
                <a:cubicBezTo>
                  <a:pt x="5049" y="2775"/>
                  <a:pt x="5073" y="2954"/>
                  <a:pt x="4978" y="3037"/>
                </a:cubicBezTo>
                <a:cubicBezTo>
                  <a:pt x="4823" y="3180"/>
                  <a:pt x="4478" y="3216"/>
                  <a:pt x="4406" y="3620"/>
                </a:cubicBezTo>
                <a:cubicBezTo>
                  <a:pt x="4371" y="3668"/>
                  <a:pt x="4323" y="3728"/>
                  <a:pt x="4299" y="3787"/>
                </a:cubicBezTo>
                <a:cubicBezTo>
                  <a:pt x="4311" y="3728"/>
                  <a:pt x="4335" y="3656"/>
                  <a:pt x="4347" y="3597"/>
                </a:cubicBezTo>
                <a:cubicBezTo>
                  <a:pt x="4573" y="3251"/>
                  <a:pt x="4359" y="3001"/>
                  <a:pt x="4347" y="2787"/>
                </a:cubicBezTo>
                <a:cubicBezTo>
                  <a:pt x="4347" y="2644"/>
                  <a:pt x="4478" y="2537"/>
                  <a:pt x="4597" y="2680"/>
                </a:cubicBezTo>
                <a:cubicBezTo>
                  <a:pt x="4656" y="2549"/>
                  <a:pt x="4609" y="2442"/>
                  <a:pt x="4442" y="2418"/>
                </a:cubicBezTo>
                <a:cubicBezTo>
                  <a:pt x="4537" y="2311"/>
                  <a:pt x="4823" y="2418"/>
                  <a:pt x="4954" y="2144"/>
                </a:cubicBezTo>
                <a:cubicBezTo>
                  <a:pt x="5013" y="1965"/>
                  <a:pt x="5013" y="1787"/>
                  <a:pt x="4942" y="1620"/>
                </a:cubicBezTo>
                <a:lnTo>
                  <a:pt x="4942" y="1620"/>
                </a:lnTo>
                <a:cubicBezTo>
                  <a:pt x="4942" y="2156"/>
                  <a:pt x="4061" y="1870"/>
                  <a:pt x="4275" y="2751"/>
                </a:cubicBezTo>
                <a:lnTo>
                  <a:pt x="4275" y="2751"/>
                </a:lnTo>
                <a:cubicBezTo>
                  <a:pt x="4168" y="2466"/>
                  <a:pt x="4144" y="2144"/>
                  <a:pt x="4204" y="1834"/>
                </a:cubicBezTo>
                <a:cubicBezTo>
                  <a:pt x="4228" y="1870"/>
                  <a:pt x="4251" y="1894"/>
                  <a:pt x="4287" y="1906"/>
                </a:cubicBezTo>
                <a:lnTo>
                  <a:pt x="4299" y="1906"/>
                </a:lnTo>
                <a:cubicBezTo>
                  <a:pt x="4311" y="1906"/>
                  <a:pt x="4323" y="1906"/>
                  <a:pt x="4347" y="1906"/>
                </a:cubicBezTo>
                <a:cubicBezTo>
                  <a:pt x="4478" y="1894"/>
                  <a:pt x="4525" y="1715"/>
                  <a:pt x="4406" y="1644"/>
                </a:cubicBezTo>
                <a:cubicBezTo>
                  <a:pt x="4430" y="1763"/>
                  <a:pt x="4335" y="1775"/>
                  <a:pt x="4287" y="1727"/>
                </a:cubicBezTo>
                <a:cubicBezTo>
                  <a:pt x="4251" y="1668"/>
                  <a:pt x="4287" y="1561"/>
                  <a:pt x="4335" y="1525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85" y="1465"/>
                  <a:pt x="4775" y="1549"/>
                  <a:pt x="4680" y="1787"/>
                </a:cubicBezTo>
                <a:cubicBezTo>
                  <a:pt x="4930" y="1715"/>
                  <a:pt x="4883" y="1358"/>
                  <a:pt x="4692" y="1239"/>
                </a:cubicBezTo>
                <a:cubicBezTo>
                  <a:pt x="4835" y="1144"/>
                  <a:pt x="4775" y="1037"/>
                  <a:pt x="5002" y="1025"/>
                </a:cubicBezTo>
                <a:cubicBezTo>
                  <a:pt x="4585" y="822"/>
                  <a:pt x="4502" y="1073"/>
                  <a:pt x="4335" y="1132"/>
                </a:cubicBezTo>
                <a:lnTo>
                  <a:pt x="4335" y="1132"/>
                </a:lnTo>
                <a:cubicBezTo>
                  <a:pt x="4680" y="953"/>
                  <a:pt x="4561" y="692"/>
                  <a:pt x="4763" y="465"/>
                </a:cubicBezTo>
                <a:cubicBezTo>
                  <a:pt x="4347" y="501"/>
                  <a:pt x="4359" y="799"/>
                  <a:pt x="4263" y="1001"/>
                </a:cubicBezTo>
                <a:lnTo>
                  <a:pt x="4263" y="1001"/>
                </a:lnTo>
                <a:cubicBezTo>
                  <a:pt x="4490" y="465"/>
                  <a:pt x="4192" y="334"/>
                  <a:pt x="4156" y="1"/>
                </a:cubicBezTo>
                <a:cubicBezTo>
                  <a:pt x="4132" y="334"/>
                  <a:pt x="3823" y="465"/>
                  <a:pt x="4061" y="1001"/>
                </a:cubicBezTo>
                <a:lnTo>
                  <a:pt x="4061" y="1001"/>
                </a:lnTo>
                <a:cubicBezTo>
                  <a:pt x="3954" y="799"/>
                  <a:pt x="3966" y="501"/>
                  <a:pt x="3561" y="465"/>
                </a:cubicBezTo>
                <a:cubicBezTo>
                  <a:pt x="3763" y="692"/>
                  <a:pt x="3644" y="953"/>
                  <a:pt x="3978" y="1132"/>
                </a:cubicBezTo>
                <a:lnTo>
                  <a:pt x="3978" y="1132"/>
                </a:lnTo>
                <a:cubicBezTo>
                  <a:pt x="3811" y="1073"/>
                  <a:pt x="3728" y="822"/>
                  <a:pt x="3311" y="1025"/>
                </a:cubicBezTo>
                <a:cubicBezTo>
                  <a:pt x="3537" y="1037"/>
                  <a:pt x="3478" y="1132"/>
                  <a:pt x="3632" y="1239"/>
                </a:cubicBezTo>
                <a:cubicBezTo>
                  <a:pt x="3430" y="1358"/>
                  <a:pt x="3382" y="1715"/>
                  <a:pt x="3644" y="1787"/>
                </a:cubicBezTo>
                <a:cubicBezTo>
                  <a:pt x="3537" y="1549"/>
                  <a:pt x="3740" y="1465"/>
                  <a:pt x="3859" y="1477"/>
                </a:cubicBezTo>
                <a:cubicBezTo>
                  <a:pt x="3906" y="1477"/>
                  <a:pt x="3954" y="1489"/>
                  <a:pt x="3990" y="1525"/>
                </a:cubicBezTo>
                <a:cubicBezTo>
                  <a:pt x="4025" y="1561"/>
                  <a:pt x="4073" y="1680"/>
                  <a:pt x="4025" y="1727"/>
                </a:cubicBezTo>
                <a:cubicBezTo>
                  <a:pt x="3990" y="1775"/>
                  <a:pt x="3882" y="1763"/>
                  <a:pt x="3918" y="1644"/>
                </a:cubicBezTo>
                <a:cubicBezTo>
                  <a:pt x="3787" y="1715"/>
                  <a:pt x="3835" y="1894"/>
                  <a:pt x="3978" y="1906"/>
                </a:cubicBezTo>
                <a:cubicBezTo>
                  <a:pt x="3990" y="1906"/>
                  <a:pt x="4001" y="1906"/>
                  <a:pt x="4013" y="1906"/>
                </a:cubicBezTo>
                <a:lnTo>
                  <a:pt x="4025" y="1906"/>
                </a:lnTo>
                <a:cubicBezTo>
                  <a:pt x="4061" y="1894"/>
                  <a:pt x="4097" y="1870"/>
                  <a:pt x="4109" y="1834"/>
                </a:cubicBezTo>
                <a:cubicBezTo>
                  <a:pt x="4168" y="2144"/>
                  <a:pt x="4144" y="2466"/>
                  <a:pt x="4049" y="2751"/>
                </a:cubicBezTo>
                <a:cubicBezTo>
                  <a:pt x="4251" y="1870"/>
                  <a:pt x="3382" y="2156"/>
                  <a:pt x="3370" y="1620"/>
                </a:cubicBezTo>
                <a:lnTo>
                  <a:pt x="3370" y="1680"/>
                </a:lnTo>
                <a:cubicBezTo>
                  <a:pt x="3370" y="1656"/>
                  <a:pt x="3370" y="1632"/>
                  <a:pt x="3370" y="1620"/>
                </a:cubicBezTo>
                <a:cubicBezTo>
                  <a:pt x="3299" y="1870"/>
                  <a:pt x="3299" y="2025"/>
                  <a:pt x="3359" y="2144"/>
                </a:cubicBezTo>
                <a:cubicBezTo>
                  <a:pt x="3489" y="2418"/>
                  <a:pt x="3775" y="2311"/>
                  <a:pt x="3882" y="2418"/>
                </a:cubicBezTo>
                <a:cubicBezTo>
                  <a:pt x="3704" y="2442"/>
                  <a:pt x="3656" y="2537"/>
                  <a:pt x="3716" y="2680"/>
                </a:cubicBezTo>
                <a:cubicBezTo>
                  <a:pt x="3835" y="2537"/>
                  <a:pt x="3978" y="2644"/>
                  <a:pt x="3966" y="2787"/>
                </a:cubicBezTo>
                <a:cubicBezTo>
                  <a:pt x="3966" y="2989"/>
                  <a:pt x="3740" y="3251"/>
                  <a:pt x="3966" y="3585"/>
                </a:cubicBezTo>
                <a:cubicBezTo>
                  <a:pt x="3978" y="3656"/>
                  <a:pt x="3990" y="3728"/>
                  <a:pt x="4013" y="3787"/>
                </a:cubicBezTo>
                <a:cubicBezTo>
                  <a:pt x="3978" y="3728"/>
                  <a:pt x="3942" y="3668"/>
                  <a:pt x="3906" y="3620"/>
                </a:cubicBezTo>
                <a:cubicBezTo>
                  <a:pt x="3835" y="3216"/>
                  <a:pt x="3489" y="3180"/>
                  <a:pt x="3335" y="3037"/>
                </a:cubicBezTo>
                <a:cubicBezTo>
                  <a:pt x="3239" y="2954"/>
                  <a:pt x="3263" y="2775"/>
                  <a:pt x="3442" y="2787"/>
                </a:cubicBezTo>
                <a:cubicBezTo>
                  <a:pt x="3382" y="2656"/>
                  <a:pt x="3287" y="2608"/>
                  <a:pt x="3144" y="2716"/>
                </a:cubicBezTo>
                <a:cubicBezTo>
                  <a:pt x="3132" y="2573"/>
                  <a:pt x="3406" y="2442"/>
                  <a:pt x="3311" y="2156"/>
                </a:cubicBezTo>
                <a:cubicBezTo>
                  <a:pt x="3275" y="2037"/>
                  <a:pt x="3168" y="1918"/>
                  <a:pt x="2930" y="1799"/>
                </a:cubicBezTo>
                <a:cubicBezTo>
                  <a:pt x="3311" y="2180"/>
                  <a:pt x="2489" y="2596"/>
                  <a:pt x="3263" y="3073"/>
                </a:cubicBezTo>
                <a:cubicBezTo>
                  <a:pt x="2978" y="2942"/>
                  <a:pt x="2739" y="2739"/>
                  <a:pt x="2573" y="2477"/>
                </a:cubicBezTo>
                <a:cubicBezTo>
                  <a:pt x="2608" y="2489"/>
                  <a:pt x="2644" y="2477"/>
                  <a:pt x="2668" y="2466"/>
                </a:cubicBezTo>
                <a:lnTo>
                  <a:pt x="2680" y="2466"/>
                </a:lnTo>
                <a:cubicBezTo>
                  <a:pt x="2692" y="2454"/>
                  <a:pt x="2704" y="2442"/>
                  <a:pt x="2716" y="2430"/>
                </a:cubicBezTo>
                <a:cubicBezTo>
                  <a:pt x="2799" y="2346"/>
                  <a:pt x="2727" y="2204"/>
                  <a:pt x="2608" y="2204"/>
                </a:cubicBezTo>
                <a:lnTo>
                  <a:pt x="2573" y="2204"/>
                </a:lnTo>
                <a:cubicBezTo>
                  <a:pt x="2680" y="2263"/>
                  <a:pt x="2608" y="2346"/>
                  <a:pt x="2549" y="2346"/>
                </a:cubicBezTo>
                <a:cubicBezTo>
                  <a:pt x="2489" y="2335"/>
                  <a:pt x="2442" y="2227"/>
                  <a:pt x="2442" y="2180"/>
                </a:cubicBezTo>
                <a:cubicBezTo>
                  <a:pt x="2442" y="2132"/>
                  <a:pt x="2454" y="2085"/>
                  <a:pt x="2489" y="2049"/>
                </a:cubicBezTo>
                <a:cubicBezTo>
                  <a:pt x="2585" y="1894"/>
                  <a:pt x="2823" y="1930"/>
                  <a:pt x="2858" y="2108"/>
                </a:cubicBezTo>
                <a:cubicBezTo>
                  <a:pt x="2989" y="1882"/>
                  <a:pt x="2716" y="1668"/>
                  <a:pt x="2489" y="1715"/>
                </a:cubicBezTo>
                <a:cubicBezTo>
                  <a:pt x="2525" y="1537"/>
                  <a:pt x="2406" y="1513"/>
                  <a:pt x="2561" y="1346"/>
                </a:cubicBezTo>
                <a:cubicBezTo>
                  <a:pt x="2120" y="1489"/>
                  <a:pt x="2239" y="1727"/>
                  <a:pt x="2168" y="1894"/>
                </a:cubicBezTo>
                <a:lnTo>
                  <a:pt x="2168" y="1894"/>
                </a:lnTo>
                <a:cubicBezTo>
                  <a:pt x="2275" y="1525"/>
                  <a:pt x="2013" y="1418"/>
                  <a:pt x="1989" y="1120"/>
                </a:cubicBezTo>
                <a:cubicBezTo>
                  <a:pt x="1727" y="1442"/>
                  <a:pt x="1942" y="1632"/>
                  <a:pt x="2025" y="1858"/>
                </a:cubicBezTo>
                <a:lnTo>
                  <a:pt x="2025" y="1858"/>
                </a:lnTo>
                <a:cubicBezTo>
                  <a:pt x="1799" y="1311"/>
                  <a:pt x="1501" y="1430"/>
                  <a:pt x="1239" y="1215"/>
                </a:cubicBezTo>
                <a:cubicBezTo>
                  <a:pt x="1454" y="1477"/>
                  <a:pt x="1334" y="1787"/>
                  <a:pt x="1870" y="2001"/>
                </a:cubicBezTo>
                <a:lnTo>
                  <a:pt x="1870" y="2001"/>
                </a:lnTo>
                <a:cubicBezTo>
                  <a:pt x="1656" y="1918"/>
                  <a:pt x="1454" y="1704"/>
                  <a:pt x="1144" y="1977"/>
                </a:cubicBezTo>
                <a:cubicBezTo>
                  <a:pt x="1442" y="1989"/>
                  <a:pt x="1549" y="2263"/>
                  <a:pt x="1906" y="2144"/>
                </a:cubicBezTo>
                <a:lnTo>
                  <a:pt x="1906" y="2144"/>
                </a:lnTo>
                <a:cubicBezTo>
                  <a:pt x="1751" y="2215"/>
                  <a:pt x="1513" y="2108"/>
                  <a:pt x="1358" y="2537"/>
                </a:cubicBezTo>
                <a:cubicBezTo>
                  <a:pt x="1525" y="2382"/>
                  <a:pt x="1561" y="2501"/>
                  <a:pt x="1727" y="2466"/>
                </a:cubicBezTo>
                <a:cubicBezTo>
                  <a:pt x="1692" y="2692"/>
                  <a:pt x="1906" y="2977"/>
                  <a:pt x="2132" y="2847"/>
                </a:cubicBezTo>
                <a:cubicBezTo>
                  <a:pt x="1894" y="2751"/>
                  <a:pt x="1989" y="2549"/>
                  <a:pt x="2073" y="2466"/>
                </a:cubicBezTo>
                <a:cubicBezTo>
                  <a:pt x="2108" y="2442"/>
                  <a:pt x="2144" y="2418"/>
                  <a:pt x="2192" y="2418"/>
                </a:cubicBezTo>
                <a:cubicBezTo>
                  <a:pt x="2251" y="2418"/>
                  <a:pt x="2358" y="2466"/>
                  <a:pt x="2358" y="2525"/>
                </a:cubicBezTo>
                <a:cubicBezTo>
                  <a:pt x="2370" y="2596"/>
                  <a:pt x="2287" y="2656"/>
                  <a:pt x="2227" y="2561"/>
                </a:cubicBezTo>
                <a:cubicBezTo>
                  <a:pt x="2192" y="2692"/>
                  <a:pt x="2346" y="2787"/>
                  <a:pt x="2454" y="2692"/>
                </a:cubicBezTo>
                <a:cubicBezTo>
                  <a:pt x="2466" y="2680"/>
                  <a:pt x="2466" y="2668"/>
                  <a:pt x="2477" y="2656"/>
                </a:cubicBezTo>
                <a:cubicBezTo>
                  <a:pt x="2477" y="2656"/>
                  <a:pt x="2477" y="2656"/>
                  <a:pt x="2477" y="2656"/>
                </a:cubicBezTo>
                <a:cubicBezTo>
                  <a:pt x="2501" y="2620"/>
                  <a:pt x="2501" y="2585"/>
                  <a:pt x="2501" y="2549"/>
                </a:cubicBezTo>
                <a:cubicBezTo>
                  <a:pt x="2751" y="2727"/>
                  <a:pt x="2966" y="2966"/>
                  <a:pt x="3097" y="3239"/>
                </a:cubicBezTo>
                <a:cubicBezTo>
                  <a:pt x="2620" y="2466"/>
                  <a:pt x="2204" y="3287"/>
                  <a:pt x="1811" y="2918"/>
                </a:cubicBezTo>
                <a:cubicBezTo>
                  <a:pt x="1942" y="3144"/>
                  <a:pt x="2061" y="3251"/>
                  <a:pt x="2168" y="3287"/>
                </a:cubicBezTo>
                <a:cubicBezTo>
                  <a:pt x="2466" y="3394"/>
                  <a:pt x="2585" y="3120"/>
                  <a:pt x="2739" y="3120"/>
                </a:cubicBezTo>
                <a:cubicBezTo>
                  <a:pt x="2632" y="3263"/>
                  <a:pt x="2668" y="3370"/>
                  <a:pt x="2811" y="3418"/>
                </a:cubicBezTo>
                <a:cubicBezTo>
                  <a:pt x="2787" y="3239"/>
                  <a:pt x="2954" y="3216"/>
                  <a:pt x="3061" y="3323"/>
                </a:cubicBezTo>
                <a:cubicBezTo>
                  <a:pt x="3192" y="3466"/>
                  <a:pt x="3228" y="3811"/>
                  <a:pt x="3632" y="3882"/>
                </a:cubicBezTo>
                <a:cubicBezTo>
                  <a:pt x="3692" y="3930"/>
                  <a:pt x="3751" y="3966"/>
                  <a:pt x="3811" y="3990"/>
                </a:cubicBezTo>
                <a:cubicBezTo>
                  <a:pt x="3740" y="3978"/>
                  <a:pt x="3668" y="3954"/>
                  <a:pt x="3609" y="3954"/>
                </a:cubicBezTo>
                <a:cubicBezTo>
                  <a:pt x="3263" y="3716"/>
                  <a:pt x="3013" y="3930"/>
                  <a:pt x="2799" y="3942"/>
                </a:cubicBezTo>
                <a:cubicBezTo>
                  <a:pt x="2668" y="3942"/>
                  <a:pt x="2561" y="3811"/>
                  <a:pt x="2692" y="3692"/>
                </a:cubicBezTo>
                <a:cubicBezTo>
                  <a:pt x="2561" y="3632"/>
                  <a:pt x="2466" y="3680"/>
                  <a:pt x="2442" y="3847"/>
                </a:cubicBezTo>
                <a:cubicBezTo>
                  <a:pt x="2323" y="3751"/>
                  <a:pt x="2442" y="3466"/>
                  <a:pt x="2156" y="3335"/>
                </a:cubicBezTo>
                <a:cubicBezTo>
                  <a:pt x="2049" y="3275"/>
                  <a:pt x="1882" y="3275"/>
                  <a:pt x="1632" y="3347"/>
                </a:cubicBezTo>
                <a:lnTo>
                  <a:pt x="1632" y="3347"/>
                </a:lnTo>
                <a:cubicBezTo>
                  <a:pt x="2180" y="3347"/>
                  <a:pt x="1894" y="4228"/>
                  <a:pt x="2775" y="4013"/>
                </a:cubicBezTo>
                <a:cubicBezTo>
                  <a:pt x="2477" y="4120"/>
                  <a:pt x="2168" y="4144"/>
                  <a:pt x="1858" y="4085"/>
                </a:cubicBezTo>
                <a:cubicBezTo>
                  <a:pt x="1882" y="4061"/>
                  <a:pt x="1906" y="4037"/>
                  <a:pt x="1918" y="4001"/>
                </a:cubicBezTo>
                <a:lnTo>
                  <a:pt x="1918" y="3990"/>
                </a:lnTo>
                <a:cubicBezTo>
                  <a:pt x="1918" y="3978"/>
                  <a:pt x="1918" y="3966"/>
                  <a:pt x="1918" y="3954"/>
                </a:cubicBezTo>
                <a:cubicBezTo>
                  <a:pt x="1918" y="3811"/>
                  <a:pt x="1727" y="3763"/>
                  <a:pt x="1668" y="3882"/>
                </a:cubicBezTo>
                <a:cubicBezTo>
                  <a:pt x="1775" y="3859"/>
                  <a:pt x="1799" y="3966"/>
                  <a:pt x="1739" y="4001"/>
                </a:cubicBezTo>
                <a:cubicBezTo>
                  <a:pt x="1692" y="4037"/>
                  <a:pt x="1584" y="4001"/>
                  <a:pt x="1549" y="3966"/>
                </a:cubicBezTo>
                <a:cubicBezTo>
                  <a:pt x="1513" y="3930"/>
                  <a:pt x="1489" y="3882"/>
                  <a:pt x="1489" y="3835"/>
                </a:cubicBezTo>
                <a:cubicBezTo>
                  <a:pt x="1489" y="3716"/>
                  <a:pt x="1561" y="3513"/>
                  <a:pt x="1799" y="3620"/>
                </a:cubicBezTo>
                <a:cubicBezTo>
                  <a:pt x="1727" y="3358"/>
                  <a:pt x="1382" y="3406"/>
                  <a:pt x="1251" y="3597"/>
                </a:cubicBezTo>
                <a:cubicBezTo>
                  <a:pt x="1156" y="3454"/>
                  <a:pt x="1061" y="3513"/>
                  <a:pt x="1037" y="3287"/>
                </a:cubicBezTo>
                <a:cubicBezTo>
                  <a:pt x="846" y="3704"/>
                  <a:pt x="1084" y="3787"/>
                  <a:pt x="1156" y="3954"/>
                </a:cubicBezTo>
                <a:lnTo>
                  <a:pt x="1156" y="3954"/>
                </a:lnTo>
                <a:cubicBezTo>
                  <a:pt x="977" y="3620"/>
                  <a:pt x="703" y="3728"/>
                  <a:pt x="489" y="3537"/>
                </a:cubicBezTo>
                <a:cubicBezTo>
                  <a:pt x="525" y="3942"/>
                  <a:pt x="811" y="3930"/>
                  <a:pt x="1025" y="4025"/>
                </a:cubicBezTo>
                <a:lnTo>
                  <a:pt x="1025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90" y="4013"/>
                </a:moveTo>
                <a:close/>
                <a:moveTo>
                  <a:pt x="4763" y="3942"/>
                </a:moveTo>
                <a:cubicBezTo>
                  <a:pt x="4859" y="3882"/>
                  <a:pt x="4978" y="3870"/>
                  <a:pt x="5085" y="3894"/>
                </a:cubicBezTo>
                <a:cubicBezTo>
                  <a:pt x="5264" y="3966"/>
                  <a:pt x="5454" y="4037"/>
                  <a:pt x="5633" y="4097"/>
                </a:cubicBezTo>
                <a:cubicBezTo>
                  <a:pt x="5704" y="4109"/>
                  <a:pt x="5787" y="4120"/>
                  <a:pt x="5871" y="4132"/>
                </a:cubicBezTo>
                <a:cubicBezTo>
                  <a:pt x="5787" y="4132"/>
                  <a:pt x="5716" y="4144"/>
                  <a:pt x="5633" y="4168"/>
                </a:cubicBezTo>
                <a:cubicBezTo>
                  <a:pt x="5454" y="4216"/>
                  <a:pt x="5264" y="4287"/>
                  <a:pt x="5085" y="4371"/>
                </a:cubicBezTo>
                <a:cubicBezTo>
                  <a:pt x="4978" y="4394"/>
                  <a:pt x="4859" y="4371"/>
                  <a:pt x="4763" y="4323"/>
                </a:cubicBezTo>
                <a:cubicBezTo>
                  <a:pt x="4930" y="4323"/>
                  <a:pt x="5097" y="4251"/>
                  <a:pt x="5216" y="4132"/>
                </a:cubicBezTo>
                <a:cubicBezTo>
                  <a:pt x="5097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906"/>
                </a:moveTo>
                <a:cubicBezTo>
                  <a:pt x="4894" y="4728"/>
                  <a:pt x="4835" y="4573"/>
                  <a:pt x="4704" y="4454"/>
                </a:cubicBezTo>
                <a:cubicBezTo>
                  <a:pt x="4811" y="4490"/>
                  <a:pt x="4906" y="4561"/>
                  <a:pt x="4966" y="4656"/>
                </a:cubicBezTo>
                <a:cubicBezTo>
                  <a:pt x="5037" y="4835"/>
                  <a:pt x="5121" y="5013"/>
                  <a:pt x="5216" y="5180"/>
                </a:cubicBezTo>
                <a:cubicBezTo>
                  <a:pt x="5252" y="5252"/>
                  <a:pt x="5299" y="5311"/>
                  <a:pt x="5347" y="5371"/>
                </a:cubicBezTo>
                <a:cubicBezTo>
                  <a:pt x="5287" y="5323"/>
                  <a:pt x="5228" y="5275"/>
                  <a:pt x="5168" y="5228"/>
                </a:cubicBezTo>
                <a:cubicBezTo>
                  <a:pt x="4930" y="5085"/>
                  <a:pt x="4763" y="5061"/>
                  <a:pt x="4632" y="4990"/>
                </a:cubicBezTo>
                <a:cubicBezTo>
                  <a:pt x="4537" y="4930"/>
                  <a:pt x="4466" y="4835"/>
                  <a:pt x="4442" y="4728"/>
                </a:cubicBezTo>
                <a:cubicBezTo>
                  <a:pt x="4549" y="4847"/>
                  <a:pt x="4716" y="4906"/>
                  <a:pt x="4894" y="4906"/>
                </a:cubicBezTo>
                <a:close/>
                <a:moveTo>
                  <a:pt x="5002" y="3085"/>
                </a:moveTo>
                <a:close/>
                <a:moveTo>
                  <a:pt x="4632" y="3275"/>
                </a:moveTo>
                <a:cubicBezTo>
                  <a:pt x="4763" y="3204"/>
                  <a:pt x="4930" y="3180"/>
                  <a:pt x="5168" y="3037"/>
                </a:cubicBezTo>
                <a:cubicBezTo>
                  <a:pt x="5228" y="2989"/>
                  <a:pt x="5287" y="2942"/>
                  <a:pt x="5347" y="2894"/>
                </a:cubicBezTo>
                <a:cubicBezTo>
                  <a:pt x="5299" y="2954"/>
                  <a:pt x="5252" y="3025"/>
                  <a:pt x="5216" y="3085"/>
                </a:cubicBezTo>
                <a:cubicBezTo>
                  <a:pt x="5121" y="3251"/>
                  <a:pt x="5037" y="3430"/>
                  <a:pt x="4966" y="3609"/>
                </a:cubicBezTo>
                <a:cubicBezTo>
                  <a:pt x="4906" y="3716"/>
                  <a:pt x="4811" y="3787"/>
                  <a:pt x="4704" y="3811"/>
                </a:cubicBezTo>
                <a:cubicBezTo>
                  <a:pt x="4835" y="3704"/>
                  <a:pt x="4894" y="3537"/>
                  <a:pt x="4883" y="3370"/>
                </a:cubicBezTo>
                <a:cubicBezTo>
                  <a:pt x="4716" y="3358"/>
                  <a:pt x="4561" y="3430"/>
                  <a:pt x="4442" y="3549"/>
                </a:cubicBezTo>
                <a:cubicBezTo>
                  <a:pt x="4466" y="3430"/>
                  <a:pt x="4537" y="3335"/>
                  <a:pt x="4644" y="3275"/>
                </a:cubicBezTo>
                <a:close/>
                <a:moveTo>
                  <a:pt x="4240" y="5502"/>
                </a:moveTo>
                <a:close/>
                <a:moveTo>
                  <a:pt x="4013" y="2763"/>
                </a:moveTo>
                <a:close/>
                <a:moveTo>
                  <a:pt x="3930" y="3489"/>
                </a:moveTo>
                <a:cubicBezTo>
                  <a:pt x="3882" y="3382"/>
                  <a:pt x="3859" y="3275"/>
                  <a:pt x="3882" y="3156"/>
                </a:cubicBezTo>
                <a:cubicBezTo>
                  <a:pt x="3966" y="2977"/>
                  <a:pt x="4025" y="2799"/>
                  <a:pt x="4085" y="2608"/>
                </a:cubicBezTo>
                <a:cubicBezTo>
                  <a:pt x="4097" y="2537"/>
                  <a:pt x="4109" y="2454"/>
                  <a:pt x="4121" y="2382"/>
                </a:cubicBezTo>
                <a:cubicBezTo>
                  <a:pt x="4132" y="2466"/>
                  <a:pt x="4144" y="2537"/>
                  <a:pt x="4156" y="2608"/>
                </a:cubicBezTo>
                <a:cubicBezTo>
                  <a:pt x="4216" y="2799"/>
                  <a:pt x="4287" y="2977"/>
                  <a:pt x="4359" y="3156"/>
                </a:cubicBezTo>
                <a:cubicBezTo>
                  <a:pt x="4382" y="3275"/>
                  <a:pt x="4371" y="3382"/>
                  <a:pt x="4311" y="3489"/>
                </a:cubicBezTo>
                <a:cubicBezTo>
                  <a:pt x="4478" y="3311"/>
                  <a:pt x="4359" y="3037"/>
                  <a:pt x="4121" y="3037"/>
                </a:cubicBezTo>
                <a:cubicBezTo>
                  <a:pt x="3894" y="3037"/>
                  <a:pt x="3775" y="3311"/>
                  <a:pt x="3930" y="3489"/>
                </a:cubicBezTo>
                <a:close/>
                <a:moveTo>
                  <a:pt x="4121" y="5216"/>
                </a:moveTo>
                <a:cubicBezTo>
                  <a:pt x="4251" y="5097"/>
                  <a:pt x="4323" y="4942"/>
                  <a:pt x="4311" y="4775"/>
                </a:cubicBezTo>
                <a:cubicBezTo>
                  <a:pt x="4371" y="4871"/>
                  <a:pt x="4382" y="4990"/>
                  <a:pt x="4359" y="5097"/>
                </a:cubicBezTo>
                <a:cubicBezTo>
                  <a:pt x="4287" y="5275"/>
                  <a:pt x="4216" y="5454"/>
                  <a:pt x="4156" y="5644"/>
                </a:cubicBezTo>
                <a:cubicBezTo>
                  <a:pt x="4144" y="5716"/>
                  <a:pt x="4132" y="5787"/>
                  <a:pt x="4121" y="5871"/>
                </a:cubicBezTo>
                <a:cubicBezTo>
                  <a:pt x="4109" y="5799"/>
                  <a:pt x="4097" y="5716"/>
                  <a:pt x="4085" y="5644"/>
                </a:cubicBezTo>
                <a:cubicBezTo>
                  <a:pt x="4025" y="5454"/>
                  <a:pt x="3966" y="5275"/>
                  <a:pt x="3882" y="5097"/>
                </a:cubicBezTo>
                <a:cubicBezTo>
                  <a:pt x="3859" y="4990"/>
                  <a:pt x="3882" y="4871"/>
                  <a:pt x="3930" y="4775"/>
                </a:cubicBezTo>
                <a:cubicBezTo>
                  <a:pt x="3930" y="4942"/>
                  <a:pt x="4001" y="5109"/>
                  <a:pt x="4121" y="5216"/>
                </a:cubicBezTo>
                <a:close/>
                <a:moveTo>
                  <a:pt x="3239" y="5180"/>
                </a:moveTo>
                <a:close/>
                <a:moveTo>
                  <a:pt x="3359" y="3358"/>
                </a:moveTo>
                <a:cubicBezTo>
                  <a:pt x="3347" y="3525"/>
                  <a:pt x="3406" y="3692"/>
                  <a:pt x="3537" y="3799"/>
                </a:cubicBezTo>
                <a:cubicBezTo>
                  <a:pt x="3430" y="3775"/>
                  <a:pt x="3335" y="3704"/>
                  <a:pt x="3275" y="3609"/>
                </a:cubicBezTo>
                <a:cubicBezTo>
                  <a:pt x="3192" y="3478"/>
                  <a:pt x="3168" y="3311"/>
                  <a:pt x="3025" y="3073"/>
                </a:cubicBezTo>
                <a:cubicBezTo>
                  <a:pt x="2989" y="3013"/>
                  <a:pt x="2942" y="2942"/>
                  <a:pt x="2894" y="2882"/>
                </a:cubicBezTo>
                <a:cubicBezTo>
                  <a:pt x="2954" y="2942"/>
                  <a:pt x="3013" y="2989"/>
                  <a:pt x="3073" y="3025"/>
                </a:cubicBezTo>
                <a:cubicBezTo>
                  <a:pt x="3311" y="3168"/>
                  <a:pt x="3478" y="3192"/>
                  <a:pt x="3609" y="3263"/>
                </a:cubicBezTo>
                <a:cubicBezTo>
                  <a:pt x="3704" y="3323"/>
                  <a:pt x="3775" y="3418"/>
                  <a:pt x="3799" y="3537"/>
                </a:cubicBezTo>
                <a:cubicBezTo>
                  <a:pt x="3692" y="3406"/>
                  <a:pt x="3525" y="3347"/>
                  <a:pt x="3359" y="3358"/>
                </a:cubicBezTo>
                <a:close/>
                <a:moveTo>
                  <a:pt x="3799" y="4716"/>
                </a:moveTo>
                <a:cubicBezTo>
                  <a:pt x="3763" y="4823"/>
                  <a:pt x="3692" y="4918"/>
                  <a:pt x="3597" y="4978"/>
                </a:cubicBezTo>
                <a:cubicBezTo>
                  <a:pt x="3418" y="5049"/>
                  <a:pt x="3239" y="5133"/>
                  <a:pt x="3073" y="5228"/>
                </a:cubicBezTo>
                <a:cubicBezTo>
                  <a:pt x="3001" y="5263"/>
                  <a:pt x="2942" y="5311"/>
                  <a:pt x="2882" y="5359"/>
                </a:cubicBezTo>
                <a:cubicBezTo>
                  <a:pt x="2930" y="5299"/>
                  <a:pt x="2978" y="5240"/>
                  <a:pt x="3025" y="5168"/>
                </a:cubicBezTo>
                <a:cubicBezTo>
                  <a:pt x="3168" y="4942"/>
                  <a:pt x="3192" y="4763"/>
                  <a:pt x="3263" y="4644"/>
                </a:cubicBezTo>
                <a:cubicBezTo>
                  <a:pt x="3323" y="4549"/>
                  <a:pt x="3418" y="4478"/>
                  <a:pt x="3525" y="4442"/>
                </a:cubicBezTo>
                <a:cubicBezTo>
                  <a:pt x="3406" y="4561"/>
                  <a:pt x="3335" y="4716"/>
                  <a:pt x="3347" y="4894"/>
                </a:cubicBezTo>
                <a:cubicBezTo>
                  <a:pt x="3513" y="4906"/>
                  <a:pt x="3692" y="4835"/>
                  <a:pt x="3811" y="4716"/>
                </a:cubicBezTo>
                <a:close/>
                <a:moveTo>
                  <a:pt x="2751" y="4013"/>
                </a:moveTo>
                <a:close/>
                <a:moveTo>
                  <a:pt x="2597" y="4085"/>
                </a:moveTo>
                <a:cubicBezTo>
                  <a:pt x="2787" y="4037"/>
                  <a:pt x="2966" y="3966"/>
                  <a:pt x="3144" y="3882"/>
                </a:cubicBezTo>
                <a:cubicBezTo>
                  <a:pt x="3263" y="3859"/>
                  <a:pt x="3370" y="3882"/>
                  <a:pt x="3478" y="3930"/>
                </a:cubicBezTo>
                <a:cubicBezTo>
                  <a:pt x="3311" y="3930"/>
                  <a:pt x="3144" y="4001"/>
                  <a:pt x="3025" y="4120"/>
                </a:cubicBezTo>
                <a:cubicBezTo>
                  <a:pt x="3144" y="4251"/>
                  <a:pt x="3299" y="4323"/>
                  <a:pt x="3478" y="4311"/>
                </a:cubicBezTo>
                <a:cubicBezTo>
                  <a:pt x="3370" y="4371"/>
                  <a:pt x="3263" y="4382"/>
                  <a:pt x="3144" y="4359"/>
                </a:cubicBezTo>
                <a:cubicBezTo>
                  <a:pt x="2966" y="4287"/>
                  <a:pt x="2787" y="4216"/>
                  <a:pt x="2597" y="4156"/>
                </a:cubicBezTo>
                <a:cubicBezTo>
                  <a:pt x="2537" y="4144"/>
                  <a:pt x="2454" y="4132"/>
                  <a:pt x="2370" y="4120"/>
                </a:cubicBezTo>
                <a:cubicBezTo>
                  <a:pt x="2454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5" name="Google Shape;5655;p34"/>
          <p:cNvSpPr/>
          <p:nvPr/>
        </p:nvSpPr>
        <p:spPr>
          <a:xfrm rot="5400000">
            <a:off x="-527003" y="4743717"/>
            <a:ext cx="750968" cy="752056"/>
          </a:xfrm>
          <a:custGeom>
            <a:avLst/>
            <a:gdLst/>
            <a:ahLst/>
            <a:cxnLst/>
            <a:rect l="l" t="t" r="r" b="b"/>
            <a:pathLst>
              <a:path w="8287" h="8299" extrusionOk="0">
                <a:moveTo>
                  <a:pt x="0" y="4155"/>
                </a:moveTo>
                <a:cubicBezTo>
                  <a:pt x="345" y="4179"/>
                  <a:pt x="476" y="4489"/>
                  <a:pt x="1012" y="4251"/>
                </a:cubicBezTo>
                <a:lnTo>
                  <a:pt x="1012" y="4251"/>
                </a:lnTo>
                <a:cubicBezTo>
                  <a:pt x="798" y="4358"/>
                  <a:pt x="500" y="4346"/>
                  <a:pt x="476" y="4751"/>
                </a:cubicBezTo>
                <a:cubicBezTo>
                  <a:pt x="691" y="4548"/>
                  <a:pt x="965" y="4667"/>
                  <a:pt x="1131" y="4334"/>
                </a:cubicBezTo>
                <a:lnTo>
                  <a:pt x="1131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3" y="4822"/>
                  <a:pt x="1238" y="4679"/>
                </a:cubicBezTo>
                <a:cubicBezTo>
                  <a:pt x="1369" y="4882"/>
                  <a:pt x="1715" y="4917"/>
                  <a:pt x="1786" y="4667"/>
                </a:cubicBezTo>
                <a:cubicBezTo>
                  <a:pt x="1548" y="4763"/>
                  <a:pt x="1477" y="4572"/>
                  <a:pt x="1477" y="4441"/>
                </a:cubicBezTo>
                <a:cubicBezTo>
                  <a:pt x="1477" y="4394"/>
                  <a:pt x="1500" y="4358"/>
                  <a:pt x="1536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4" y="4322"/>
                  <a:pt x="1762" y="4429"/>
                  <a:pt x="1655" y="4394"/>
                </a:cubicBezTo>
                <a:cubicBezTo>
                  <a:pt x="1715" y="4513"/>
                  <a:pt x="1905" y="4465"/>
                  <a:pt x="1905" y="4334"/>
                </a:cubicBezTo>
                <a:cubicBezTo>
                  <a:pt x="1905" y="4322"/>
                  <a:pt x="1905" y="4310"/>
                  <a:pt x="1905" y="4286"/>
                </a:cubicBezTo>
                <a:lnTo>
                  <a:pt x="1905" y="4286"/>
                </a:lnTo>
                <a:cubicBezTo>
                  <a:pt x="1893" y="4251"/>
                  <a:pt x="1869" y="4215"/>
                  <a:pt x="1846" y="4191"/>
                </a:cubicBezTo>
                <a:cubicBezTo>
                  <a:pt x="2143" y="4132"/>
                  <a:pt x="2465" y="4155"/>
                  <a:pt x="2762" y="4263"/>
                </a:cubicBezTo>
                <a:lnTo>
                  <a:pt x="2762" y="4263"/>
                </a:lnTo>
                <a:cubicBezTo>
                  <a:pt x="1881" y="4060"/>
                  <a:pt x="2167" y="4929"/>
                  <a:pt x="1619" y="4929"/>
                </a:cubicBezTo>
                <a:lnTo>
                  <a:pt x="1619" y="4929"/>
                </a:lnTo>
                <a:cubicBezTo>
                  <a:pt x="1881" y="5001"/>
                  <a:pt x="2036" y="5001"/>
                  <a:pt x="2143" y="4953"/>
                </a:cubicBezTo>
                <a:cubicBezTo>
                  <a:pt x="2417" y="4810"/>
                  <a:pt x="2310" y="4524"/>
                  <a:pt x="2429" y="4429"/>
                </a:cubicBezTo>
                <a:cubicBezTo>
                  <a:pt x="2453" y="4608"/>
                  <a:pt x="2548" y="4644"/>
                  <a:pt x="2691" y="4584"/>
                </a:cubicBezTo>
                <a:cubicBezTo>
                  <a:pt x="2548" y="4477"/>
                  <a:pt x="2655" y="4334"/>
                  <a:pt x="2786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7" y="4334"/>
                  <a:pt x="3727" y="4310"/>
                  <a:pt x="3798" y="4298"/>
                </a:cubicBezTo>
                <a:cubicBezTo>
                  <a:pt x="3739" y="4322"/>
                  <a:pt x="3679" y="4358"/>
                  <a:pt x="3620" y="4405"/>
                </a:cubicBezTo>
                <a:cubicBezTo>
                  <a:pt x="3215" y="4477"/>
                  <a:pt x="3191" y="4822"/>
                  <a:pt x="3048" y="4965"/>
                </a:cubicBezTo>
                <a:cubicBezTo>
                  <a:pt x="2953" y="5072"/>
                  <a:pt x="2786" y="5048"/>
                  <a:pt x="2798" y="4870"/>
                </a:cubicBezTo>
                <a:cubicBezTo>
                  <a:pt x="2655" y="4917"/>
                  <a:pt x="2620" y="5013"/>
                  <a:pt x="2727" y="5167"/>
                </a:cubicBezTo>
                <a:cubicBezTo>
                  <a:pt x="2572" y="5179"/>
                  <a:pt x="2453" y="4894"/>
                  <a:pt x="2155" y="5001"/>
                </a:cubicBezTo>
                <a:cubicBezTo>
                  <a:pt x="2048" y="5036"/>
                  <a:pt x="1929" y="5144"/>
                  <a:pt x="1798" y="5370"/>
                </a:cubicBezTo>
                <a:cubicBezTo>
                  <a:pt x="1810" y="5358"/>
                  <a:pt x="1834" y="5346"/>
                  <a:pt x="1846" y="5334"/>
                </a:cubicBezTo>
                <a:cubicBezTo>
                  <a:pt x="1834" y="5346"/>
                  <a:pt x="1810" y="5358"/>
                  <a:pt x="1798" y="5370"/>
                </a:cubicBezTo>
                <a:cubicBezTo>
                  <a:pt x="2191" y="5001"/>
                  <a:pt x="2608" y="5822"/>
                  <a:pt x="3084" y="5048"/>
                </a:cubicBezTo>
                <a:lnTo>
                  <a:pt x="3084" y="5048"/>
                </a:lnTo>
                <a:cubicBezTo>
                  <a:pt x="2953" y="5322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1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46" y="5822"/>
                  <a:pt x="2239" y="5870"/>
                  <a:pt x="2179" y="5870"/>
                </a:cubicBezTo>
                <a:cubicBezTo>
                  <a:pt x="2131" y="5870"/>
                  <a:pt x="2096" y="5858"/>
                  <a:pt x="2060" y="5822"/>
                </a:cubicBezTo>
                <a:cubicBezTo>
                  <a:pt x="1965" y="5739"/>
                  <a:pt x="1881" y="5548"/>
                  <a:pt x="2119" y="5453"/>
                </a:cubicBezTo>
                <a:cubicBezTo>
                  <a:pt x="1893" y="5322"/>
                  <a:pt x="1679" y="5596"/>
                  <a:pt x="1727" y="5822"/>
                </a:cubicBezTo>
                <a:cubicBezTo>
                  <a:pt x="1548" y="5787"/>
                  <a:pt x="1524" y="5906"/>
                  <a:pt x="1346" y="5751"/>
                </a:cubicBezTo>
                <a:cubicBezTo>
                  <a:pt x="1500" y="6191"/>
                  <a:pt x="1738" y="6072"/>
                  <a:pt x="1893" y="6144"/>
                </a:cubicBezTo>
                <a:lnTo>
                  <a:pt x="1893" y="6144"/>
                </a:lnTo>
                <a:cubicBezTo>
                  <a:pt x="1536" y="6037"/>
                  <a:pt x="1429" y="6310"/>
                  <a:pt x="1131" y="6322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88" y="6858"/>
                  <a:pt x="1786" y="6977"/>
                  <a:pt x="2012" y="6441"/>
                </a:cubicBezTo>
                <a:lnTo>
                  <a:pt x="2012" y="6441"/>
                </a:lnTo>
                <a:cubicBezTo>
                  <a:pt x="1929" y="6656"/>
                  <a:pt x="1715" y="6858"/>
                  <a:pt x="1977" y="7168"/>
                </a:cubicBezTo>
                <a:cubicBezTo>
                  <a:pt x="1989" y="6870"/>
                  <a:pt x="2262" y="6763"/>
                  <a:pt x="2155" y="6406"/>
                </a:cubicBezTo>
                <a:lnTo>
                  <a:pt x="2155" y="6406"/>
                </a:lnTo>
                <a:cubicBezTo>
                  <a:pt x="2215" y="6560"/>
                  <a:pt x="2108" y="6799"/>
                  <a:pt x="2536" y="6953"/>
                </a:cubicBezTo>
                <a:cubicBezTo>
                  <a:pt x="2393" y="6787"/>
                  <a:pt x="2500" y="6751"/>
                  <a:pt x="2477" y="6584"/>
                </a:cubicBezTo>
                <a:cubicBezTo>
                  <a:pt x="2703" y="6632"/>
                  <a:pt x="2977" y="6406"/>
                  <a:pt x="2846" y="6179"/>
                </a:cubicBezTo>
                <a:cubicBezTo>
                  <a:pt x="2810" y="6358"/>
                  <a:pt x="2572" y="6394"/>
                  <a:pt x="2477" y="6239"/>
                </a:cubicBezTo>
                <a:cubicBezTo>
                  <a:pt x="2441" y="6203"/>
                  <a:pt x="2417" y="6168"/>
                  <a:pt x="2417" y="6120"/>
                </a:cubicBezTo>
                <a:cubicBezTo>
                  <a:pt x="2417" y="6060"/>
                  <a:pt x="2465" y="5953"/>
                  <a:pt x="2536" y="5953"/>
                </a:cubicBezTo>
                <a:cubicBezTo>
                  <a:pt x="2596" y="5941"/>
                  <a:pt x="2655" y="6025"/>
                  <a:pt x="2560" y="6084"/>
                </a:cubicBezTo>
                <a:cubicBezTo>
                  <a:pt x="2691" y="6120"/>
                  <a:pt x="2786" y="5965"/>
                  <a:pt x="2691" y="5858"/>
                </a:cubicBezTo>
                <a:cubicBezTo>
                  <a:pt x="2691" y="5846"/>
                  <a:pt x="2679" y="5846"/>
                  <a:pt x="2667" y="5834"/>
                </a:cubicBezTo>
                <a:lnTo>
                  <a:pt x="2655" y="5834"/>
                </a:lnTo>
                <a:cubicBezTo>
                  <a:pt x="2620" y="5810"/>
                  <a:pt x="2584" y="5810"/>
                  <a:pt x="2548" y="5810"/>
                </a:cubicBezTo>
                <a:cubicBezTo>
                  <a:pt x="2727" y="5560"/>
                  <a:pt x="2965" y="5346"/>
                  <a:pt x="3251" y="5215"/>
                </a:cubicBezTo>
                <a:cubicBezTo>
                  <a:pt x="2477" y="5703"/>
                  <a:pt x="3298" y="6108"/>
                  <a:pt x="2917" y="6501"/>
                </a:cubicBezTo>
                <a:lnTo>
                  <a:pt x="2953" y="6453"/>
                </a:lnTo>
                <a:cubicBezTo>
                  <a:pt x="2941" y="6477"/>
                  <a:pt x="2929" y="6489"/>
                  <a:pt x="2917" y="6501"/>
                </a:cubicBezTo>
                <a:cubicBezTo>
                  <a:pt x="3143" y="6370"/>
                  <a:pt x="3262" y="6263"/>
                  <a:pt x="3298" y="6144"/>
                </a:cubicBezTo>
                <a:cubicBezTo>
                  <a:pt x="3393" y="5846"/>
                  <a:pt x="3120" y="5727"/>
                  <a:pt x="3132" y="5572"/>
                </a:cubicBezTo>
                <a:cubicBezTo>
                  <a:pt x="3262" y="5679"/>
                  <a:pt x="3370" y="5644"/>
                  <a:pt x="3429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10" y="5084"/>
                  <a:pt x="3894" y="4679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15" y="5048"/>
                  <a:pt x="3941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3" y="5751"/>
                  <a:pt x="3691" y="5858"/>
                  <a:pt x="3858" y="5882"/>
                </a:cubicBezTo>
                <a:cubicBezTo>
                  <a:pt x="3763" y="5989"/>
                  <a:pt x="3477" y="5882"/>
                  <a:pt x="3334" y="6156"/>
                </a:cubicBezTo>
                <a:cubicBezTo>
                  <a:pt x="3286" y="6263"/>
                  <a:pt x="3274" y="6429"/>
                  <a:pt x="3346" y="6680"/>
                </a:cubicBezTo>
                <a:lnTo>
                  <a:pt x="3346" y="6680"/>
                </a:lnTo>
                <a:cubicBezTo>
                  <a:pt x="3346" y="6132"/>
                  <a:pt x="4227" y="6429"/>
                  <a:pt x="4024" y="5537"/>
                </a:cubicBezTo>
                <a:lnTo>
                  <a:pt x="4024" y="5537"/>
                </a:lnTo>
                <a:cubicBezTo>
                  <a:pt x="4132" y="5834"/>
                  <a:pt x="4155" y="6156"/>
                  <a:pt x="4096" y="6453"/>
                </a:cubicBezTo>
                <a:cubicBezTo>
                  <a:pt x="4072" y="6429"/>
                  <a:pt x="4036" y="6406"/>
                  <a:pt x="4001" y="6394"/>
                </a:cubicBezTo>
                <a:lnTo>
                  <a:pt x="3989" y="6394"/>
                </a:lnTo>
                <a:cubicBezTo>
                  <a:pt x="3977" y="6394"/>
                  <a:pt x="3965" y="6394"/>
                  <a:pt x="3953" y="6394"/>
                </a:cubicBezTo>
                <a:cubicBezTo>
                  <a:pt x="3810" y="6394"/>
                  <a:pt x="3763" y="6584"/>
                  <a:pt x="3894" y="6656"/>
                </a:cubicBezTo>
                <a:cubicBezTo>
                  <a:pt x="3858" y="6537"/>
                  <a:pt x="3965" y="6525"/>
                  <a:pt x="4001" y="6572"/>
                </a:cubicBezTo>
                <a:cubicBezTo>
                  <a:pt x="4048" y="6620"/>
                  <a:pt x="4001" y="6739"/>
                  <a:pt x="3965" y="6775"/>
                </a:cubicBezTo>
                <a:cubicBezTo>
                  <a:pt x="3929" y="6799"/>
                  <a:pt x="3882" y="6822"/>
                  <a:pt x="3846" y="6822"/>
                </a:cubicBezTo>
                <a:cubicBezTo>
                  <a:pt x="3715" y="6834"/>
                  <a:pt x="3524" y="6751"/>
                  <a:pt x="3620" y="6513"/>
                </a:cubicBezTo>
                <a:cubicBezTo>
                  <a:pt x="3370" y="6584"/>
                  <a:pt x="3405" y="6941"/>
                  <a:pt x="3608" y="7061"/>
                </a:cubicBezTo>
                <a:cubicBezTo>
                  <a:pt x="3453" y="7156"/>
                  <a:pt x="3513" y="7263"/>
                  <a:pt x="3298" y="7275"/>
                </a:cubicBezTo>
                <a:cubicBezTo>
                  <a:pt x="3703" y="7477"/>
                  <a:pt x="3798" y="7227"/>
                  <a:pt x="3953" y="7168"/>
                </a:cubicBezTo>
                <a:lnTo>
                  <a:pt x="3953" y="7168"/>
                </a:lnTo>
                <a:cubicBezTo>
                  <a:pt x="3620" y="7346"/>
                  <a:pt x="3739" y="7608"/>
                  <a:pt x="3536" y="7834"/>
                </a:cubicBezTo>
                <a:cubicBezTo>
                  <a:pt x="3941" y="7799"/>
                  <a:pt x="3929" y="7501"/>
                  <a:pt x="4036" y="7299"/>
                </a:cubicBezTo>
                <a:lnTo>
                  <a:pt x="4036" y="7299"/>
                </a:lnTo>
                <a:cubicBezTo>
                  <a:pt x="3798" y="7834"/>
                  <a:pt x="4108" y="7965"/>
                  <a:pt x="4132" y="8299"/>
                </a:cubicBezTo>
                <a:cubicBezTo>
                  <a:pt x="4167" y="7965"/>
                  <a:pt x="4477" y="7834"/>
                  <a:pt x="4239" y="7299"/>
                </a:cubicBezTo>
                <a:lnTo>
                  <a:pt x="4239" y="7299"/>
                </a:lnTo>
                <a:cubicBezTo>
                  <a:pt x="4334" y="7501"/>
                  <a:pt x="4322" y="7799"/>
                  <a:pt x="4739" y="7834"/>
                </a:cubicBezTo>
                <a:cubicBezTo>
                  <a:pt x="4536" y="7608"/>
                  <a:pt x="4656" y="7346"/>
                  <a:pt x="4310" y="7168"/>
                </a:cubicBezTo>
                <a:lnTo>
                  <a:pt x="4310" y="7168"/>
                </a:lnTo>
                <a:cubicBezTo>
                  <a:pt x="4477" y="7227"/>
                  <a:pt x="4572" y="7477"/>
                  <a:pt x="4977" y="7275"/>
                </a:cubicBezTo>
                <a:cubicBezTo>
                  <a:pt x="4763" y="7263"/>
                  <a:pt x="4810" y="7156"/>
                  <a:pt x="4667" y="7061"/>
                </a:cubicBezTo>
                <a:cubicBezTo>
                  <a:pt x="4858" y="6941"/>
                  <a:pt x="4906" y="6584"/>
                  <a:pt x="4656" y="6513"/>
                </a:cubicBezTo>
                <a:cubicBezTo>
                  <a:pt x="4751" y="6751"/>
                  <a:pt x="4560" y="6834"/>
                  <a:pt x="4429" y="6822"/>
                </a:cubicBezTo>
                <a:cubicBezTo>
                  <a:pt x="4382" y="6822"/>
                  <a:pt x="4346" y="6799"/>
                  <a:pt x="4310" y="6775"/>
                </a:cubicBezTo>
                <a:cubicBezTo>
                  <a:pt x="4275" y="6739"/>
                  <a:pt x="4227" y="6620"/>
                  <a:pt x="4263" y="6572"/>
                </a:cubicBezTo>
                <a:cubicBezTo>
                  <a:pt x="4310" y="6525"/>
                  <a:pt x="4417" y="6537"/>
                  <a:pt x="4382" y="6656"/>
                </a:cubicBezTo>
                <a:cubicBezTo>
                  <a:pt x="4394" y="6644"/>
                  <a:pt x="4405" y="6632"/>
                  <a:pt x="4417" y="6620"/>
                </a:cubicBezTo>
                <a:cubicBezTo>
                  <a:pt x="4465" y="6572"/>
                  <a:pt x="4465" y="6489"/>
                  <a:pt x="4417" y="6441"/>
                </a:cubicBezTo>
                <a:cubicBezTo>
                  <a:pt x="4394" y="6418"/>
                  <a:pt x="4358" y="6406"/>
                  <a:pt x="4322" y="6394"/>
                </a:cubicBezTo>
                <a:cubicBezTo>
                  <a:pt x="4310" y="6394"/>
                  <a:pt x="4298" y="6394"/>
                  <a:pt x="4286" y="6394"/>
                </a:cubicBezTo>
                <a:lnTo>
                  <a:pt x="4275" y="6394"/>
                </a:lnTo>
                <a:cubicBezTo>
                  <a:pt x="4239" y="6406"/>
                  <a:pt x="4203" y="6429"/>
                  <a:pt x="4179" y="6453"/>
                </a:cubicBezTo>
                <a:cubicBezTo>
                  <a:pt x="4120" y="6156"/>
                  <a:pt x="4144" y="5834"/>
                  <a:pt x="4251" y="5537"/>
                </a:cubicBezTo>
                <a:cubicBezTo>
                  <a:pt x="4048" y="6429"/>
                  <a:pt x="4917" y="6132"/>
                  <a:pt x="4929" y="6680"/>
                </a:cubicBezTo>
                <a:lnTo>
                  <a:pt x="4929" y="6620"/>
                </a:lnTo>
                <a:lnTo>
                  <a:pt x="4929" y="6680"/>
                </a:lnTo>
                <a:cubicBezTo>
                  <a:pt x="5001" y="6429"/>
                  <a:pt x="4989" y="6275"/>
                  <a:pt x="4941" y="6156"/>
                </a:cubicBezTo>
                <a:cubicBezTo>
                  <a:pt x="4798" y="5882"/>
                  <a:pt x="4513" y="5989"/>
                  <a:pt x="4417" y="5882"/>
                </a:cubicBezTo>
                <a:cubicBezTo>
                  <a:pt x="4596" y="5858"/>
                  <a:pt x="4644" y="5751"/>
                  <a:pt x="4584" y="5620"/>
                </a:cubicBezTo>
                <a:cubicBezTo>
                  <a:pt x="4465" y="5763"/>
                  <a:pt x="4322" y="5656"/>
                  <a:pt x="4334" y="5513"/>
                </a:cubicBezTo>
                <a:cubicBezTo>
                  <a:pt x="4334" y="5310"/>
                  <a:pt x="4560" y="5048"/>
                  <a:pt x="4334" y="4715"/>
                </a:cubicBezTo>
                <a:cubicBezTo>
                  <a:pt x="4322" y="4644"/>
                  <a:pt x="4298" y="4572"/>
                  <a:pt x="4286" y="4513"/>
                </a:cubicBezTo>
                <a:cubicBezTo>
                  <a:pt x="4310" y="4572"/>
                  <a:pt x="4346" y="4632"/>
                  <a:pt x="4394" y="4679"/>
                </a:cubicBezTo>
                <a:cubicBezTo>
                  <a:pt x="4465" y="5084"/>
                  <a:pt x="4810" y="5120"/>
                  <a:pt x="4965" y="5263"/>
                </a:cubicBezTo>
                <a:cubicBezTo>
                  <a:pt x="5060" y="5346"/>
                  <a:pt x="5037" y="5525"/>
                  <a:pt x="4858" y="5513"/>
                </a:cubicBezTo>
                <a:cubicBezTo>
                  <a:pt x="4906" y="5644"/>
                  <a:pt x="5001" y="5691"/>
                  <a:pt x="5156" y="5584"/>
                </a:cubicBezTo>
                <a:cubicBezTo>
                  <a:pt x="5167" y="5727"/>
                  <a:pt x="4882" y="5858"/>
                  <a:pt x="4989" y="6144"/>
                </a:cubicBezTo>
                <a:cubicBezTo>
                  <a:pt x="5060" y="6310"/>
                  <a:pt x="5203" y="6429"/>
                  <a:pt x="5358" y="6501"/>
                </a:cubicBezTo>
                <a:lnTo>
                  <a:pt x="5358" y="6501"/>
                </a:lnTo>
                <a:cubicBezTo>
                  <a:pt x="4989" y="6120"/>
                  <a:pt x="5810" y="5703"/>
                  <a:pt x="5037" y="5227"/>
                </a:cubicBezTo>
                <a:lnTo>
                  <a:pt x="5037" y="5227"/>
                </a:lnTo>
                <a:cubicBezTo>
                  <a:pt x="5322" y="5358"/>
                  <a:pt x="5560" y="5560"/>
                  <a:pt x="5739" y="5822"/>
                </a:cubicBezTo>
                <a:cubicBezTo>
                  <a:pt x="5703" y="5810"/>
                  <a:pt x="5656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8" y="5918"/>
                  <a:pt x="5548" y="6001"/>
                  <a:pt x="5596" y="6060"/>
                </a:cubicBezTo>
                <a:cubicBezTo>
                  <a:pt x="5620" y="6084"/>
                  <a:pt x="5668" y="6096"/>
                  <a:pt x="5703" y="6096"/>
                </a:cubicBezTo>
                <a:lnTo>
                  <a:pt x="5727" y="6096"/>
                </a:lnTo>
                <a:cubicBezTo>
                  <a:pt x="5632" y="6037"/>
                  <a:pt x="5691" y="5953"/>
                  <a:pt x="5751" y="5965"/>
                </a:cubicBezTo>
                <a:cubicBezTo>
                  <a:pt x="5822" y="5965"/>
                  <a:pt x="5870" y="6072"/>
                  <a:pt x="5870" y="6132"/>
                </a:cubicBezTo>
                <a:cubicBezTo>
                  <a:pt x="5870" y="6179"/>
                  <a:pt x="5846" y="6215"/>
                  <a:pt x="5810" y="6251"/>
                </a:cubicBezTo>
                <a:cubicBezTo>
                  <a:pt x="5715" y="6406"/>
                  <a:pt x="5477" y="6370"/>
                  <a:pt x="5441" y="6191"/>
                </a:cubicBezTo>
                <a:cubicBezTo>
                  <a:pt x="5310" y="6418"/>
                  <a:pt x="5584" y="6632"/>
                  <a:pt x="5822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2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99" y="6882"/>
                  <a:pt x="6310" y="7180"/>
                </a:cubicBezTo>
                <a:cubicBezTo>
                  <a:pt x="6572" y="6870"/>
                  <a:pt x="6358" y="6668"/>
                  <a:pt x="6287" y="6453"/>
                </a:cubicBezTo>
                <a:lnTo>
                  <a:pt x="6287" y="6453"/>
                </a:lnTo>
                <a:cubicBezTo>
                  <a:pt x="6501" y="6989"/>
                  <a:pt x="6811" y="6870"/>
                  <a:pt x="7072" y="7084"/>
                </a:cubicBezTo>
                <a:cubicBezTo>
                  <a:pt x="6846" y="6822"/>
                  <a:pt x="6977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6" y="6596"/>
                  <a:pt x="7156" y="6334"/>
                </a:cubicBezTo>
                <a:cubicBezTo>
                  <a:pt x="6858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61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2" y="5834"/>
                </a:cubicBezTo>
                <a:cubicBezTo>
                  <a:pt x="6620" y="5608"/>
                  <a:pt x="6406" y="5322"/>
                  <a:pt x="6168" y="5453"/>
                </a:cubicBezTo>
                <a:cubicBezTo>
                  <a:pt x="6418" y="5560"/>
                  <a:pt x="6322" y="5751"/>
                  <a:pt x="6227" y="5834"/>
                </a:cubicBezTo>
                <a:cubicBezTo>
                  <a:pt x="6203" y="5870"/>
                  <a:pt x="6156" y="5882"/>
                  <a:pt x="6108" y="5882"/>
                </a:cubicBezTo>
                <a:cubicBezTo>
                  <a:pt x="6049" y="5882"/>
                  <a:pt x="5953" y="5834"/>
                  <a:pt x="5941" y="5775"/>
                </a:cubicBezTo>
                <a:cubicBezTo>
                  <a:pt x="5929" y="5703"/>
                  <a:pt x="6025" y="5644"/>
                  <a:pt x="6072" y="5751"/>
                </a:cubicBezTo>
                <a:lnTo>
                  <a:pt x="6072" y="5715"/>
                </a:lnTo>
                <a:cubicBezTo>
                  <a:pt x="6084" y="5679"/>
                  <a:pt x="6072" y="5644"/>
                  <a:pt x="6037" y="5620"/>
                </a:cubicBezTo>
                <a:cubicBezTo>
                  <a:pt x="5989" y="5572"/>
                  <a:pt x="5906" y="5572"/>
                  <a:pt x="5846" y="5620"/>
                </a:cubicBezTo>
                <a:lnTo>
                  <a:pt x="5822" y="5644"/>
                </a:lnTo>
                <a:lnTo>
                  <a:pt x="5822" y="5656"/>
                </a:lnTo>
                <a:cubicBezTo>
                  <a:pt x="5799" y="5691"/>
                  <a:pt x="5799" y="5727"/>
                  <a:pt x="5799" y="5763"/>
                </a:cubicBezTo>
                <a:cubicBezTo>
                  <a:pt x="5548" y="5584"/>
                  <a:pt x="5334" y="5346"/>
                  <a:pt x="5203" y="5060"/>
                </a:cubicBezTo>
                <a:cubicBezTo>
                  <a:pt x="5679" y="5834"/>
                  <a:pt x="6096" y="5013"/>
                  <a:pt x="6489" y="5394"/>
                </a:cubicBezTo>
                <a:lnTo>
                  <a:pt x="6441" y="5358"/>
                </a:lnTo>
                <a:lnTo>
                  <a:pt x="6489" y="5394"/>
                </a:lnTo>
                <a:cubicBezTo>
                  <a:pt x="6358" y="5167"/>
                  <a:pt x="6239" y="5060"/>
                  <a:pt x="6132" y="5013"/>
                </a:cubicBezTo>
                <a:cubicBezTo>
                  <a:pt x="5834" y="4917"/>
                  <a:pt x="5715" y="5191"/>
                  <a:pt x="5560" y="5179"/>
                </a:cubicBezTo>
                <a:cubicBezTo>
                  <a:pt x="5668" y="5048"/>
                  <a:pt x="5632" y="4941"/>
                  <a:pt x="5489" y="4882"/>
                </a:cubicBezTo>
                <a:cubicBezTo>
                  <a:pt x="5501" y="5060"/>
                  <a:pt x="5346" y="5084"/>
                  <a:pt x="5239" y="4989"/>
                </a:cubicBezTo>
                <a:cubicBezTo>
                  <a:pt x="5096" y="4846"/>
                  <a:pt x="5072" y="4501"/>
                  <a:pt x="4667" y="4429"/>
                </a:cubicBezTo>
                <a:cubicBezTo>
                  <a:pt x="4608" y="4382"/>
                  <a:pt x="4548" y="4346"/>
                  <a:pt x="4489" y="4310"/>
                </a:cubicBezTo>
                <a:cubicBezTo>
                  <a:pt x="4560" y="4334"/>
                  <a:pt x="4620" y="4346"/>
                  <a:pt x="4691" y="4358"/>
                </a:cubicBezTo>
                <a:cubicBezTo>
                  <a:pt x="5037" y="4596"/>
                  <a:pt x="5298" y="4370"/>
                  <a:pt x="5501" y="4358"/>
                </a:cubicBezTo>
                <a:cubicBezTo>
                  <a:pt x="5632" y="4358"/>
                  <a:pt x="5739" y="4489"/>
                  <a:pt x="5608" y="4608"/>
                </a:cubicBezTo>
                <a:cubicBezTo>
                  <a:pt x="5739" y="4667"/>
                  <a:pt x="5834" y="4620"/>
                  <a:pt x="5858" y="4453"/>
                </a:cubicBezTo>
                <a:cubicBezTo>
                  <a:pt x="5977" y="4548"/>
                  <a:pt x="5858" y="4834"/>
                  <a:pt x="6144" y="4965"/>
                </a:cubicBezTo>
                <a:cubicBezTo>
                  <a:pt x="6251" y="5025"/>
                  <a:pt x="6418" y="5025"/>
                  <a:pt x="6668" y="4953"/>
                </a:cubicBezTo>
                <a:lnTo>
                  <a:pt x="6668" y="4953"/>
                </a:lnTo>
                <a:cubicBezTo>
                  <a:pt x="6132" y="4941"/>
                  <a:pt x="6406" y="4072"/>
                  <a:pt x="5537" y="4286"/>
                </a:cubicBezTo>
                <a:lnTo>
                  <a:pt x="5537" y="4286"/>
                </a:lnTo>
                <a:cubicBezTo>
                  <a:pt x="5822" y="4179"/>
                  <a:pt x="6144" y="4155"/>
                  <a:pt x="6453" y="4215"/>
                </a:cubicBezTo>
                <a:cubicBezTo>
                  <a:pt x="6418" y="4239"/>
                  <a:pt x="6394" y="4263"/>
                  <a:pt x="6394" y="4298"/>
                </a:cubicBezTo>
                <a:lnTo>
                  <a:pt x="6394" y="4310"/>
                </a:lnTo>
                <a:cubicBezTo>
                  <a:pt x="6382" y="4322"/>
                  <a:pt x="6382" y="4334"/>
                  <a:pt x="6394" y="4358"/>
                </a:cubicBezTo>
                <a:cubicBezTo>
                  <a:pt x="6394" y="4489"/>
                  <a:pt x="6572" y="4536"/>
                  <a:pt x="6644" y="4417"/>
                </a:cubicBezTo>
                <a:cubicBezTo>
                  <a:pt x="6537" y="4441"/>
                  <a:pt x="6513" y="4346"/>
                  <a:pt x="6561" y="4298"/>
                </a:cubicBezTo>
                <a:cubicBezTo>
                  <a:pt x="6620" y="4263"/>
                  <a:pt x="6727" y="4298"/>
                  <a:pt x="6763" y="4334"/>
                </a:cubicBezTo>
                <a:cubicBezTo>
                  <a:pt x="6799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2" y="4941"/>
                  <a:pt x="6930" y="4894"/>
                  <a:pt x="7061" y="4703"/>
                </a:cubicBezTo>
                <a:cubicBezTo>
                  <a:pt x="7156" y="4846"/>
                  <a:pt x="7251" y="4786"/>
                  <a:pt x="7263" y="5013"/>
                </a:cubicBezTo>
                <a:cubicBezTo>
                  <a:pt x="7465" y="4596"/>
                  <a:pt x="7227" y="4513"/>
                  <a:pt x="7156" y="4346"/>
                </a:cubicBezTo>
                <a:lnTo>
                  <a:pt x="7156" y="4346"/>
                </a:lnTo>
                <a:cubicBezTo>
                  <a:pt x="7334" y="4679"/>
                  <a:pt x="7608" y="4572"/>
                  <a:pt x="7823" y="4763"/>
                </a:cubicBezTo>
                <a:cubicBezTo>
                  <a:pt x="7787" y="4358"/>
                  <a:pt x="7489" y="4370"/>
                  <a:pt x="7287" y="4274"/>
                </a:cubicBezTo>
                <a:lnTo>
                  <a:pt x="7287" y="4274"/>
                </a:lnTo>
                <a:cubicBezTo>
                  <a:pt x="7823" y="4501"/>
                  <a:pt x="7954" y="4203"/>
                  <a:pt x="8287" y="4167"/>
                </a:cubicBezTo>
                <a:cubicBezTo>
                  <a:pt x="7954" y="4143"/>
                  <a:pt x="7823" y="3834"/>
                  <a:pt x="7287" y="4060"/>
                </a:cubicBezTo>
                <a:lnTo>
                  <a:pt x="7287" y="4060"/>
                </a:lnTo>
                <a:cubicBezTo>
                  <a:pt x="7489" y="3965"/>
                  <a:pt x="7787" y="3977"/>
                  <a:pt x="7823" y="3572"/>
                </a:cubicBezTo>
                <a:cubicBezTo>
                  <a:pt x="7596" y="3774"/>
                  <a:pt x="7334" y="3655"/>
                  <a:pt x="7156" y="3989"/>
                </a:cubicBezTo>
                <a:lnTo>
                  <a:pt x="7156" y="3989"/>
                </a:lnTo>
                <a:cubicBezTo>
                  <a:pt x="7227" y="3822"/>
                  <a:pt x="7465" y="3739"/>
                  <a:pt x="7263" y="3322"/>
                </a:cubicBezTo>
                <a:cubicBezTo>
                  <a:pt x="7251" y="3548"/>
                  <a:pt x="7156" y="3489"/>
                  <a:pt x="7061" y="3643"/>
                </a:cubicBezTo>
                <a:cubicBezTo>
                  <a:pt x="6930" y="3441"/>
                  <a:pt x="6572" y="3393"/>
                  <a:pt x="6501" y="3655"/>
                </a:cubicBezTo>
                <a:cubicBezTo>
                  <a:pt x="6739" y="3548"/>
                  <a:pt x="6822" y="3751"/>
                  <a:pt x="6811" y="3870"/>
                </a:cubicBezTo>
                <a:cubicBezTo>
                  <a:pt x="6811" y="3917"/>
                  <a:pt x="6799" y="3965"/>
                  <a:pt x="6763" y="4001"/>
                </a:cubicBezTo>
                <a:cubicBezTo>
                  <a:pt x="6727" y="4036"/>
                  <a:pt x="6608" y="4084"/>
                  <a:pt x="6561" y="4036"/>
                </a:cubicBezTo>
                <a:cubicBezTo>
                  <a:pt x="6513" y="4001"/>
                  <a:pt x="6537" y="3893"/>
                  <a:pt x="6644" y="3929"/>
                </a:cubicBezTo>
                <a:cubicBezTo>
                  <a:pt x="6632" y="3905"/>
                  <a:pt x="6620" y="3893"/>
                  <a:pt x="6608" y="3882"/>
                </a:cubicBezTo>
                <a:cubicBezTo>
                  <a:pt x="6561" y="3834"/>
                  <a:pt x="6477" y="3834"/>
                  <a:pt x="6430" y="3882"/>
                </a:cubicBezTo>
                <a:cubicBezTo>
                  <a:pt x="6406" y="3905"/>
                  <a:pt x="6394" y="3941"/>
                  <a:pt x="6394" y="3977"/>
                </a:cubicBezTo>
                <a:cubicBezTo>
                  <a:pt x="6382" y="4001"/>
                  <a:pt x="6382" y="4013"/>
                  <a:pt x="6394" y="4024"/>
                </a:cubicBezTo>
                <a:lnTo>
                  <a:pt x="6394" y="4036"/>
                </a:lnTo>
                <a:cubicBezTo>
                  <a:pt x="6394" y="4072"/>
                  <a:pt x="6418" y="4096"/>
                  <a:pt x="6453" y="4120"/>
                </a:cubicBezTo>
                <a:cubicBezTo>
                  <a:pt x="6132" y="4179"/>
                  <a:pt x="5799" y="4143"/>
                  <a:pt x="5501" y="4036"/>
                </a:cubicBezTo>
                <a:cubicBezTo>
                  <a:pt x="6394" y="4239"/>
                  <a:pt x="6096" y="3370"/>
                  <a:pt x="6644" y="3358"/>
                </a:cubicBezTo>
                <a:lnTo>
                  <a:pt x="6584" y="3358"/>
                </a:lnTo>
                <a:cubicBezTo>
                  <a:pt x="6596" y="3358"/>
                  <a:pt x="6620" y="3358"/>
                  <a:pt x="6644" y="3358"/>
                </a:cubicBezTo>
                <a:cubicBezTo>
                  <a:pt x="6394" y="3286"/>
                  <a:pt x="6227" y="3286"/>
                  <a:pt x="6120" y="3346"/>
                </a:cubicBezTo>
                <a:cubicBezTo>
                  <a:pt x="5846" y="3477"/>
                  <a:pt x="5953" y="3762"/>
                  <a:pt x="5834" y="3870"/>
                </a:cubicBezTo>
                <a:cubicBezTo>
                  <a:pt x="5810" y="3691"/>
                  <a:pt x="5715" y="3643"/>
                  <a:pt x="5584" y="3703"/>
                </a:cubicBezTo>
                <a:cubicBezTo>
                  <a:pt x="5715" y="3822"/>
                  <a:pt x="5608" y="3965"/>
                  <a:pt x="5477" y="3953"/>
                </a:cubicBezTo>
                <a:cubicBezTo>
                  <a:pt x="5275" y="3953"/>
                  <a:pt x="5013" y="3727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893"/>
                </a:cubicBezTo>
                <a:cubicBezTo>
                  <a:pt x="5048" y="3822"/>
                  <a:pt x="5072" y="3477"/>
                  <a:pt x="5215" y="3334"/>
                </a:cubicBezTo>
                <a:cubicBezTo>
                  <a:pt x="5310" y="3227"/>
                  <a:pt x="5477" y="3262"/>
                  <a:pt x="5465" y="3429"/>
                </a:cubicBezTo>
                <a:cubicBezTo>
                  <a:pt x="5608" y="3381"/>
                  <a:pt x="5644" y="3286"/>
                  <a:pt x="5537" y="3131"/>
                </a:cubicBezTo>
                <a:cubicBezTo>
                  <a:pt x="5691" y="3131"/>
                  <a:pt x="5810" y="3405"/>
                  <a:pt x="6108" y="3310"/>
                </a:cubicBezTo>
                <a:cubicBezTo>
                  <a:pt x="6215" y="3262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298"/>
                  <a:pt x="5656" y="2477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27"/>
                  <a:pt x="5775" y="2560"/>
                </a:cubicBezTo>
                <a:cubicBezTo>
                  <a:pt x="5775" y="2596"/>
                  <a:pt x="5775" y="2631"/>
                  <a:pt x="5799" y="2655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60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41"/>
                  <a:pt x="6203" y="2477"/>
                </a:cubicBezTo>
                <a:cubicBezTo>
                  <a:pt x="6299" y="2560"/>
                  <a:pt x="6382" y="2750"/>
                  <a:pt x="6144" y="2846"/>
                </a:cubicBezTo>
                <a:cubicBezTo>
                  <a:pt x="6382" y="2977"/>
                  <a:pt x="6584" y="2703"/>
                  <a:pt x="6549" y="2477"/>
                </a:cubicBezTo>
                <a:cubicBezTo>
                  <a:pt x="6715" y="2512"/>
                  <a:pt x="6751" y="2393"/>
                  <a:pt x="6918" y="2548"/>
                </a:cubicBezTo>
                <a:cubicBezTo>
                  <a:pt x="6763" y="2108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62"/>
                  <a:pt x="6834" y="1988"/>
                  <a:pt x="7132" y="1977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86"/>
                  <a:pt x="6822" y="1488"/>
                  <a:pt x="7037" y="1226"/>
                </a:cubicBezTo>
                <a:cubicBezTo>
                  <a:pt x="6787" y="1441"/>
                  <a:pt x="6477" y="1322"/>
                  <a:pt x="6263" y="1857"/>
                </a:cubicBezTo>
                <a:lnTo>
                  <a:pt x="6263" y="1857"/>
                </a:lnTo>
                <a:cubicBezTo>
                  <a:pt x="6334" y="1643"/>
                  <a:pt x="6561" y="1441"/>
                  <a:pt x="6287" y="1131"/>
                </a:cubicBezTo>
                <a:cubicBezTo>
                  <a:pt x="6275" y="1429"/>
                  <a:pt x="6001" y="1536"/>
                  <a:pt x="6120" y="1893"/>
                </a:cubicBezTo>
                <a:lnTo>
                  <a:pt x="6120" y="1893"/>
                </a:lnTo>
                <a:cubicBezTo>
                  <a:pt x="6049" y="1738"/>
                  <a:pt x="6156" y="1500"/>
                  <a:pt x="5727" y="1346"/>
                </a:cubicBezTo>
                <a:cubicBezTo>
                  <a:pt x="5870" y="1512"/>
                  <a:pt x="5763" y="1548"/>
                  <a:pt x="5799" y="1715"/>
                </a:cubicBezTo>
                <a:cubicBezTo>
                  <a:pt x="5560" y="1667"/>
                  <a:pt x="5287" y="1893"/>
                  <a:pt x="5418" y="2119"/>
                </a:cubicBezTo>
                <a:cubicBezTo>
                  <a:pt x="5453" y="1941"/>
                  <a:pt x="5691" y="1905"/>
                  <a:pt x="5787" y="2060"/>
                </a:cubicBezTo>
                <a:cubicBezTo>
                  <a:pt x="5822" y="2096"/>
                  <a:pt x="5846" y="2131"/>
                  <a:pt x="5846" y="2179"/>
                </a:cubicBezTo>
                <a:cubicBezTo>
                  <a:pt x="5846" y="2238"/>
                  <a:pt x="5799" y="2346"/>
                  <a:pt x="5727" y="2346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34"/>
                  <a:pt x="5572" y="2441"/>
                </a:cubicBezTo>
                <a:cubicBezTo>
                  <a:pt x="5572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3" y="2489"/>
                </a:cubicBezTo>
                <a:cubicBezTo>
                  <a:pt x="5525" y="2739"/>
                  <a:pt x="5287" y="2941"/>
                  <a:pt x="5013" y="3084"/>
                </a:cubicBezTo>
                <a:cubicBezTo>
                  <a:pt x="5787" y="2596"/>
                  <a:pt x="4965" y="2191"/>
                  <a:pt x="5334" y="1798"/>
                </a:cubicBezTo>
                <a:lnTo>
                  <a:pt x="5298" y="1846"/>
                </a:lnTo>
                <a:cubicBezTo>
                  <a:pt x="5310" y="1822"/>
                  <a:pt x="5322" y="1810"/>
                  <a:pt x="5334" y="1798"/>
                </a:cubicBezTo>
                <a:cubicBezTo>
                  <a:pt x="5167" y="1869"/>
                  <a:pt x="5037" y="2000"/>
                  <a:pt x="4965" y="2155"/>
                </a:cubicBezTo>
                <a:cubicBezTo>
                  <a:pt x="4858" y="2453"/>
                  <a:pt x="5144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29" y="3048"/>
                </a:cubicBezTo>
                <a:cubicBezTo>
                  <a:pt x="4786" y="3179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55"/>
                  <a:pt x="4298" y="3596"/>
                </a:cubicBezTo>
                <a:cubicBezTo>
                  <a:pt x="4536" y="3251"/>
                  <a:pt x="4322" y="3000"/>
                  <a:pt x="4298" y="2786"/>
                </a:cubicBezTo>
                <a:cubicBezTo>
                  <a:pt x="4298" y="2643"/>
                  <a:pt x="4441" y="2548"/>
                  <a:pt x="4548" y="2679"/>
                </a:cubicBezTo>
                <a:cubicBezTo>
                  <a:pt x="4608" y="2548"/>
                  <a:pt x="4572" y="2441"/>
                  <a:pt x="4394" y="2417"/>
                </a:cubicBezTo>
                <a:cubicBezTo>
                  <a:pt x="4489" y="2310"/>
                  <a:pt x="4775" y="2417"/>
                  <a:pt x="4917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4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5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24"/>
                </a:cubicBezTo>
                <a:cubicBezTo>
                  <a:pt x="4322" y="1500"/>
                  <a:pt x="4358" y="1477"/>
                  <a:pt x="4405" y="1477"/>
                </a:cubicBezTo>
                <a:cubicBezTo>
                  <a:pt x="4536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8" y="1143"/>
                  <a:pt x="4739" y="1036"/>
                  <a:pt x="4953" y="1024"/>
                </a:cubicBezTo>
                <a:cubicBezTo>
                  <a:pt x="4548" y="822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8" y="500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45"/>
                  <a:pt x="4108" y="0"/>
                </a:cubicBezTo>
                <a:cubicBezTo>
                  <a:pt x="4084" y="345"/>
                  <a:pt x="3774" y="464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00"/>
                  <a:pt x="3513" y="476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46" y="1715"/>
                  <a:pt x="3596" y="1786"/>
                </a:cubicBezTo>
                <a:cubicBezTo>
                  <a:pt x="3501" y="1548"/>
                  <a:pt x="3691" y="1465"/>
                  <a:pt x="3822" y="1477"/>
                </a:cubicBezTo>
                <a:cubicBezTo>
                  <a:pt x="3870" y="1477"/>
                  <a:pt x="3905" y="1500"/>
                  <a:pt x="3941" y="1524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lnTo>
                  <a:pt x="3322" y="1619"/>
                </a:lnTo>
                <a:cubicBezTo>
                  <a:pt x="3262" y="1869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5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4" y="2155"/>
                </a:cubicBezTo>
                <a:cubicBezTo>
                  <a:pt x="3239" y="2036"/>
                  <a:pt x="3132" y="1929"/>
                  <a:pt x="2893" y="1798"/>
                </a:cubicBezTo>
                <a:cubicBezTo>
                  <a:pt x="3274" y="2179"/>
                  <a:pt x="2453" y="2596"/>
                  <a:pt x="3227" y="3072"/>
                </a:cubicBezTo>
                <a:cubicBezTo>
                  <a:pt x="2941" y="2941"/>
                  <a:pt x="2703" y="2739"/>
                  <a:pt x="2524" y="2477"/>
                </a:cubicBezTo>
                <a:cubicBezTo>
                  <a:pt x="2572" y="2489"/>
                  <a:pt x="2608" y="2489"/>
                  <a:pt x="2631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2" y="2346"/>
                  <a:pt x="2691" y="2191"/>
                  <a:pt x="2560" y="2215"/>
                </a:cubicBezTo>
                <a:lnTo>
                  <a:pt x="2536" y="2215"/>
                </a:lnTo>
                <a:cubicBezTo>
                  <a:pt x="2643" y="2262"/>
                  <a:pt x="2572" y="2346"/>
                  <a:pt x="2512" y="2346"/>
                </a:cubicBezTo>
                <a:cubicBezTo>
                  <a:pt x="2441" y="2334"/>
                  <a:pt x="2405" y="2227"/>
                  <a:pt x="2405" y="2179"/>
                </a:cubicBezTo>
                <a:cubicBezTo>
                  <a:pt x="2405" y="2131"/>
                  <a:pt x="2417" y="2084"/>
                  <a:pt x="2453" y="2048"/>
                </a:cubicBezTo>
                <a:cubicBezTo>
                  <a:pt x="2548" y="1893"/>
                  <a:pt x="2786" y="1941"/>
                  <a:pt x="2822" y="2119"/>
                </a:cubicBezTo>
                <a:cubicBezTo>
                  <a:pt x="2953" y="1881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8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7"/>
                </a:cubicBezTo>
                <a:lnTo>
                  <a:pt x="1989" y="1857"/>
                </a:lnTo>
                <a:cubicBezTo>
                  <a:pt x="1774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0"/>
                  <a:pt x="1703" y="2465"/>
                </a:cubicBezTo>
                <a:cubicBezTo>
                  <a:pt x="1655" y="2691"/>
                  <a:pt x="1869" y="2977"/>
                  <a:pt x="2096" y="2846"/>
                </a:cubicBezTo>
                <a:cubicBezTo>
                  <a:pt x="1858" y="2750"/>
                  <a:pt x="1953" y="2548"/>
                  <a:pt x="2036" y="2477"/>
                </a:cubicBezTo>
                <a:cubicBezTo>
                  <a:pt x="2072" y="2441"/>
                  <a:pt x="2119" y="2417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79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19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3"/>
                  <a:pt x="2024" y="3251"/>
                  <a:pt x="2131" y="3298"/>
                </a:cubicBezTo>
                <a:cubicBezTo>
                  <a:pt x="2429" y="3393"/>
                  <a:pt x="2560" y="3120"/>
                  <a:pt x="2703" y="3131"/>
                </a:cubicBezTo>
                <a:cubicBezTo>
                  <a:pt x="2596" y="3262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65"/>
                  <a:pt x="3191" y="3810"/>
                  <a:pt x="3596" y="3882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41"/>
                </a:cubicBezTo>
                <a:cubicBezTo>
                  <a:pt x="2631" y="3941"/>
                  <a:pt x="2524" y="3810"/>
                  <a:pt x="2667" y="3691"/>
                </a:cubicBezTo>
                <a:cubicBezTo>
                  <a:pt x="2524" y="3632"/>
                  <a:pt x="2429" y="3679"/>
                  <a:pt x="2405" y="3858"/>
                </a:cubicBezTo>
                <a:cubicBezTo>
                  <a:pt x="2286" y="3751"/>
                  <a:pt x="2405" y="3465"/>
                  <a:pt x="2119" y="3334"/>
                </a:cubicBezTo>
                <a:cubicBezTo>
                  <a:pt x="2012" y="3274"/>
                  <a:pt x="1858" y="3274"/>
                  <a:pt x="1596" y="3346"/>
                </a:cubicBezTo>
                <a:lnTo>
                  <a:pt x="1596" y="3346"/>
                </a:lnTo>
                <a:cubicBezTo>
                  <a:pt x="2143" y="3346"/>
                  <a:pt x="1858" y="4227"/>
                  <a:pt x="2739" y="4024"/>
                </a:cubicBezTo>
                <a:cubicBezTo>
                  <a:pt x="2441" y="4120"/>
                  <a:pt x="2131" y="4143"/>
                  <a:pt x="1822" y="4084"/>
                </a:cubicBezTo>
                <a:cubicBezTo>
                  <a:pt x="1858" y="4072"/>
                  <a:pt x="1881" y="4036"/>
                  <a:pt x="1881" y="4001"/>
                </a:cubicBezTo>
                <a:lnTo>
                  <a:pt x="1881" y="3989"/>
                </a:lnTo>
                <a:cubicBezTo>
                  <a:pt x="1881" y="3977"/>
                  <a:pt x="1881" y="3965"/>
                  <a:pt x="1881" y="3953"/>
                </a:cubicBezTo>
                <a:cubicBezTo>
                  <a:pt x="1881" y="3810"/>
                  <a:pt x="1703" y="3774"/>
                  <a:pt x="1631" y="3893"/>
                </a:cubicBezTo>
                <a:cubicBezTo>
                  <a:pt x="1738" y="3858"/>
                  <a:pt x="1762" y="3965"/>
                  <a:pt x="1703" y="4001"/>
                </a:cubicBezTo>
                <a:cubicBezTo>
                  <a:pt x="1655" y="4048"/>
                  <a:pt x="1548" y="4001"/>
                  <a:pt x="1512" y="3965"/>
                </a:cubicBezTo>
                <a:cubicBezTo>
                  <a:pt x="1477" y="3929"/>
                  <a:pt x="1465" y="3882"/>
                  <a:pt x="1453" y="3834"/>
                </a:cubicBezTo>
                <a:cubicBezTo>
                  <a:pt x="1453" y="3715"/>
                  <a:pt x="1524" y="3512"/>
                  <a:pt x="1762" y="3620"/>
                </a:cubicBezTo>
                <a:cubicBezTo>
                  <a:pt x="1691" y="3358"/>
                  <a:pt x="1346" y="3405"/>
                  <a:pt x="1215" y="3608"/>
                </a:cubicBezTo>
                <a:cubicBezTo>
                  <a:pt x="1119" y="3453"/>
                  <a:pt x="1024" y="3512"/>
                  <a:pt x="1000" y="3286"/>
                </a:cubicBezTo>
                <a:cubicBezTo>
                  <a:pt x="798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8" y="3941"/>
                  <a:pt x="774" y="3929"/>
                  <a:pt x="988" y="4036"/>
                </a:cubicBezTo>
                <a:lnTo>
                  <a:pt x="988" y="4036"/>
                </a:lnTo>
                <a:cubicBezTo>
                  <a:pt x="476" y="3822"/>
                  <a:pt x="345" y="4120"/>
                  <a:pt x="0" y="4155"/>
                </a:cubicBezTo>
                <a:close/>
                <a:moveTo>
                  <a:pt x="5501" y="4036"/>
                </a:moveTo>
                <a:close/>
                <a:moveTo>
                  <a:pt x="4775" y="3953"/>
                </a:moveTo>
                <a:cubicBezTo>
                  <a:pt x="4870" y="3905"/>
                  <a:pt x="4989" y="3882"/>
                  <a:pt x="5096" y="3905"/>
                </a:cubicBezTo>
                <a:cubicBezTo>
                  <a:pt x="5275" y="3989"/>
                  <a:pt x="5465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55"/>
                  <a:pt x="5727" y="4167"/>
                  <a:pt x="5644" y="4179"/>
                </a:cubicBezTo>
                <a:cubicBezTo>
                  <a:pt x="5465" y="4239"/>
                  <a:pt x="5275" y="4310"/>
                  <a:pt x="5096" y="4382"/>
                </a:cubicBezTo>
                <a:cubicBezTo>
                  <a:pt x="4989" y="4405"/>
                  <a:pt x="4870" y="4394"/>
                  <a:pt x="4775" y="4334"/>
                </a:cubicBezTo>
                <a:cubicBezTo>
                  <a:pt x="4941" y="4346"/>
                  <a:pt x="5108" y="4274"/>
                  <a:pt x="5215" y="4143"/>
                </a:cubicBezTo>
                <a:cubicBezTo>
                  <a:pt x="5108" y="4024"/>
                  <a:pt x="4941" y="3953"/>
                  <a:pt x="4763" y="3965"/>
                </a:cubicBezTo>
                <a:close/>
                <a:moveTo>
                  <a:pt x="5179" y="5036"/>
                </a:moveTo>
                <a:close/>
                <a:moveTo>
                  <a:pt x="4906" y="4929"/>
                </a:moveTo>
                <a:cubicBezTo>
                  <a:pt x="4917" y="4751"/>
                  <a:pt x="4846" y="4596"/>
                  <a:pt x="4727" y="4477"/>
                </a:cubicBezTo>
                <a:cubicBezTo>
                  <a:pt x="4834" y="4513"/>
                  <a:pt x="4929" y="4584"/>
                  <a:pt x="4989" y="4679"/>
                </a:cubicBezTo>
                <a:cubicBezTo>
                  <a:pt x="5060" y="4858"/>
                  <a:pt x="5144" y="5036"/>
                  <a:pt x="5227" y="5203"/>
                </a:cubicBezTo>
                <a:cubicBezTo>
                  <a:pt x="5275" y="5263"/>
                  <a:pt x="5310" y="5322"/>
                  <a:pt x="5370" y="5394"/>
                </a:cubicBezTo>
                <a:cubicBezTo>
                  <a:pt x="5310" y="5346"/>
                  <a:pt x="5251" y="5298"/>
                  <a:pt x="5179" y="5251"/>
                </a:cubicBezTo>
                <a:cubicBezTo>
                  <a:pt x="5013" y="5167"/>
                  <a:pt x="4834" y="5084"/>
                  <a:pt x="4656" y="5013"/>
                </a:cubicBezTo>
                <a:cubicBezTo>
                  <a:pt x="4560" y="4953"/>
                  <a:pt x="4489" y="4858"/>
                  <a:pt x="4453" y="4751"/>
                </a:cubicBezTo>
                <a:cubicBezTo>
                  <a:pt x="4572" y="4870"/>
                  <a:pt x="4739" y="4929"/>
                  <a:pt x="4906" y="4929"/>
                </a:cubicBezTo>
                <a:close/>
                <a:moveTo>
                  <a:pt x="5025" y="3108"/>
                </a:moveTo>
                <a:close/>
                <a:moveTo>
                  <a:pt x="4656" y="3298"/>
                </a:moveTo>
                <a:cubicBezTo>
                  <a:pt x="4775" y="3227"/>
                  <a:pt x="4953" y="3203"/>
                  <a:pt x="5179" y="3060"/>
                </a:cubicBezTo>
                <a:cubicBezTo>
                  <a:pt x="5239" y="3024"/>
                  <a:pt x="5298" y="2977"/>
                  <a:pt x="5370" y="2917"/>
                </a:cubicBezTo>
                <a:cubicBezTo>
                  <a:pt x="5310" y="2989"/>
                  <a:pt x="5275" y="3048"/>
                  <a:pt x="5227" y="3108"/>
                </a:cubicBezTo>
                <a:cubicBezTo>
                  <a:pt x="5144" y="3274"/>
                  <a:pt x="5060" y="3453"/>
                  <a:pt x="4989" y="3632"/>
                </a:cubicBezTo>
                <a:cubicBezTo>
                  <a:pt x="4929" y="3739"/>
                  <a:pt x="4834" y="3810"/>
                  <a:pt x="4727" y="3834"/>
                </a:cubicBezTo>
                <a:cubicBezTo>
                  <a:pt x="4846" y="3715"/>
                  <a:pt x="4917" y="3560"/>
                  <a:pt x="4906" y="3393"/>
                </a:cubicBezTo>
                <a:cubicBezTo>
                  <a:pt x="4739" y="3381"/>
                  <a:pt x="4572" y="3453"/>
                  <a:pt x="4453" y="3572"/>
                </a:cubicBezTo>
                <a:cubicBezTo>
                  <a:pt x="4489" y="3465"/>
                  <a:pt x="4548" y="3370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41" y="3512"/>
                </a:moveTo>
                <a:cubicBezTo>
                  <a:pt x="3882" y="3405"/>
                  <a:pt x="3870" y="3298"/>
                  <a:pt x="3894" y="3179"/>
                </a:cubicBezTo>
                <a:cubicBezTo>
                  <a:pt x="3929" y="3036"/>
                  <a:pt x="4036" y="2905"/>
                  <a:pt x="4096" y="2631"/>
                </a:cubicBezTo>
                <a:cubicBezTo>
                  <a:pt x="4108" y="2560"/>
                  <a:pt x="4120" y="2477"/>
                  <a:pt x="4132" y="2405"/>
                </a:cubicBezTo>
                <a:cubicBezTo>
                  <a:pt x="4132" y="2477"/>
                  <a:pt x="4144" y="2560"/>
                  <a:pt x="4167" y="2631"/>
                </a:cubicBezTo>
                <a:cubicBezTo>
                  <a:pt x="4227" y="2893"/>
                  <a:pt x="4334" y="3036"/>
                  <a:pt x="4370" y="3179"/>
                </a:cubicBezTo>
                <a:cubicBezTo>
                  <a:pt x="4394" y="3298"/>
                  <a:pt x="4370" y="3405"/>
                  <a:pt x="4322" y="3512"/>
                </a:cubicBezTo>
                <a:cubicBezTo>
                  <a:pt x="4477" y="3346"/>
                  <a:pt x="4358" y="3060"/>
                  <a:pt x="4132" y="3060"/>
                </a:cubicBezTo>
                <a:cubicBezTo>
                  <a:pt x="3894" y="3060"/>
                  <a:pt x="3774" y="3346"/>
                  <a:pt x="3941" y="3512"/>
                </a:cubicBezTo>
                <a:close/>
                <a:moveTo>
                  <a:pt x="4132" y="5239"/>
                </a:moveTo>
                <a:cubicBezTo>
                  <a:pt x="4251" y="5120"/>
                  <a:pt x="4322" y="4965"/>
                  <a:pt x="4322" y="4798"/>
                </a:cubicBezTo>
                <a:cubicBezTo>
                  <a:pt x="4370" y="4894"/>
                  <a:pt x="4394" y="5013"/>
                  <a:pt x="4370" y="5120"/>
                </a:cubicBezTo>
                <a:cubicBezTo>
                  <a:pt x="4334" y="5263"/>
                  <a:pt x="4215" y="5406"/>
                  <a:pt x="4167" y="5667"/>
                </a:cubicBezTo>
                <a:cubicBezTo>
                  <a:pt x="4144" y="5739"/>
                  <a:pt x="4132" y="5822"/>
                  <a:pt x="4132" y="5894"/>
                </a:cubicBezTo>
                <a:cubicBezTo>
                  <a:pt x="4120" y="5822"/>
                  <a:pt x="4108" y="5739"/>
                  <a:pt x="4096" y="5667"/>
                </a:cubicBezTo>
                <a:cubicBezTo>
                  <a:pt x="4036" y="5406"/>
                  <a:pt x="3929" y="5263"/>
                  <a:pt x="3894" y="5120"/>
                </a:cubicBezTo>
                <a:cubicBezTo>
                  <a:pt x="3858" y="5013"/>
                  <a:pt x="3882" y="4894"/>
                  <a:pt x="3941" y="4798"/>
                </a:cubicBezTo>
                <a:cubicBezTo>
                  <a:pt x="3929" y="4965"/>
                  <a:pt x="4001" y="5132"/>
                  <a:pt x="4132" y="5239"/>
                </a:cubicBezTo>
                <a:close/>
                <a:moveTo>
                  <a:pt x="3239" y="5203"/>
                </a:moveTo>
                <a:close/>
                <a:moveTo>
                  <a:pt x="3346" y="3381"/>
                </a:moveTo>
                <a:cubicBezTo>
                  <a:pt x="3346" y="3548"/>
                  <a:pt x="3405" y="3715"/>
                  <a:pt x="3536" y="3822"/>
                </a:cubicBezTo>
                <a:cubicBezTo>
                  <a:pt x="3417" y="3798"/>
                  <a:pt x="3334" y="3727"/>
                  <a:pt x="3262" y="3632"/>
                </a:cubicBezTo>
                <a:cubicBezTo>
                  <a:pt x="3191" y="3441"/>
                  <a:pt x="3120" y="3274"/>
                  <a:pt x="3024" y="3096"/>
                </a:cubicBezTo>
                <a:cubicBezTo>
                  <a:pt x="2989" y="3036"/>
                  <a:pt x="2941" y="2977"/>
                  <a:pt x="2881" y="2905"/>
                </a:cubicBezTo>
                <a:cubicBezTo>
                  <a:pt x="2953" y="2965"/>
                  <a:pt x="3012" y="3012"/>
                  <a:pt x="3072" y="3048"/>
                </a:cubicBezTo>
                <a:cubicBezTo>
                  <a:pt x="3251" y="3131"/>
                  <a:pt x="3429" y="3215"/>
                  <a:pt x="3608" y="3286"/>
                </a:cubicBezTo>
                <a:cubicBezTo>
                  <a:pt x="3703" y="3346"/>
                  <a:pt x="3774" y="3441"/>
                  <a:pt x="3798" y="3560"/>
                </a:cubicBezTo>
                <a:cubicBezTo>
                  <a:pt x="3691" y="3429"/>
                  <a:pt x="3524" y="3370"/>
                  <a:pt x="3358" y="3381"/>
                </a:cubicBezTo>
                <a:close/>
                <a:moveTo>
                  <a:pt x="3798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7" y="5072"/>
                  <a:pt x="3239" y="5156"/>
                  <a:pt x="3072" y="5251"/>
                </a:cubicBezTo>
                <a:cubicBezTo>
                  <a:pt x="3001" y="5286"/>
                  <a:pt x="2941" y="5334"/>
                  <a:pt x="2881" y="5382"/>
                </a:cubicBezTo>
                <a:cubicBezTo>
                  <a:pt x="2929" y="5322"/>
                  <a:pt x="2977" y="5251"/>
                  <a:pt x="3012" y="5191"/>
                </a:cubicBezTo>
                <a:cubicBezTo>
                  <a:pt x="3108" y="5025"/>
                  <a:pt x="3191" y="4846"/>
                  <a:pt x="3262" y="4667"/>
                </a:cubicBezTo>
                <a:cubicBezTo>
                  <a:pt x="3322" y="4572"/>
                  <a:pt x="3417" y="4501"/>
                  <a:pt x="3524" y="4465"/>
                </a:cubicBezTo>
                <a:cubicBezTo>
                  <a:pt x="3405" y="4584"/>
                  <a:pt x="3334" y="4739"/>
                  <a:pt x="3346" y="4917"/>
                </a:cubicBezTo>
                <a:cubicBezTo>
                  <a:pt x="3513" y="4929"/>
                  <a:pt x="3691" y="4870"/>
                  <a:pt x="3810" y="4739"/>
                </a:cubicBezTo>
                <a:close/>
                <a:moveTo>
                  <a:pt x="2751" y="4036"/>
                </a:moveTo>
                <a:close/>
                <a:moveTo>
                  <a:pt x="2596" y="4108"/>
                </a:moveTo>
                <a:cubicBezTo>
                  <a:pt x="2786" y="4060"/>
                  <a:pt x="2965" y="3989"/>
                  <a:pt x="3143" y="3905"/>
                </a:cubicBezTo>
                <a:cubicBezTo>
                  <a:pt x="3251" y="3882"/>
                  <a:pt x="3370" y="3905"/>
                  <a:pt x="3477" y="3953"/>
                </a:cubicBezTo>
                <a:cubicBezTo>
                  <a:pt x="3298" y="3953"/>
                  <a:pt x="3143" y="4024"/>
                  <a:pt x="3024" y="4143"/>
                </a:cubicBezTo>
                <a:cubicBezTo>
                  <a:pt x="3143" y="4274"/>
                  <a:pt x="3298" y="4346"/>
                  <a:pt x="3477" y="4334"/>
                </a:cubicBezTo>
                <a:cubicBezTo>
                  <a:pt x="3370" y="4394"/>
                  <a:pt x="3251" y="4405"/>
                  <a:pt x="3143" y="4382"/>
                </a:cubicBezTo>
                <a:cubicBezTo>
                  <a:pt x="2965" y="4310"/>
                  <a:pt x="2786" y="4239"/>
                  <a:pt x="2596" y="4179"/>
                </a:cubicBezTo>
                <a:cubicBezTo>
                  <a:pt x="2524" y="4167"/>
                  <a:pt x="2453" y="4155"/>
                  <a:pt x="2370" y="4143"/>
                </a:cubicBezTo>
                <a:cubicBezTo>
                  <a:pt x="2453" y="4143"/>
                  <a:pt x="2536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6" name="Google Shape;5656;p34"/>
          <p:cNvSpPr/>
          <p:nvPr/>
        </p:nvSpPr>
        <p:spPr>
          <a:xfrm rot="5400000">
            <a:off x="-528091" y="5871211"/>
            <a:ext cx="751059" cy="749971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0" y="4132"/>
                </a:moveTo>
                <a:cubicBezTo>
                  <a:pt x="346" y="4156"/>
                  <a:pt x="477" y="4466"/>
                  <a:pt x="1012" y="4228"/>
                </a:cubicBezTo>
                <a:lnTo>
                  <a:pt x="1012" y="4228"/>
                </a:lnTo>
                <a:cubicBezTo>
                  <a:pt x="798" y="4335"/>
                  <a:pt x="512" y="4323"/>
                  <a:pt x="477" y="4728"/>
                </a:cubicBezTo>
                <a:cubicBezTo>
                  <a:pt x="691" y="4525"/>
                  <a:pt x="965" y="4644"/>
                  <a:pt x="1143" y="4311"/>
                </a:cubicBezTo>
                <a:lnTo>
                  <a:pt x="1143" y="4311"/>
                </a:lnTo>
                <a:cubicBezTo>
                  <a:pt x="1072" y="4466"/>
                  <a:pt x="822" y="4561"/>
                  <a:pt x="1024" y="4966"/>
                </a:cubicBezTo>
                <a:cubicBezTo>
                  <a:pt x="1048" y="4752"/>
                  <a:pt x="1143" y="4799"/>
                  <a:pt x="1239" y="4656"/>
                </a:cubicBezTo>
                <a:cubicBezTo>
                  <a:pt x="1370" y="4859"/>
                  <a:pt x="1715" y="4894"/>
                  <a:pt x="1786" y="4644"/>
                </a:cubicBezTo>
                <a:cubicBezTo>
                  <a:pt x="1548" y="4740"/>
                  <a:pt x="1477" y="4549"/>
                  <a:pt x="1477" y="4418"/>
                </a:cubicBezTo>
                <a:cubicBezTo>
                  <a:pt x="1477" y="4371"/>
                  <a:pt x="1500" y="4335"/>
                  <a:pt x="1536" y="4299"/>
                </a:cubicBezTo>
                <a:cubicBezTo>
                  <a:pt x="1572" y="4263"/>
                  <a:pt x="1679" y="4216"/>
                  <a:pt x="1727" y="4263"/>
                </a:cubicBezTo>
                <a:cubicBezTo>
                  <a:pt x="1786" y="4299"/>
                  <a:pt x="1762" y="4406"/>
                  <a:pt x="1655" y="4371"/>
                </a:cubicBezTo>
                <a:cubicBezTo>
                  <a:pt x="1715" y="4490"/>
                  <a:pt x="1905" y="4442"/>
                  <a:pt x="1905" y="4311"/>
                </a:cubicBezTo>
                <a:cubicBezTo>
                  <a:pt x="1905" y="4299"/>
                  <a:pt x="1905" y="4287"/>
                  <a:pt x="1905" y="4263"/>
                </a:cubicBezTo>
                <a:lnTo>
                  <a:pt x="1905" y="4263"/>
                </a:lnTo>
                <a:cubicBezTo>
                  <a:pt x="1893" y="4228"/>
                  <a:pt x="1870" y="4192"/>
                  <a:pt x="1846" y="4168"/>
                </a:cubicBezTo>
                <a:cubicBezTo>
                  <a:pt x="2155" y="4109"/>
                  <a:pt x="2465" y="4132"/>
                  <a:pt x="2763" y="4240"/>
                </a:cubicBezTo>
                <a:lnTo>
                  <a:pt x="2763" y="4240"/>
                </a:lnTo>
                <a:cubicBezTo>
                  <a:pt x="1881" y="4037"/>
                  <a:pt x="2167" y="4906"/>
                  <a:pt x="1620" y="4906"/>
                </a:cubicBezTo>
                <a:lnTo>
                  <a:pt x="1620" y="4906"/>
                </a:lnTo>
                <a:cubicBezTo>
                  <a:pt x="1881" y="4978"/>
                  <a:pt x="2036" y="4978"/>
                  <a:pt x="2143" y="4930"/>
                </a:cubicBezTo>
                <a:cubicBezTo>
                  <a:pt x="2417" y="4787"/>
                  <a:pt x="2310" y="4501"/>
                  <a:pt x="2429" y="4406"/>
                </a:cubicBezTo>
                <a:cubicBezTo>
                  <a:pt x="2453" y="4585"/>
                  <a:pt x="2548" y="4621"/>
                  <a:pt x="2679" y="4561"/>
                </a:cubicBezTo>
                <a:cubicBezTo>
                  <a:pt x="2548" y="4454"/>
                  <a:pt x="2655" y="4311"/>
                  <a:pt x="2786" y="4311"/>
                </a:cubicBezTo>
                <a:cubicBezTo>
                  <a:pt x="2989" y="4323"/>
                  <a:pt x="3251" y="4537"/>
                  <a:pt x="3596" y="4311"/>
                </a:cubicBezTo>
                <a:cubicBezTo>
                  <a:pt x="3667" y="4311"/>
                  <a:pt x="3727" y="4287"/>
                  <a:pt x="3798" y="4275"/>
                </a:cubicBezTo>
                <a:cubicBezTo>
                  <a:pt x="3739" y="4299"/>
                  <a:pt x="3679" y="4335"/>
                  <a:pt x="3620" y="4382"/>
                </a:cubicBezTo>
                <a:cubicBezTo>
                  <a:pt x="3215" y="4454"/>
                  <a:pt x="3191" y="4799"/>
                  <a:pt x="3048" y="4942"/>
                </a:cubicBezTo>
                <a:cubicBezTo>
                  <a:pt x="2953" y="5049"/>
                  <a:pt x="2786" y="5025"/>
                  <a:pt x="2798" y="4847"/>
                </a:cubicBezTo>
                <a:cubicBezTo>
                  <a:pt x="2655" y="4894"/>
                  <a:pt x="2620" y="4990"/>
                  <a:pt x="2727" y="5144"/>
                </a:cubicBezTo>
                <a:cubicBezTo>
                  <a:pt x="2572" y="5156"/>
                  <a:pt x="2453" y="4871"/>
                  <a:pt x="2155" y="4978"/>
                </a:cubicBezTo>
                <a:cubicBezTo>
                  <a:pt x="2048" y="5013"/>
                  <a:pt x="1929" y="5121"/>
                  <a:pt x="1798" y="5347"/>
                </a:cubicBezTo>
                <a:cubicBezTo>
                  <a:pt x="1810" y="5335"/>
                  <a:pt x="1834" y="5323"/>
                  <a:pt x="1846" y="5311"/>
                </a:cubicBezTo>
                <a:cubicBezTo>
                  <a:pt x="1834" y="5323"/>
                  <a:pt x="1810" y="5335"/>
                  <a:pt x="1798" y="5347"/>
                </a:cubicBezTo>
                <a:cubicBezTo>
                  <a:pt x="2191" y="4978"/>
                  <a:pt x="2608" y="5799"/>
                  <a:pt x="3084" y="5025"/>
                </a:cubicBezTo>
                <a:lnTo>
                  <a:pt x="3084" y="5025"/>
                </a:lnTo>
                <a:cubicBezTo>
                  <a:pt x="2941" y="5299"/>
                  <a:pt x="2739" y="5549"/>
                  <a:pt x="2489" y="5716"/>
                </a:cubicBezTo>
                <a:cubicBezTo>
                  <a:pt x="2489" y="5680"/>
                  <a:pt x="2489" y="5644"/>
                  <a:pt x="2465" y="5621"/>
                </a:cubicBezTo>
                <a:lnTo>
                  <a:pt x="2465" y="5609"/>
                </a:lnTo>
                <a:lnTo>
                  <a:pt x="2441" y="5573"/>
                </a:lnTo>
                <a:cubicBezTo>
                  <a:pt x="2334" y="5478"/>
                  <a:pt x="2179" y="5573"/>
                  <a:pt x="2215" y="5716"/>
                </a:cubicBezTo>
                <a:cubicBezTo>
                  <a:pt x="2274" y="5609"/>
                  <a:pt x="2358" y="5668"/>
                  <a:pt x="2346" y="5740"/>
                </a:cubicBezTo>
                <a:cubicBezTo>
                  <a:pt x="2334" y="5799"/>
                  <a:pt x="2239" y="5847"/>
                  <a:pt x="2179" y="5847"/>
                </a:cubicBezTo>
                <a:cubicBezTo>
                  <a:pt x="2132" y="5847"/>
                  <a:pt x="2096" y="5835"/>
                  <a:pt x="2060" y="5799"/>
                </a:cubicBezTo>
                <a:cubicBezTo>
                  <a:pt x="1965" y="5716"/>
                  <a:pt x="1881" y="5525"/>
                  <a:pt x="2120" y="5430"/>
                </a:cubicBezTo>
                <a:cubicBezTo>
                  <a:pt x="1893" y="5299"/>
                  <a:pt x="1679" y="5573"/>
                  <a:pt x="1715" y="5799"/>
                </a:cubicBezTo>
                <a:cubicBezTo>
                  <a:pt x="1548" y="5764"/>
                  <a:pt x="1512" y="5883"/>
                  <a:pt x="1346" y="5728"/>
                </a:cubicBezTo>
                <a:cubicBezTo>
                  <a:pt x="1500" y="6168"/>
                  <a:pt x="1739" y="6049"/>
                  <a:pt x="1893" y="6121"/>
                </a:cubicBezTo>
                <a:lnTo>
                  <a:pt x="1893" y="6121"/>
                </a:lnTo>
                <a:cubicBezTo>
                  <a:pt x="1536" y="6014"/>
                  <a:pt x="1429" y="6287"/>
                  <a:pt x="1131" y="6299"/>
                </a:cubicBezTo>
                <a:cubicBezTo>
                  <a:pt x="1441" y="6561"/>
                  <a:pt x="1643" y="6347"/>
                  <a:pt x="1858" y="6264"/>
                </a:cubicBezTo>
                <a:lnTo>
                  <a:pt x="1858" y="6264"/>
                </a:lnTo>
                <a:cubicBezTo>
                  <a:pt x="1322" y="6490"/>
                  <a:pt x="1441" y="6787"/>
                  <a:pt x="1227" y="7049"/>
                </a:cubicBezTo>
                <a:cubicBezTo>
                  <a:pt x="1489" y="6835"/>
                  <a:pt x="1786" y="6954"/>
                  <a:pt x="2012" y="6418"/>
                </a:cubicBezTo>
                <a:lnTo>
                  <a:pt x="2012" y="6418"/>
                </a:lnTo>
                <a:cubicBezTo>
                  <a:pt x="1929" y="6633"/>
                  <a:pt x="1715" y="6835"/>
                  <a:pt x="1977" y="7145"/>
                </a:cubicBezTo>
                <a:cubicBezTo>
                  <a:pt x="1989" y="6847"/>
                  <a:pt x="2262" y="6740"/>
                  <a:pt x="2143" y="6383"/>
                </a:cubicBezTo>
                <a:lnTo>
                  <a:pt x="2143" y="6383"/>
                </a:lnTo>
                <a:cubicBezTo>
                  <a:pt x="2215" y="6537"/>
                  <a:pt x="2108" y="6776"/>
                  <a:pt x="2536" y="6930"/>
                </a:cubicBezTo>
                <a:cubicBezTo>
                  <a:pt x="2393" y="6764"/>
                  <a:pt x="2501" y="6728"/>
                  <a:pt x="2465" y="6561"/>
                </a:cubicBezTo>
                <a:cubicBezTo>
                  <a:pt x="2703" y="6609"/>
                  <a:pt x="2977" y="6383"/>
                  <a:pt x="2846" y="6156"/>
                </a:cubicBezTo>
                <a:cubicBezTo>
                  <a:pt x="2810" y="6335"/>
                  <a:pt x="2572" y="6371"/>
                  <a:pt x="2477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36" y="5930"/>
                </a:cubicBezTo>
                <a:cubicBezTo>
                  <a:pt x="2596" y="5918"/>
                  <a:pt x="2655" y="6002"/>
                  <a:pt x="2560" y="6061"/>
                </a:cubicBezTo>
                <a:cubicBezTo>
                  <a:pt x="2691" y="6097"/>
                  <a:pt x="2786" y="5942"/>
                  <a:pt x="2691" y="5835"/>
                </a:cubicBezTo>
                <a:cubicBezTo>
                  <a:pt x="2691" y="5823"/>
                  <a:pt x="2679" y="5823"/>
                  <a:pt x="2667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lnTo>
                  <a:pt x="3251" y="5192"/>
                </a:ln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77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6" y="6240"/>
                  <a:pt x="3286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8" y="6383"/>
                  <a:pt x="4013" y="6371"/>
                </a:cubicBezTo>
                <a:lnTo>
                  <a:pt x="4001" y="6371"/>
                </a:lnTo>
                <a:cubicBezTo>
                  <a:pt x="3989" y="6371"/>
                  <a:pt x="3977" y="6371"/>
                  <a:pt x="3953" y="6371"/>
                </a:cubicBezTo>
                <a:cubicBezTo>
                  <a:pt x="3822" y="6371"/>
                  <a:pt x="3775" y="6561"/>
                  <a:pt x="3894" y="6633"/>
                </a:cubicBezTo>
                <a:cubicBezTo>
                  <a:pt x="3870" y="6514"/>
                  <a:pt x="3965" y="6502"/>
                  <a:pt x="4013" y="6549"/>
                </a:cubicBezTo>
                <a:cubicBezTo>
                  <a:pt x="4048" y="6597"/>
                  <a:pt x="4013" y="6716"/>
                  <a:pt x="3977" y="6752"/>
                </a:cubicBezTo>
                <a:cubicBezTo>
                  <a:pt x="3941" y="6776"/>
                  <a:pt x="3894" y="6799"/>
                  <a:pt x="3846" y="6799"/>
                </a:cubicBezTo>
                <a:cubicBezTo>
                  <a:pt x="3727" y="6811"/>
                  <a:pt x="3525" y="6728"/>
                  <a:pt x="3632" y="6490"/>
                </a:cubicBezTo>
                <a:cubicBezTo>
                  <a:pt x="3370" y="6561"/>
                  <a:pt x="3417" y="6918"/>
                  <a:pt x="3608" y="7038"/>
                </a:cubicBezTo>
                <a:cubicBezTo>
                  <a:pt x="3465" y="7133"/>
                  <a:pt x="3525" y="7240"/>
                  <a:pt x="3298" y="7252"/>
                </a:cubicBezTo>
                <a:cubicBezTo>
                  <a:pt x="3715" y="7454"/>
                  <a:pt x="3798" y="7204"/>
                  <a:pt x="3965" y="7145"/>
                </a:cubicBezTo>
                <a:lnTo>
                  <a:pt x="3965" y="7145"/>
                </a:lnTo>
                <a:cubicBezTo>
                  <a:pt x="3632" y="7323"/>
                  <a:pt x="3739" y="7585"/>
                  <a:pt x="3548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810" y="7811"/>
                  <a:pt x="4108" y="7942"/>
                  <a:pt x="4144" y="8276"/>
                </a:cubicBezTo>
                <a:cubicBezTo>
                  <a:pt x="4167" y="7942"/>
                  <a:pt x="4477" y="7811"/>
                  <a:pt x="4251" y="7276"/>
                </a:cubicBezTo>
                <a:lnTo>
                  <a:pt x="4251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2" y="7454"/>
                  <a:pt x="4989" y="7252"/>
                </a:cubicBezTo>
                <a:cubicBezTo>
                  <a:pt x="4763" y="7240"/>
                  <a:pt x="4822" y="7133"/>
                  <a:pt x="4679" y="7038"/>
                </a:cubicBezTo>
                <a:cubicBezTo>
                  <a:pt x="4870" y="6918"/>
                  <a:pt x="4918" y="6561"/>
                  <a:pt x="4656" y="6490"/>
                </a:cubicBezTo>
                <a:cubicBezTo>
                  <a:pt x="4763" y="6728"/>
                  <a:pt x="4560" y="6811"/>
                  <a:pt x="4441" y="6799"/>
                </a:cubicBezTo>
                <a:cubicBezTo>
                  <a:pt x="4394" y="6799"/>
                  <a:pt x="4346" y="6776"/>
                  <a:pt x="4310" y="6752"/>
                </a:cubicBezTo>
                <a:cubicBezTo>
                  <a:pt x="4275" y="6716"/>
                  <a:pt x="4239" y="6597"/>
                  <a:pt x="4275" y="6549"/>
                </a:cubicBezTo>
                <a:cubicBezTo>
                  <a:pt x="4310" y="6502"/>
                  <a:pt x="4418" y="6514"/>
                  <a:pt x="4382" y="6633"/>
                </a:cubicBezTo>
                <a:cubicBezTo>
                  <a:pt x="4406" y="6621"/>
                  <a:pt x="4418" y="6609"/>
                  <a:pt x="4429" y="6597"/>
                </a:cubicBezTo>
                <a:cubicBezTo>
                  <a:pt x="4477" y="6549"/>
                  <a:pt x="4477" y="6466"/>
                  <a:pt x="4429" y="6418"/>
                </a:cubicBezTo>
                <a:cubicBezTo>
                  <a:pt x="4406" y="6395"/>
                  <a:pt x="4370" y="6383"/>
                  <a:pt x="4334" y="6371"/>
                </a:cubicBezTo>
                <a:cubicBezTo>
                  <a:pt x="4310" y="6371"/>
                  <a:pt x="4298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15" y="6406"/>
                  <a:pt x="4191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48" y="6406"/>
                  <a:pt x="4929" y="6109"/>
                  <a:pt x="4929" y="6657"/>
                </a:cubicBezTo>
                <a:lnTo>
                  <a:pt x="4929" y="6597"/>
                </a:lnTo>
                <a:lnTo>
                  <a:pt x="4929" y="6657"/>
                </a:lnTo>
                <a:cubicBezTo>
                  <a:pt x="5001" y="6406"/>
                  <a:pt x="5001" y="6252"/>
                  <a:pt x="4941" y="6133"/>
                </a:cubicBezTo>
                <a:cubicBezTo>
                  <a:pt x="4810" y="5859"/>
                  <a:pt x="4525" y="5966"/>
                  <a:pt x="4429" y="5859"/>
                </a:cubicBezTo>
                <a:cubicBezTo>
                  <a:pt x="4596" y="5835"/>
                  <a:pt x="4644" y="5728"/>
                  <a:pt x="4572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34" y="5287"/>
                  <a:pt x="4560" y="5025"/>
                  <a:pt x="4322" y="4692"/>
                </a:cubicBezTo>
                <a:cubicBezTo>
                  <a:pt x="4322" y="4621"/>
                  <a:pt x="4298" y="4549"/>
                  <a:pt x="4287" y="4490"/>
                </a:cubicBezTo>
                <a:cubicBezTo>
                  <a:pt x="4310" y="4549"/>
                  <a:pt x="4346" y="4609"/>
                  <a:pt x="4394" y="4656"/>
                </a:cubicBezTo>
                <a:cubicBezTo>
                  <a:pt x="4465" y="5061"/>
                  <a:pt x="4810" y="5097"/>
                  <a:pt x="4965" y="5240"/>
                </a:cubicBezTo>
                <a:cubicBezTo>
                  <a:pt x="5060" y="5323"/>
                  <a:pt x="5037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68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2" y="5335"/>
                  <a:pt x="5561" y="5537"/>
                  <a:pt x="5739" y="5799"/>
                </a:cubicBezTo>
                <a:cubicBezTo>
                  <a:pt x="5691" y="5787"/>
                  <a:pt x="5656" y="5799"/>
                  <a:pt x="5632" y="5823"/>
                </a:cubicBezTo>
                <a:lnTo>
                  <a:pt x="5632" y="5823"/>
                </a:lnTo>
                <a:cubicBezTo>
                  <a:pt x="5620" y="5823"/>
                  <a:pt x="5608" y="5835"/>
                  <a:pt x="5596" y="5847"/>
                </a:cubicBezTo>
                <a:cubicBezTo>
                  <a:pt x="5549" y="5895"/>
                  <a:pt x="5549" y="5978"/>
                  <a:pt x="5596" y="6037"/>
                </a:cubicBezTo>
                <a:cubicBezTo>
                  <a:pt x="5620" y="6061"/>
                  <a:pt x="5668" y="6073"/>
                  <a:pt x="5703" y="6073"/>
                </a:cubicBezTo>
                <a:lnTo>
                  <a:pt x="5727" y="6073"/>
                </a:lnTo>
                <a:cubicBezTo>
                  <a:pt x="5632" y="6014"/>
                  <a:pt x="5691" y="5930"/>
                  <a:pt x="5751" y="5942"/>
                </a:cubicBezTo>
                <a:cubicBezTo>
                  <a:pt x="5822" y="5942"/>
                  <a:pt x="5870" y="6049"/>
                  <a:pt x="5870" y="6109"/>
                </a:cubicBezTo>
                <a:cubicBezTo>
                  <a:pt x="5858" y="6156"/>
                  <a:pt x="5846" y="6192"/>
                  <a:pt x="5811" y="6228"/>
                </a:cubicBezTo>
                <a:cubicBezTo>
                  <a:pt x="5715" y="6383"/>
                  <a:pt x="5477" y="6347"/>
                  <a:pt x="5441" y="6168"/>
                </a:cubicBezTo>
                <a:cubicBezTo>
                  <a:pt x="5310" y="6395"/>
                  <a:pt x="5584" y="6609"/>
                  <a:pt x="5822" y="6573"/>
                </a:cubicBezTo>
                <a:cubicBezTo>
                  <a:pt x="5787" y="6740"/>
                  <a:pt x="5894" y="6776"/>
                  <a:pt x="5751" y="6942"/>
                </a:cubicBezTo>
                <a:cubicBezTo>
                  <a:pt x="6180" y="6787"/>
                  <a:pt x="6072" y="6549"/>
                  <a:pt x="6144" y="6395"/>
                </a:cubicBezTo>
                <a:lnTo>
                  <a:pt x="6144" y="6395"/>
                </a:lnTo>
                <a:cubicBezTo>
                  <a:pt x="6025" y="6752"/>
                  <a:pt x="6287" y="6859"/>
                  <a:pt x="6311" y="7157"/>
                </a:cubicBezTo>
                <a:cubicBezTo>
                  <a:pt x="6573" y="6847"/>
                  <a:pt x="6358" y="6645"/>
                  <a:pt x="6275" y="6430"/>
                </a:cubicBezTo>
                <a:lnTo>
                  <a:pt x="6275" y="6430"/>
                </a:lnTo>
                <a:cubicBezTo>
                  <a:pt x="6501" y="6966"/>
                  <a:pt x="6799" y="6847"/>
                  <a:pt x="7061" y="7061"/>
                </a:cubicBezTo>
                <a:cubicBezTo>
                  <a:pt x="6846" y="6799"/>
                  <a:pt x="6965" y="6502"/>
                  <a:pt x="6430" y="6276"/>
                </a:cubicBezTo>
                <a:lnTo>
                  <a:pt x="6430" y="6276"/>
                </a:lnTo>
                <a:cubicBezTo>
                  <a:pt x="6644" y="6359"/>
                  <a:pt x="6846" y="6573"/>
                  <a:pt x="7156" y="6311"/>
                </a:cubicBezTo>
                <a:cubicBezTo>
                  <a:pt x="6858" y="6287"/>
                  <a:pt x="6751" y="6025"/>
                  <a:pt x="6394" y="6133"/>
                </a:cubicBezTo>
                <a:lnTo>
                  <a:pt x="6394" y="6133"/>
                </a:lnTo>
                <a:cubicBezTo>
                  <a:pt x="6549" y="6061"/>
                  <a:pt x="6787" y="6180"/>
                  <a:pt x="6942" y="5740"/>
                </a:cubicBezTo>
                <a:cubicBezTo>
                  <a:pt x="6775" y="5895"/>
                  <a:pt x="6739" y="5775"/>
                  <a:pt x="6573" y="5811"/>
                </a:cubicBezTo>
                <a:cubicBezTo>
                  <a:pt x="6608" y="5585"/>
                  <a:pt x="6394" y="5299"/>
                  <a:pt x="6168" y="5430"/>
                </a:cubicBezTo>
                <a:cubicBezTo>
                  <a:pt x="6406" y="5537"/>
                  <a:pt x="6323" y="5728"/>
                  <a:pt x="6227" y="5811"/>
                </a:cubicBezTo>
                <a:cubicBezTo>
                  <a:pt x="6192" y="5847"/>
                  <a:pt x="6156" y="5859"/>
                  <a:pt x="6108" y="5859"/>
                </a:cubicBezTo>
                <a:cubicBezTo>
                  <a:pt x="6049" y="5859"/>
                  <a:pt x="5942" y="5811"/>
                  <a:pt x="5942" y="5752"/>
                </a:cubicBezTo>
                <a:cubicBezTo>
                  <a:pt x="5930" y="5680"/>
                  <a:pt x="6013" y="5621"/>
                  <a:pt x="6072" y="5728"/>
                </a:cubicBezTo>
                <a:cubicBezTo>
                  <a:pt x="6072" y="5716"/>
                  <a:pt x="6072" y="5704"/>
                  <a:pt x="6072" y="5692"/>
                </a:cubicBezTo>
                <a:cubicBezTo>
                  <a:pt x="6072" y="5656"/>
                  <a:pt x="6061" y="5621"/>
                  <a:pt x="6037" y="5597"/>
                </a:cubicBezTo>
                <a:cubicBezTo>
                  <a:pt x="5977" y="5549"/>
                  <a:pt x="5894" y="5549"/>
                  <a:pt x="5846" y="5597"/>
                </a:cubicBezTo>
                <a:cubicBezTo>
                  <a:pt x="5834" y="5597"/>
                  <a:pt x="5822" y="5609"/>
                  <a:pt x="5811" y="5621"/>
                </a:cubicBezTo>
                <a:lnTo>
                  <a:pt x="5811" y="5633"/>
                </a:lnTo>
                <a:cubicBezTo>
                  <a:pt x="5799" y="5668"/>
                  <a:pt x="5787" y="5704"/>
                  <a:pt x="5799" y="5740"/>
                </a:cubicBezTo>
                <a:cubicBezTo>
                  <a:pt x="5537" y="5561"/>
                  <a:pt x="5334" y="5323"/>
                  <a:pt x="5203" y="5037"/>
                </a:cubicBezTo>
                <a:cubicBezTo>
                  <a:pt x="5680" y="5811"/>
                  <a:pt x="6096" y="4990"/>
                  <a:pt x="6477" y="5371"/>
                </a:cubicBezTo>
                <a:cubicBezTo>
                  <a:pt x="6465" y="5359"/>
                  <a:pt x="6453" y="5347"/>
                  <a:pt x="6442" y="5335"/>
                </a:cubicBezTo>
                <a:cubicBezTo>
                  <a:pt x="6453" y="5347"/>
                  <a:pt x="6465" y="5359"/>
                  <a:pt x="6477" y="5371"/>
                </a:cubicBezTo>
                <a:cubicBezTo>
                  <a:pt x="6358" y="5144"/>
                  <a:pt x="6239" y="5037"/>
                  <a:pt x="6120" y="4990"/>
                </a:cubicBezTo>
                <a:cubicBezTo>
                  <a:pt x="5822" y="4894"/>
                  <a:pt x="5703" y="5168"/>
                  <a:pt x="5561" y="5156"/>
                </a:cubicBezTo>
                <a:cubicBezTo>
                  <a:pt x="5668" y="5025"/>
                  <a:pt x="5620" y="4918"/>
                  <a:pt x="5489" y="4859"/>
                </a:cubicBezTo>
                <a:cubicBezTo>
                  <a:pt x="5501" y="5037"/>
                  <a:pt x="5334" y="5061"/>
                  <a:pt x="5239" y="4966"/>
                </a:cubicBezTo>
                <a:cubicBezTo>
                  <a:pt x="5096" y="4823"/>
                  <a:pt x="5072" y="4478"/>
                  <a:pt x="4656" y="4406"/>
                </a:cubicBezTo>
                <a:cubicBezTo>
                  <a:pt x="4608" y="4359"/>
                  <a:pt x="4548" y="4323"/>
                  <a:pt x="4489" y="4287"/>
                </a:cubicBezTo>
                <a:cubicBezTo>
                  <a:pt x="4548" y="4311"/>
                  <a:pt x="4620" y="4323"/>
                  <a:pt x="4691" y="4335"/>
                </a:cubicBezTo>
                <a:cubicBezTo>
                  <a:pt x="5025" y="4573"/>
                  <a:pt x="5287" y="4347"/>
                  <a:pt x="5501" y="4335"/>
                </a:cubicBezTo>
                <a:cubicBezTo>
                  <a:pt x="5632" y="4335"/>
                  <a:pt x="5739" y="4466"/>
                  <a:pt x="5596" y="4585"/>
                </a:cubicBezTo>
                <a:cubicBezTo>
                  <a:pt x="5739" y="4644"/>
                  <a:pt x="5834" y="4597"/>
                  <a:pt x="5858" y="4430"/>
                </a:cubicBezTo>
                <a:cubicBezTo>
                  <a:pt x="5965" y="4525"/>
                  <a:pt x="5858" y="4811"/>
                  <a:pt x="6144" y="4942"/>
                </a:cubicBezTo>
                <a:cubicBezTo>
                  <a:pt x="6251" y="5002"/>
                  <a:pt x="6406" y="5002"/>
                  <a:pt x="6656" y="4930"/>
                </a:cubicBezTo>
                <a:lnTo>
                  <a:pt x="6656" y="4930"/>
                </a:lnTo>
                <a:cubicBezTo>
                  <a:pt x="6120" y="4918"/>
                  <a:pt x="6406" y="4049"/>
                  <a:pt x="5525" y="4263"/>
                </a:cubicBezTo>
                <a:lnTo>
                  <a:pt x="5525" y="4263"/>
                </a:lnTo>
                <a:cubicBezTo>
                  <a:pt x="5822" y="4156"/>
                  <a:pt x="6132" y="4132"/>
                  <a:pt x="6442" y="4192"/>
                </a:cubicBezTo>
                <a:cubicBezTo>
                  <a:pt x="6406" y="4216"/>
                  <a:pt x="6394" y="4240"/>
                  <a:pt x="6382" y="4275"/>
                </a:cubicBezTo>
                <a:lnTo>
                  <a:pt x="6382" y="4287"/>
                </a:lnTo>
                <a:cubicBezTo>
                  <a:pt x="6382" y="4299"/>
                  <a:pt x="6382" y="4311"/>
                  <a:pt x="6382" y="4335"/>
                </a:cubicBezTo>
                <a:cubicBezTo>
                  <a:pt x="6382" y="4466"/>
                  <a:pt x="6573" y="4513"/>
                  <a:pt x="6632" y="4394"/>
                </a:cubicBezTo>
                <a:cubicBezTo>
                  <a:pt x="6525" y="4418"/>
                  <a:pt x="6513" y="4323"/>
                  <a:pt x="6561" y="4275"/>
                </a:cubicBezTo>
                <a:cubicBezTo>
                  <a:pt x="6608" y="4240"/>
                  <a:pt x="6715" y="4275"/>
                  <a:pt x="6751" y="4311"/>
                </a:cubicBezTo>
                <a:cubicBezTo>
                  <a:pt x="6787" y="4347"/>
                  <a:pt x="6811" y="4394"/>
                  <a:pt x="6811" y="4442"/>
                </a:cubicBezTo>
                <a:cubicBezTo>
                  <a:pt x="6811" y="4561"/>
                  <a:pt x="6739" y="4763"/>
                  <a:pt x="6501" y="4656"/>
                </a:cubicBezTo>
                <a:cubicBezTo>
                  <a:pt x="6573" y="4918"/>
                  <a:pt x="6918" y="4871"/>
                  <a:pt x="7049" y="4680"/>
                </a:cubicBezTo>
                <a:cubicBezTo>
                  <a:pt x="7144" y="4823"/>
                  <a:pt x="7251" y="4763"/>
                  <a:pt x="7263" y="4990"/>
                </a:cubicBezTo>
                <a:cubicBezTo>
                  <a:pt x="7466" y="4573"/>
                  <a:pt x="7215" y="4490"/>
                  <a:pt x="7156" y="4323"/>
                </a:cubicBezTo>
                <a:lnTo>
                  <a:pt x="7156" y="4323"/>
                </a:lnTo>
                <a:cubicBezTo>
                  <a:pt x="7323" y="4656"/>
                  <a:pt x="7596" y="4549"/>
                  <a:pt x="7811" y="4740"/>
                </a:cubicBezTo>
                <a:cubicBezTo>
                  <a:pt x="7775" y="4335"/>
                  <a:pt x="7489" y="4347"/>
                  <a:pt x="7275" y="4251"/>
                </a:cubicBezTo>
                <a:lnTo>
                  <a:pt x="7275" y="4251"/>
                </a:lnTo>
                <a:cubicBezTo>
                  <a:pt x="7811" y="4478"/>
                  <a:pt x="7942" y="4180"/>
                  <a:pt x="8287" y="4144"/>
                </a:cubicBezTo>
                <a:cubicBezTo>
                  <a:pt x="7942" y="4120"/>
                  <a:pt x="7811" y="3811"/>
                  <a:pt x="7275" y="4037"/>
                </a:cubicBezTo>
                <a:lnTo>
                  <a:pt x="7275" y="4037"/>
                </a:lnTo>
                <a:cubicBezTo>
                  <a:pt x="7489" y="3942"/>
                  <a:pt x="7775" y="3954"/>
                  <a:pt x="7811" y="3549"/>
                </a:cubicBezTo>
                <a:cubicBezTo>
                  <a:pt x="7596" y="3751"/>
                  <a:pt x="7323" y="3632"/>
                  <a:pt x="7156" y="3966"/>
                </a:cubicBezTo>
                <a:lnTo>
                  <a:pt x="7156" y="3966"/>
                </a:lnTo>
                <a:cubicBezTo>
                  <a:pt x="7215" y="3799"/>
                  <a:pt x="7466" y="3716"/>
                  <a:pt x="7263" y="3299"/>
                </a:cubicBezTo>
                <a:cubicBezTo>
                  <a:pt x="7251" y="3525"/>
                  <a:pt x="7144" y="3466"/>
                  <a:pt x="7049" y="3620"/>
                </a:cubicBezTo>
                <a:cubicBezTo>
                  <a:pt x="6918" y="3418"/>
                  <a:pt x="6573" y="3370"/>
                  <a:pt x="6501" y="3632"/>
                </a:cubicBezTo>
                <a:cubicBezTo>
                  <a:pt x="6739" y="3525"/>
                  <a:pt x="6811" y="3728"/>
                  <a:pt x="6811" y="3847"/>
                </a:cubicBezTo>
                <a:cubicBezTo>
                  <a:pt x="6811" y="3894"/>
                  <a:pt x="6787" y="3942"/>
                  <a:pt x="6751" y="3978"/>
                </a:cubicBezTo>
                <a:cubicBezTo>
                  <a:pt x="6715" y="4013"/>
                  <a:pt x="6608" y="4061"/>
                  <a:pt x="6561" y="4013"/>
                </a:cubicBezTo>
                <a:cubicBezTo>
                  <a:pt x="6513" y="3978"/>
                  <a:pt x="6525" y="3870"/>
                  <a:pt x="6632" y="3906"/>
                </a:cubicBezTo>
                <a:cubicBezTo>
                  <a:pt x="6620" y="3882"/>
                  <a:pt x="6608" y="3870"/>
                  <a:pt x="6596" y="3859"/>
                </a:cubicBezTo>
                <a:cubicBezTo>
                  <a:pt x="6549" y="3811"/>
                  <a:pt x="6477" y="3811"/>
                  <a:pt x="6430" y="3859"/>
                </a:cubicBezTo>
                <a:cubicBezTo>
                  <a:pt x="6406" y="3882"/>
                  <a:pt x="6382" y="3918"/>
                  <a:pt x="6382" y="3954"/>
                </a:cubicBezTo>
                <a:cubicBezTo>
                  <a:pt x="6382" y="3978"/>
                  <a:pt x="6382" y="3990"/>
                  <a:pt x="6382" y="4001"/>
                </a:cubicBezTo>
                <a:lnTo>
                  <a:pt x="6382" y="4013"/>
                </a:lnTo>
                <a:cubicBezTo>
                  <a:pt x="6394" y="4049"/>
                  <a:pt x="6406" y="4073"/>
                  <a:pt x="6442" y="4097"/>
                </a:cubicBezTo>
                <a:cubicBezTo>
                  <a:pt x="6132" y="4156"/>
                  <a:pt x="5822" y="4132"/>
                  <a:pt x="5525" y="4025"/>
                </a:cubicBezTo>
                <a:cubicBezTo>
                  <a:pt x="6418" y="4240"/>
                  <a:pt x="6120" y="3358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7"/>
                  <a:pt x="6251" y="3287"/>
                  <a:pt x="6144" y="3347"/>
                </a:cubicBezTo>
                <a:cubicBezTo>
                  <a:pt x="5870" y="3478"/>
                  <a:pt x="5977" y="3763"/>
                  <a:pt x="5870" y="3859"/>
                </a:cubicBezTo>
                <a:cubicBezTo>
                  <a:pt x="5846" y="3692"/>
                  <a:pt x="5739" y="3644"/>
                  <a:pt x="5608" y="3704"/>
                </a:cubicBezTo>
                <a:cubicBezTo>
                  <a:pt x="5739" y="3823"/>
                  <a:pt x="5632" y="3954"/>
                  <a:pt x="5501" y="3954"/>
                </a:cubicBezTo>
                <a:cubicBezTo>
                  <a:pt x="5299" y="3954"/>
                  <a:pt x="5037" y="3728"/>
                  <a:pt x="4691" y="3966"/>
                </a:cubicBezTo>
                <a:cubicBezTo>
                  <a:pt x="4620" y="3966"/>
                  <a:pt x="4560" y="3990"/>
                  <a:pt x="4489" y="4001"/>
                </a:cubicBezTo>
                <a:cubicBezTo>
                  <a:pt x="4548" y="3978"/>
                  <a:pt x="4608" y="3942"/>
                  <a:pt x="4668" y="3894"/>
                </a:cubicBezTo>
                <a:cubicBezTo>
                  <a:pt x="5072" y="3823"/>
                  <a:pt x="5108" y="3478"/>
                  <a:pt x="5239" y="3335"/>
                </a:cubicBezTo>
                <a:cubicBezTo>
                  <a:pt x="5334" y="3228"/>
                  <a:pt x="5513" y="3251"/>
                  <a:pt x="5489" y="3430"/>
                </a:cubicBezTo>
                <a:cubicBezTo>
                  <a:pt x="5632" y="3382"/>
                  <a:pt x="5668" y="3287"/>
                  <a:pt x="5561" y="3132"/>
                </a:cubicBezTo>
                <a:cubicBezTo>
                  <a:pt x="5715" y="3120"/>
                  <a:pt x="5834" y="3406"/>
                  <a:pt x="6132" y="3299"/>
                </a:cubicBezTo>
                <a:cubicBezTo>
                  <a:pt x="6251" y="3263"/>
                  <a:pt x="6358" y="3156"/>
                  <a:pt x="6489" y="2930"/>
                </a:cubicBezTo>
                <a:lnTo>
                  <a:pt x="6489" y="2930"/>
                </a:lnTo>
                <a:cubicBezTo>
                  <a:pt x="6096" y="3299"/>
                  <a:pt x="5691" y="2477"/>
                  <a:pt x="5215" y="3251"/>
                </a:cubicBezTo>
                <a:lnTo>
                  <a:pt x="5215" y="3251"/>
                </a:lnTo>
                <a:cubicBezTo>
                  <a:pt x="5346" y="2966"/>
                  <a:pt x="5549" y="2727"/>
                  <a:pt x="5811" y="2549"/>
                </a:cubicBezTo>
                <a:cubicBezTo>
                  <a:pt x="5799" y="2585"/>
                  <a:pt x="5799" y="2632"/>
                  <a:pt x="5822" y="2656"/>
                </a:cubicBezTo>
                <a:lnTo>
                  <a:pt x="5822" y="2668"/>
                </a:lnTo>
                <a:cubicBezTo>
                  <a:pt x="5834" y="2680"/>
                  <a:pt x="5846" y="2692"/>
                  <a:pt x="5858" y="2704"/>
                </a:cubicBezTo>
                <a:cubicBezTo>
                  <a:pt x="5953" y="2787"/>
                  <a:pt x="6108" y="2692"/>
                  <a:pt x="6072" y="2561"/>
                </a:cubicBezTo>
                <a:cubicBezTo>
                  <a:pt x="6025" y="2656"/>
                  <a:pt x="5930" y="2596"/>
                  <a:pt x="5942" y="2537"/>
                </a:cubicBezTo>
                <a:cubicBezTo>
                  <a:pt x="5953" y="2466"/>
                  <a:pt x="6049" y="2418"/>
                  <a:pt x="6108" y="2418"/>
                </a:cubicBezTo>
                <a:cubicBezTo>
                  <a:pt x="6156" y="2430"/>
                  <a:pt x="6203" y="2442"/>
                  <a:pt x="6227" y="2477"/>
                </a:cubicBezTo>
                <a:cubicBezTo>
                  <a:pt x="6323" y="2561"/>
                  <a:pt x="6418" y="2751"/>
                  <a:pt x="6168" y="2847"/>
                </a:cubicBezTo>
                <a:cubicBezTo>
                  <a:pt x="6406" y="2977"/>
                  <a:pt x="6620" y="2704"/>
                  <a:pt x="6573" y="2466"/>
                </a:cubicBezTo>
                <a:cubicBezTo>
                  <a:pt x="6739" y="2501"/>
                  <a:pt x="6775" y="2394"/>
                  <a:pt x="6942" y="2537"/>
                </a:cubicBezTo>
                <a:cubicBezTo>
                  <a:pt x="6787" y="2108"/>
                  <a:pt x="6561" y="2227"/>
                  <a:pt x="6394" y="2156"/>
                </a:cubicBezTo>
                <a:lnTo>
                  <a:pt x="6394" y="2156"/>
                </a:lnTo>
                <a:cubicBezTo>
                  <a:pt x="6751" y="2263"/>
                  <a:pt x="6858" y="1989"/>
                  <a:pt x="7156" y="1977"/>
                </a:cubicBezTo>
                <a:cubicBezTo>
                  <a:pt x="6846" y="1715"/>
                  <a:pt x="6644" y="1930"/>
                  <a:pt x="6430" y="2001"/>
                </a:cubicBezTo>
                <a:lnTo>
                  <a:pt x="6430" y="2001"/>
                </a:lnTo>
                <a:cubicBezTo>
                  <a:pt x="6977" y="1787"/>
                  <a:pt x="6846" y="1477"/>
                  <a:pt x="7073" y="1215"/>
                </a:cubicBezTo>
                <a:cubicBezTo>
                  <a:pt x="6811" y="1442"/>
                  <a:pt x="6501" y="1311"/>
                  <a:pt x="6287" y="1858"/>
                </a:cubicBezTo>
                <a:lnTo>
                  <a:pt x="6287" y="1858"/>
                </a:lnTo>
                <a:cubicBezTo>
                  <a:pt x="6358" y="1644"/>
                  <a:pt x="6584" y="1442"/>
                  <a:pt x="6311" y="1132"/>
                </a:cubicBezTo>
                <a:cubicBezTo>
                  <a:pt x="6299" y="1430"/>
                  <a:pt x="6025" y="1537"/>
                  <a:pt x="6144" y="1894"/>
                </a:cubicBezTo>
                <a:lnTo>
                  <a:pt x="6144" y="1894"/>
                </a:lnTo>
                <a:cubicBezTo>
                  <a:pt x="6072" y="1739"/>
                  <a:pt x="6180" y="1501"/>
                  <a:pt x="5751" y="1346"/>
                </a:cubicBezTo>
                <a:cubicBezTo>
                  <a:pt x="5894" y="1513"/>
                  <a:pt x="5787" y="1549"/>
                  <a:pt x="5822" y="1715"/>
                </a:cubicBezTo>
                <a:cubicBezTo>
                  <a:pt x="5596" y="1668"/>
                  <a:pt x="5310" y="1882"/>
                  <a:pt x="5441" y="2120"/>
                </a:cubicBezTo>
                <a:cubicBezTo>
                  <a:pt x="5489" y="1942"/>
                  <a:pt x="5715" y="1906"/>
                  <a:pt x="5811" y="2061"/>
                </a:cubicBezTo>
                <a:cubicBezTo>
                  <a:pt x="5846" y="2085"/>
                  <a:pt x="5870" y="2132"/>
                  <a:pt x="5870" y="2180"/>
                </a:cubicBezTo>
                <a:cubicBezTo>
                  <a:pt x="5870" y="2239"/>
                  <a:pt x="5822" y="2335"/>
                  <a:pt x="5763" y="2346"/>
                </a:cubicBezTo>
                <a:cubicBezTo>
                  <a:pt x="5691" y="2358"/>
                  <a:pt x="5632" y="2275"/>
                  <a:pt x="5727" y="2215"/>
                </a:cubicBezTo>
                <a:cubicBezTo>
                  <a:pt x="5596" y="2180"/>
                  <a:pt x="5501" y="2335"/>
                  <a:pt x="5596" y="2430"/>
                </a:cubicBezTo>
                <a:cubicBezTo>
                  <a:pt x="5608" y="2442"/>
                  <a:pt x="5608" y="2454"/>
                  <a:pt x="5632" y="2466"/>
                </a:cubicBezTo>
                <a:lnTo>
                  <a:pt x="5632" y="2466"/>
                </a:lnTo>
                <a:cubicBezTo>
                  <a:pt x="5656" y="2477"/>
                  <a:pt x="5691" y="2489"/>
                  <a:pt x="5727" y="2477"/>
                </a:cubicBezTo>
                <a:cubicBezTo>
                  <a:pt x="5561" y="2739"/>
                  <a:pt x="5310" y="2942"/>
                  <a:pt x="5037" y="3073"/>
                </a:cubicBezTo>
                <a:cubicBezTo>
                  <a:pt x="5811" y="2596"/>
                  <a:pt x="4989" y="2180"/>
                  <a:pt x="5370" y="1799"/>
                </a:cubicBezTo>
                <a:lnTo>
                  <a:pt x="5322" y="1834"/>
                </a:lnTo>
                <a:cubicBezTo>
                  <a:pt x="5334" y="1823"/>
                  <a:pt x="5346" y="1811"/>
                  <a:pt x="5370" y="1799"/>
                </a:cubicBezTo>
                <a:cubicBezTo>
                  <a:pt x="5144" y="1930"/>
                  <a:pt x="5025" y="2037"/>
                  <a:pt x="4989" y="2156"/>
                </a:cubicBezTo>
                <a:cubicBezTo>
                  <a:pt x="4894" y="2454"/>
                  <a:pt x="5168" y="2573"/>
                  <a:pt x="5156" y="2716"/>
                </a:cubicBezTo>
                <a:cubicBezTo>
                  <a:pt x="5013" y="2608"/>
                  <a:pt x="4918" y="2656"/>
                  <a:pt x="4858" y="2787"/>
                </a:cubicBezTo>
                <a:cubicBezTo>
                  <a:pt x="5037" y="2775"/>
                  <a:pt x="5060" y="2954"/>
                  <a:pt x="4965" y="3037"/>
                </a:cubicBezTo>
                <a:cubicBezTo>
                  <a:pt x="4810" y="3180"/>
                  <a:pt x="4465" y="3216"/>
                  <a:pt x="4394" y="3620"/>
                </a:cubicBezTo>
                <a:cubicBezTo>
                  <a:pt x="4358" y="3668"/>
                  <a:pt x="4310" y="3728"/>
                  <a:pt x="4287" y="3787"/>
                </a:cubicBezTo>
                <a:cubicBezTo>
                  <a:pt x="4310" y="3728"/>
                  <a:pt x="4322" y="3656"/>
                  <a:pt x="4334" y="3597"/>
                </a:cubicBezTo>
                <a:cubicBezTo>
                  <a:pt x="4560" y="3251"/>
                  <a:pt x="4346" y="3001"/>
                  <a:pt x="4334" y="2787"/>
                </a:cubicBezTo>
                <a:cubicBezTo>
                  <a:pt x="4334" y="2644"/>
                  <a:pt x="4465" y="2537"/>
                  <a:pt x="4584" y="2680"/>
                </a:cubicBezTo>
                <a:cubicBezTo>
                  <a:pt x="4644" y="2549"/>
                  <a:pt x="4596" y="2442"/>
                  <a:pt x="4429" y="2418"/>
                </a:cubicBezTo>
                <a:cubicBezTo>
                  <a:pt x="4525" y="2311"/>
                  <a:pt x="4810" y="2418"/>
                  <a:pt x="4953" y="2144"/>
                </a:cubicBezTo>
                <a:cubicBezTo>
                  <a:pt x="5001" y="2025"/>
                  <a:pt x="5001" y="1870"/>
                  <a:pt x="4929" y="1620"/>
                </a:cubicBezTo>
                <a:lnTo>
                  <a:pt x="4929" y="1620"/>
                </a:lnTo>
                <a:cubicBezTo>
                  <a:pt x="4929" y="2156"/>
                  <a:pt x="4060" y="1870"/>
                  <a:pt x="4263" y="2751"/>
                </a:cubicBezTo>
                <a:lnTo>
                  <a:pt x="4263" y="2751"/>
                </a:lnTo>
                <a:cubicBezTo>
                  <a:pt x="4156" y="2466"/>
                  <a:pt x="4132" y="2144"/>
                  <a:pt x="4191" y="1834"/>
                </a:cubicBezTo>
                <a:cubicBezTo>
                  <a:pt x="4215" y="1870"/>
                  <a:pt x="4239" y="1894"/>
                  <a:pt x="4287" y="1906"/>
                </a:cubicBezTo>
                <a:lnTo>
                  <a:pt x="4287" y="1906"/>
                </a:lnTo>
                <a:cubicBezTo>
                  <a:pt x="4310" y="1906"/>
                  <a:pt x="4322" y="1906"/>
                  <a:pt x="4334" y="1906"/>
                </a:cubicBezTo>
                <a:cubicBezTo>
                  <a:pt x="4477" y="1894"/>
                  <a:pt x="4513" y="1715"/>
                  <a:pt x="4394" y="1644"/>
                </a:cubicBezTo>
                <a:cubicBezTo>
                  <a:pt x="4429" y="1763"/>
                  <a:pt x="4322" y="1775"/>
                  <a:pt x="4275" y="1727"/>
                </a:cubicBezTo>
                <a:cubicBezTo>
                  <a:pt x="4239" y="1668"/>
                  <a:pt x="4275" y="1561"/>
                  <a:pt x="4322" y="1525"/>
                </a:cubicBezTo>
                <a:cubicBezTo>
                  <a:pt x="4358" y="1489"/>
                  <a:pt x="4394" y="1477"/>
                  <a:pt x="4441" y="1477"/>
                </a:cubicBezTo>
                <a:cubicBezTo>
                  <a:pt x="4572" y="1465"/>
                  <a:pt x="4763" y="1549"/>
                  <a:pt x="4668" y="1787"/>
                </a:cubicBezTo>
                <a:cubicBezTo>
                  <a:pt x="4918" y="1715"/>
                  <a:pt x="4870" y="1358"/>
                  <a:pt x="4679" y="1239"/>
                </a:cubicBezTo>
                <a:cubicBezTo>
                  <a:pt x="4834" y="1144"/>
                  <a:pt x="4775" y="1037"/>
                  <a:pt x="4989" y="1025"/>
                </a:cubicBezTo>
                <a:cubicBezTo>
                  <a:pt x="4584" y="822"/>
                  <a:pt x="4489" y="1073"/>
                  <a:pt x="4322" y="1132"/>
                </a:cubicBezTo>
                <a:lnTo>
                  <a:pt x="4322" y="1132"/>
                </a:lnTo>
                <a:cubicBezTo>
                  <a:pt x="4668" y="953"/>
                  <a:pt x="4548" y="692"/>
                  <a:pt x="4751" y="465"/>
                </a:cubicBezTo>
                <a:cubicBezTo>
                  <a:pt x="4334" y="501"/>
                  <a:pt x="4346" y="799"/>
                  <a:pt x="4251" y="1001"/>
                </a:cubicBezTo>
                <a:lnTo>
                  <a:pt x="4251" y="1001"/>
                </a:lnTo>
                <a:cubicBezTo>
                  <a:pt x="4489" y="465"/>
                  <a:pt x="4179" y="334"/>
                  <a:pt x="4144" y="1"/>
                </a:cubicBezTo>
                <a:cubicBezTo>
                  <a:pt x="4120" y="334"/>
                  <a:pt x="3810" y="465"/>
                  <a:pt x="4048" y="1001"/>
                </a:cubicBezTo>
                <a:lnTo>
                  <a:pt x="4048" y="1001"/>
                </a:lnTo>
                <a:cubicBezTo>
                  <a:pt x="3941" y="799"/>
                  <a:pt x="3953" y="501"/>
                  <a:pt x="3548" y="465"/>
                </a:cubicBezTo>
                <a:cubicBezTo>
                  <a:pt x="3751" y="692"/>
                  <a:pt x="3632" y="953"/>
                  <a:pt x="3965" y="1132"/>
                </a:cubicBezTo>
                <a:lnTo>
                  <a:pt x="3965" y="1132"/>
                </a:lnTo>
                <a:cubicBezTo>
                  <a:pt x="3810" y="1073"/>
                  <a:pt x="3715" y="822"/>
                  <a:pt x="3310" y="1025"/>
                </a:cubicBezTo>
                <a:cubicBezTo>
                  <a:pt x="3525" y="1037"/>
                  <a:pt x="3477" y="1132"/>
                  <a:pt x="3620" y="1239"/>
                </a:cubicBezTo>
                <a:cubicBezTo>
                  <a:pt x="3417" y="1358"/>
                  <a:pt x="3382" y="1715"/>
                  <a:pt x="3632" y="1787"/>
                </a:cubicBezTo>
                <a:cubicBezTo>
                  <a:pt x="3536" y="1549"/>
                  <a:pt x="3727" y="1465"/>
                  <a:pt x="3858" y="1477"/>
                </a:cubicBezTo>
                <a:cubicBezTo>
                  <a:pt x="3894" y="1477"/>
                  <a:pt x="3941" y="1489"/>
                  <a:pt x="3977" y="1525"/>
                </a:cubicBezTo>
                <a:cubicBezTo>
                  <a:pt x="4013" y="1561"/>
                  <a:pt x="4060" y="1680"/>
                  <a:pt x="4013" y="1727"/>
                </a:cubicBezTo>
                <a:cubicBezTo>
                  <a:pt x="3977" y="1775"/>
                  <a:pt x="3870" y="1763"/>
                  <a:pt x="3906" y="1644"/>
                </a:cubicBezTo>
                <a:cubicBezTo>
                  <a:pt x="3775" y="1715"/>
                  <a:pt x="3822" y="1894"/>
                  <a:pt x="3965" y="1906"/>
                </a:cubicBezTo>
                <a:cubicBezTo>
                  <a:pt x="3977" y="1906"/>
                  <a:pt x="3989" y="1906"/>
                  <a:pt x="4001" y="1906"/>
                </a:cubicBezTo>
                <a:lnTo>
                  <a:pt x="4013" y="1906"/>
                </a:lnTo>
                <a:cubicBezTo>
                  <a:pt x="4048" y="1894"/>
                  <a:pt x="4084" y="1870"/>
                  <a:pt x="4108" y="1834"/>
                </a:cubicBezTo>
                <a:cubicBezTo>
                  <a:pt x="4167" y="2144"/>
                  <a:pt x="4144" y="2466"/>
                  <a:pt x="4037" y="2751"/>
                </a:cubicBezTo>
                <a:cubicBezTo>
                  <a:pt x="4239" y="1870"/>
                  <a:pt x="3370" y="2156"/>
                  <a:pt x="3358" y="1620"/>
                </a:cubicBezTo>
                <a:lnTo>
                  <a:pt x="3358" y="1680"/>
                </a:lnTo>
                <a:lnTo>
                  <a:pt x="3358" y="1620"/>
                </a:lnTo>
                <a:cubicBezTo>
                  <a:pt x="3298" y="1870"/>
                  <a:pt x="3298" y="2025"/>
                  <a:pt x="3346" y="2144"/>
                </a:cubicBezTo>
                <a:cubicBezTo>
                  <a:pt x="3489" y="2418"/>
                  <a:pt x="3775" y="2311"/>
                  <a:pt x="3870" y="2418"/>
                </a:cubicBezTo>
                <a:cubicBezTo>
                  <a:pt x="3691" y="2442"/>
                  <a:pt x="3656" y="2537"/>
                  <a:pt x="3715" y="2680"/>
                </a:cubicBezTo>
                <a:cubicBezTo>
                  <a:pt x="3822" y="2537"/>
                  <a:pt x="3965" y="2644"/>
                  <a:pt x="3965" y="2787"/>
                </a:cubicBezTo>
                <a:cubicBezTo>
                  <a:pt x="3953" y="2989"/>
                  <a:pt x="3727" y="3251"/>
                  <a:pt x="3965" y="3585"/>
                </a:cubicBezTo>
                <a:cubicBezTo>
                  <a:pt x="3965" y="3656"/>
                  <a:pt x="3989" y="3728"/>
                  <a:pt x="4001" y="3787"/>
                </a:cubicBezTo>
                <a:cubicBezTo>
                  <a:pt x="3977" y="3728"/>
                  <a:pt x="3941" y="3668"/>
                  <a:pt x="3894" y="3620"/>
                </a:cubicBezTo>
                <a:cubicBezTo>
                  <a:pt x="3822" y="3216"/>
                  <a:pt x="3477" y="3180"/>
                  <a:pt x="3334" y="3037"/>
                </a:cubicBezTo>
                <a:cubicBezTo>
                  <a:pt x="3227" y="2954"/>
                  <a:pt x="3251" y="2775"/>
                  <a:pt x="3429" y="2787"/>
                </a:cubicBezTo>
                <a:cubicBezTo>
                  <a:pt x="3382" y="2656"/>
                  <a:pt x="3286" y="2608"/>
                  <a:pt x="3132" y="2716"/>
                </a:cubicBezTo>
                <a:cubicBezTo>
                  <a:pt x="3120" y="2573"/>
                  <a:pt x="3405" y="2442"/>
                  <a:pt x="3298" y="2156"/>
                </a:cubicBezTo>
                <a:cubicBezTo>
                  <a:pt x="3227" y="1989"/>
                  <a:pt x="3084" y="1870"/>
                  <a:pt x="2929" y="1799"/>
                </a:cubicBezTo>
                <a:cubicBezTo>
                  <a:pt x="3298" y="2180"/>
                  <a:pt x="2477" y="2596"/>
                  <a:pt x="3251" y="3073"/>
                </a:cubicBezTo>
                <a:cubicBezTo>
                  <a:pt x="2977" y="2942"/>
                  <a:pt x="2727" y="2739"/>
                  <a:pt x="2560" y="2477"/>
                </a:cubicBezTo>
                <a:cubicBezTo>
                  <a:pt x="2596" y="2489"/>
                  <a:pt x="2632" y="2477"/>
                  <a:pt x="2667" y="2466"/>
                </a:cubicBezTo>
                <a:lnTo>
                  <a:pt x="2667" y="2466"/>
                </a:lnTo>
                <a:cubicBezTo>
                  <a:pt x="2679" y="2454"/>
                  <a:pt x="2691" y="2442"/>
                  <a:pt x="2703" y="2430"/>
                </a:cubicBezTo>
                <a:cubicBezTo>
                  <a:pt x="2786" y="2346"/>
                  <a:pt x="2715" y="2192"/>
                  <a:pt x="2596" y="2204"/>
                </a:cubicBezTo>
                <a:lnTo>
                  <a:pt x="2572" y="2204"/>
                </a:lnTo>
                <a:cubicBezTo>
                  <a:pt x="2667" y="2263"/>
                  <a:pt x="2608" y="2346"/>
                  <a:pt x="2536" y="2346"/>
                </a:cubicBezTo>
                <a:cubicBezTo>
                  <a:pt x="2477" y="2335"/>
                  <a:pt x="2429" y="2227"/>
                  <a:pt x="2429" y="2180"/>
                </a:cubicBezTo>
                <a:cubicBezTo>
                  <a:pt x="2429" y="2132"/>
                  <a:pt x="2453" y="2085"/>
                  <a:pt x="2477" y="2049"/>
                </a:cubicBezTo>
                <a:cubicBezTo>
                  <a:pt x="2584" y="1894"/>
                  <a:pt x="2810" y="1930"/>
                  <a:pt x="2858" y="2108"/>
                </a:cubicBezTo>
                <a:cubicBezTo>
                  <a:pt x="2989" y="1882"/>
                  <a:pt x="2703" y="1668"/>
                  <a:pt x="2477" y="1715"/>
                </a:cubicBezTo>
                <a:cubicBezTo>
                  <a:pt x="2513" y="1537"/>
                  <a:pt x="2405" y="1513"/>
                  <a:pt x="2548" y="1346"/>
                </a:cubicBezTo>
                <a:cubicBezTo>
                  <a:pt x="2108" y="1489"/>
                  <a:pt x="2227" y="1727"/>
                  <a:pt x="2155" y="1894"/>
                </a:cubicBezTo>
                <a:lnTo>
                  <a:pt x="2155" y="1894"/>
                </a:lnTo>
                <a:cubicBezTo>
                  <a:pt x="2274" y="1525"/>
                  <a:pt x="2001" y="1418"/>
                  <a:pt x="1989" y="1120"/>
                </a:cubicBezTo>
                <a:cubicBezTo>
                  <a:pt x="1715" y="1442"/>
                  <a:pt x="1929" y="1632"/>
                  <a:pt x="2012" y="1858"/>
                </a:cubicBezTo>
                <a:lnTo>
                  <a:pt x="2012" y="1858"/>
                </a:lnTo>
                <a:cubicBezTo>
                  <a:pt x="1798" y="1311"/>
                  <a:pt x="1489" y="1430"/>
                  <a:pt x="1227" y="1215"/>
                </a:cubicBezTo>
                <a:cubicBezTo>
                  <a:pt x="1453" y="1477"/>
                  <a:pt x="1322" y="1787"/>
                  <a:pt x="1870" y="2001"/>
                </a:cubicBezTo>
                <a:lnTo>
                  <a:pt x="1870" y="2001"/>
                </a:lnTo>
                <a:cubicBezTo>
                  <a:pt x="1643" y="1918"/>
                  <a:pt x="1453" y="1704"/>
                  <a:pt x="1131" y="1977"/>
                </a:cubicBezTo>
                <a:cubicBezTo>
                  <a:pt x="1429" y="1989"/>
                  <a:pt x="1536" y="2263"/>
                  <a:pt x="1905" y="2144"/>
                </a:cubicBezTo>
                <a:lnTo>
                  <a:pt x="1905" y="2144"/>
                </a:lnTo>
                <a:cubicBezTo>
                  <a:pt x="1739" y="2215"/>
                  <a:pt x="1512" y="2108"/>
                  <a:pt x="1358" y="2537"/>
                </a:cubicBezTo>
                <a:cubicBezTo>
                  <a:pt x="1524" y="2382"/>
                  <a:pt x="1560" y="2501"/>
                  <a:pt x="1727" y="2466"/>
                </a:cubicBezTo>
                <a:cubicBezTo>
                  <a:pt x="1679" y="2692"/>
                  <a:pt x="1893" y="2977"/>
                  <a:pt x="2132" y="2847"/>
                </a:cubicBezTo>
                <a:cubicBezTo>
                  <a:pt x="1881" y="2751"/>
                  <a:pt x="1977" y="2549"/>
                  <a:pt x="2060" y="2466"/>
                </a:cubicBezTo>
                <a:cubicBezTo>
                  <a:pt x="2096" y="2442"/>
                  <a:pt x="2143" y="2418"/>
                  <a:pt x="2191" y="2418"/>
                </a:cubicBezTo>
                <a:cubicBezTo>
                  <a:pt x="2239" y="2418"/>
                  <a:pt x="2346" y="2466"/>
                  <a:pt x="2358" y="2525"/>
                </a:cubicBezTo>
                <a:cubicBezTo>
                  <a:pt x="2358" y="2596"/>
                  <a:pt x="2274" y="2656"/>
                  <a:pt x="2227" y="2561"/>
                </a:cubicBezTo>
                <a:cubicBezTo>
                  <a:pt x="2179" y="2692"/>
                  <a:pt x="2346" y="2787"/>
                  <a:pt x="2441" y="2692"/>
                </a:cubicBezTo>
                <a:lnTo>
                  <a:pt x="2477" y="2656"/>
                </a:lnTo>
                <a:lnTo>
                  <a:pt x="2477" y="2656"/>
                </a:lnTo>
                <a:cubicBezTo>
                  <a:pt x="2489" y="2620"/>
                  <a:pt x="2501" y="2585"/>
                  <a:pt x="2489" y="2549"/>
                </a:cubicBezTo>
                <a:cubicBezTo>
                  <a:pt x="2751" y="2727"/>
                  <a:pt x="2953" y="2966"/>
                  <a:pt x="3084" y="3239"/>
                </a:cubicBezTo>
                <a:cubicBezTo>
                  <a:pt x="2608" y="2466"/>
                  <a:pt x="2191" y="3287"/>
                  <a:pt x="1810" y="2918"/>
                </a:cubicBezTo>
                <a:cubicBezTo>
                  <a:pt x="1929" y="3144"/>
                  <a:pt x="2048" y="3251"/>
                  <a:pt x="2167" y="3287"/>
                </a:cubicBezTo>
                <a:cubicBezTo>
                  <a:pt x="2465" y="3394"/>
                  <a:pt x="2584" y="3120"/>
                  <a:pt x="2727" y="3120"/>
                </a:cubicBezTo>
                <a:cubicBezTo>
                  <a:pt x="2620" y="3263"/>
                  <a:pt x="2667" y="3370"/>
                  <a:pt x="2798" y="3418"/>
                </a:cubicBezTo>
                <a:cubicBezTo>
                  <a:pt x="2786" y="3239"/>
                  <a:pt x="2953" y="3216"/>
                  <a:pt x="3048" y="3323"/>
                </a:cubicBezTo>
                <a:cubicBezTo>
                  <a:pt x="3191" y="3466"/>
                  <a:pt x="3215" y="3811"/>
                  <a:pt x="3632" y="3882"/>
                </a:cubicBezTo>
                <a:cubicBezTo>
                  <a:pt x="3679" y="3930"/>
                  <a:pt x="3739" y="3966"/>
                  <a:pt x="3798" y="3990"/>
                </a:cubicBezTo>
                <a:cubicBezTo>
                  <a:pt x="3739" y="3978"/>
                  <a:pt x="3667" y="3954"/>
                  <a:pt x="3596" y="3954"/>
                </a:cubicBezTo>
                <a:cubicBezTo>
                  <a:pt x="3263" y="3716"/>
                  <a:pt x="3001" y="3930"/>
                  <a:pt x="2786" y="3942"/>
                </a:cubicBezTo>
                <a:cubicBezTo>
                  <a:pt x="2655" y="3942"/>
                  <a:pt x="2548" y="3811"/>
                  <a:pt x="2691" y="3692"/>
                </a:cubicBezTo>
                <a:cubicBezTo>
                  <a:pt x="2548" y="3632"/>
                  <a:pt x="2453" y="3680"/>
                  <a:pt x="2429" y="3847"/>
                </a:cubicBezTo>
                <a:cubicBezTo>
                  <a:pt x="2322" y="3751"/>
                  <a:pt x="2429" y="3466"/>
                  <a:pt x="2143" y="3335"/>
                </a:cubicBezTo>
                <a:cubicBezTo>
                  <a:pt x="2036" y="3275"/>
                  <a:pt x="1881" y="3275"/>
                  <a:pt x="1631" y="3347"/>
                </a:cubicBezTo>
                <a:lnTo>
                  <a:pt x="1631" y="3347"/>
                </a:lnTo>
                <a:cubicBezTo>
                  <a:pt x="2167" y="3347"/>
                  <a:pt x="1881" y="4228"/>
                  <a:pt x="2763" y="4013"/>
                </a:cubicBezTo>
                <a:cubicBezTo>
                  <a:pt x="2477" y="4120"/>
                  <a:pt x="2155" y="4144"/>
                  <a:pt x="1846" y="4085"/>
                </a:cubicBezTo>
                <a:cubicBezTo>
                  <a:pt x="1881" y="4061"/>
                  <a:pt x="1905" y="4037"/>
                  <a:pt x="1905" y="4001"/>
                </a:cubicBezTo>
                <a:lnTo>
                  <a:pt x="1905" y="3990"/>
                </a:lnTo>
                <a:cubicBezTo>
                  <a:pt x="1917" y="3978"/>
                  <a:pt x="1917" y="3966"/>
                  <a:pt x="1905" y="3954"/>
                </a:cubicBezTo>
                <a:cubicBezTo>
                  <a:pt x="1905" y="3811"/>
                  <a:pt x="1727" y="3763"/>
                  <a:pt x="1655" y="3882"/>
                </a:cubicBezTo>
                <a:cubicBezTo>
                  <a:pt x="1762" y="3859"/>
                  <a:pt x="1786" y="3966"/>
                  <a:pt x="1739" y="4001"/>
                </a:cubicBezTo>
                <a:cubicBezTo>
                  <a:pt x="1679" y="4037"/>
                  <a:pt x="1572" y="4001"/>
                  <a:pt x="1536" y="3966"/>
                </a:cubicBezTo>
                <a:cubicBezTo>
                  <a:pt x="1500" y="3930"/>
                  <a:pt x="1489" y="3882"/>
                  <a:pt x="1489" y="3835"/>
                </a:cubicBezTo>
                <a:cubicBezTo>
                  <a:pt x="1489" y="3716"/>
                  <a:pt x="1548" y="3513"/>
                  <a:pt x="1798" y="3620"/>
                </a:cubicBezTo>
                <a:cubicBezTo>
                  <a:pt x="1727" y="3358"/>
                  <a:pt x="1370" y="3406"/>
                  <a:pt x="1239" y="3597"/>
                </a:cubicBezTo>
                <a:cubicBezTo>
                  <a:pt x="1143" y="3454"/>
                  <a:pt x="1048" y="3513"/>
                  <a:pt x="1036" y="3287"/>
                </a:cubicBezTo>
                <a:cubicBezTo>
                  <a:pt x="834" y="3704"/>
                  <a:pt x="1072" y="3787"/>
                  <a:pt x="1143" y="3954"/>
                </a:cubicBezTo>
                <a:lnTo>
                  <a:pt x="1143" y="3954"/>
                </a:lnTo>
                <a:cubicBezTo>
                  <a:pt x="965" y="3620"/>
                  <a:pt x="691" y="3728"/>
                  <a:pt x="477" y="3537"/>
                </a:cubicBezTo>
                <a:cubicBezTo>
                  <a:pt x="512" y="3942"/>
                  <a:pt x="798" y="3930"/>
                  <a:pt x="1012" y="4025"/>
                </a:cubicBezTo>
                <a:lnTo>
                  <a:pt x="1012" y="4025"/>
                </a:lnTo>
                <a:cubicBezTo>
                  <a:pt x="477" y="3799"/>
                  <a:pt x="346" y="4097"/>
                  <a:pt x="0" y="4132"/>
                </a:cubicBezTo>
                <a:close/>
                <a:moveTo>
                  <a:pt x="5501" y="4013"/>
                </a:moveTo>
                <a:close/>
                <a:moveTo>
                  <a:pt x="4763" y="3942"/>
                </a:moveTo>
                <a:cubicBezTo>
                  <a:pt x="4870" y="3882"/>
                  <a:pt x="4989" y="3870"/>
                  <a:pt x="5096" y="3894"/>
                </a:cubicBezTo>
                <a:cubicBezTo>
                  <a:pt x="5275" y="3966"/>
                  <a:pt x="5453" y="4037"/>
                  <a:pt x="5644" y="4097"/>
                </a:cubicBezTo>
                <a:cubicBezTo>
                  <a:pt x="5715" y="4109"/>
                  <a:pt x="5787" y="4120"/>
                  <a:pt x="5870" y="4132"/>
                </a:cubicBezTo>
                <a:cubicBezTo>
                  <a:pt x="5799" y="4132"/>
                  <a:pt x="5715" y="4144"/>
                  <a:pt x="5644" y="4168"/>
                </a:cubicBezTo>
                <a:cubicBezTo>
                  <a:pt x="5453" y="4216"/>
                  <a:pt x="5275" y="4287"/>
                  <a:pt x="5096" y="4371"/>
                </a:cubicBezTo>
                <a:cubicBezTo>
                  <a:pt x="4989" y="4394"/>
                  <a:pt x="4870" y="4371"/>
                  <a:pt x="4763" y="4323"/>
                </a:cubicBezTo>
                <a:cubicBezTo>
                  <a:pt x="4941" y="4323"/>
                  <a:pt x="5096" y="4251"/>
                  <a:pt x="5215" y="4132"/>
                </a:cubicBezTo>
                <a:cubicBezTo>
                  <a:pt x="5096" y="4001"/>
                  <a:pt x="4941" y="3930"/>
                  <a:pt x="4763" y="3942"/>
                </a:cubicBezTo>
                <a:close/>
                <a:moveTo>
                  <a:pt x="5180" y="5013"/>
                </a:moveTo>
                <a:close/>
                <a:moveTo>
                  <a:pt x="4894" y="4894"/>
                </a:moveTo>
                <a:cubicBezTo>
                  <a:pt x="4906" y="4728"/>
                  <a:pt x="4834" y="4561"/>
                  <a:pt x="4715" y="4454"/>
                </a:cubicBezTo>
                <a:cubicBezTo>
                  <a:pt x="4822" y="4478"/>
                  <a:pt x="4918" y="4549"/>
                  <a:pt x="4977" y="4644"/>
                </a:cubicBezTo>
                <a:cubicBezTo>
                  <a:pt x="5049" y="4835"/>
                  <a:pt x="5132" y="5002"/>
                  <a:pt x="5227" y="5180"/>
                </a:cubicBezTo>
                <a:cubicBezTo>
                  <a:pt x="5263" y="5240"/>
                  <a:pt x="5310" y="5299"/>
                  <a:pt x="5358" y="5371"/>
                </a:cubicBezTo>
                <a:cubicBezTo>
                  <a:pt x="5299" y="5323"/>
                  <a:pt x="5239" y="5275"/>
                  <a:pt x="5168" y="5228"/>
                </a:cubicBezTo>
                <a:cubicBezTo>
                  <a:pt x="5001" y="5144"/>
                  <a:pt x="4822" y="5061"/>
                  <a:pt x="4644" y="4990"/>
                </a:cubicBezTo>
                <a:cubicBezTo>
                  <a:pt x="4548" y="4930"/>
                  <a:pt x="4477" y="4835"/>
                  <a:pt x="4441" y="4728"/>
                </a:cubicBezTo>
                <a:cubicBezTo>
                  <a:pt x="4560" y="4847"/>
                  <a:pt x="4727" y="4906"/>
                  <a:pt x="4894" y="4906"/>
                </a:cubicBezTo>
                <a:close/>
                <a:moveTo>
                  <a:pt x="5013" y="3073"/>
                </a:moveTo>
                <a:close/>
                <a:moveTo>
                  <a:pt x="4644" y="3275"/>
                </a:moveTo>
                <a:cubicBezTo>
                  <a:pt x="4822" y="3204"/>
                  <a:pt x="5001" y="3120"/>
                  <a:pt x="5168" y="3037"/>
                </a:cubicBezTo>
                <a:cubicBezTo>
                  <a:pt x="5239" y="2989"/>
                  <a:pt x="5299" y="2942"/>
                  <a:pt x="5358" y="2894"/>
                </a:cubicBezTo>
                <a:cubicBezTo>
                  <a:pt x="5310" y="2966"/>
                  <a:pt x="5263" y="3025"/>
                  <a:pt x="5227" y="3085"/>
                </a:cubicBezTo>
                <a:cubicBezTo>
                  <a:pt x="5132" y="3251"/>
                  <a:pt x="5049" y="3430"/>
                  <a:pt x="4977" y="3609"/>
                </a:cubicBezTo>
                <a:cubicBezTo>
                  <a:pt x="4918" y="3704"/>
                  <a:pt x="4822" y="3775"/>
                  <a:pt x="4715" y="3811"/>
                </a:cubicBezTo>
                <a:cubicBezTo>
                  <a:pt x="4834" y="3692"/>
                  <a:pt x="4906" y="3537"/>
                  <a:pt x="4894" y="3358"/>
                </a:cubicBezTo>
                <a:cubicBezTo>
                  <a:pt x="4727" y="3358"/>
                  <a:pt x="4572" y="3418"/>
                  <a:pt x="4453" y="3549"/>
                </a:cubicBezTo>
                <a:cubicBezTo>
                  <a:pt x="4477" y="3430"/>
                  <a:pt x="4548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13" y="2763"/>
                </a:moveTo>
                <a:close/>
                <a:moveTo>
                  <a:pt x="3941" y="3489"/>
                </a:moveTo>
                <a:cubicBezTo>
                  <a:pt x="3882" y="3382"/>
                  <a:pt x="3858" y="3275"/>
                  <a:pt x="3894" y="3156"/>
                </a:cubicBezTo>
                <a:cubicBezTo>
                  <a:pt x="3929" y="3013"/>
                  <a:pt x="4037" y="2882"/>
                  <a:pt x="4096" y="2608"/>
                </a:cubicBezTo>
                <a:cubicBezTo>
                  <a:pt x="4108" y="2537"/>
                  <a:pt x="4120" y="2454"/>
                  <a:pt x="4132" y="2382"/>
                </a:cubicBezTo>
                <a:cubicBezTo>
                  <a:pt x="4132" y="2454"/>
                  <a:pt x="4144" y="2537"/>
                  <a:pt x="4167" y="2608"/>
                </a:cubicBezTo>
                <a:cubicBezTo>
                  <a:pt x="4215" y="2799"/>
                  <a:pt x="4287" y="2977"/>
                  <a:pt x="4370" y="3156"/>
                </a:cubicBezTo>
                <a:cubicBezTo>
                  <a:pt x="4394" y="3275"/>
                  <a:pt x="4370" y="3382"/>
                  <a:pt x="4322" y="3489"/>
                </a:cubicBezTo>
                <a:cubicBezTo>
                  <a:pt x="4477" y="3323"/>
                  <a:pt x="4358" y="3037"/>
                  <a:pt x="4132" y="3037"/>
                </a:cubicBezTo>
                <a:cubicBezTo>
                  <a:pt x="3894" y="3037"/>
                  <a:pt x="3775" y="3323"/>
                  <a:pt x="3941" y="3489"/>
                </a:cubicBezTo>
                <a:close/>
                <a:moveTo>
                  <a:pt x="4132" y="5216"/>
                </a:moveTo>
                <a:cubicBezTo>
                  <a:pt x="4251" y="5097"/>
                  <a:pt x="4322" y="4942"/>
                  <a:pt x="4322" y="4775"/>
                </a:cubicBezTo>
                <a:cubicBezTo>
                  <a:pt x="4370" y="4871"/>
                  <a:pt x="4394" y="4990"/>
                  <a:pt x="4370" y="5097"/>
                </a:cubicBezTo>
                <a:cubicBezTo>
                  <a:pt x="4334" y="5240"/>
                  <a:pt x="4215" y="5383"/>
                  <a:pt x="4167" y="5644"/>
                </a:cubicBezTo>
                <a:cubicBezTo>
                  <a:pt x="4144" y="5716"/>
                  <a:pt x="4132" y="5799"/>
                  <a:pt x="4132" y="5871"/>
                </a:cubicBezTo>
                <a:cubicBezTo>
                  <a:pt x="4120" y="5799"/>
                  <a:pt x="4108" y="5716"/>
                  <a:pt x="4096" y="5644"/>
                </a:cubicBezTo>
                <a:cubicBezTo>
                  <a:pt x="4037" y="5383"/>
                  <a:pt x="3917" y="5240"/>
                  <a:pt x="3894" y="5097"/>
                </a:cubicBezTo>
                <a:cubicBezTo>
                  <a:pt x="3858" y="4990"/>
                  <a:pt x="3882" y="4871"/>
                  <a:pt x="3941" y="4775"/>
                </a:cubicBezTo>
                <a:cubicBezTo>
                  <a:pt x="3929" y="4942"/>
                  <a:pt x="4001" y="5109"/>
                  <a:pt x="4132" y="5216"/>
                </a:cubicBezTo>
                <a:close/>
                <a:moveTo>
                  <a:pt x="3358" y="3358"/>
                </a:moveTo>
                <a:cubicBezTo>
                  <a:pt x="3346" y="3525"/>
                  <a:pt x="3417" y="3692"/>
                  <a:pt x="3536" y="3799"/>
                </a:cubicBezTo>
                <a:cubicBezTo>
                  <a:pt x="3429" y="3775"/>
                  <a:pt x="3334" y="3704"/>
                  <a:pt x="3275" y="3609"/>
                </a:cubicBezTo>
                <a:cubicBezTo>
                  <a:pt x="3203" y="3418"/>
                  <a:pt x="3120" y="3251"/>
                  <a:pt x="3024" y="3073"/>
                </a:cubicBezTo>
                <a:cubicBezTo>
                  <a:pt x="2989" y="3013"/>
                  <a:pt x="2953" y="2954"/>
                  <a:pt x="2894" y="2882"/>
                </a:cubicBezTo>
                <a:cubicBezTo>
                  <a:pt x="2965" y="2942"/>
                  <a:pt x="3024" y="2989"/>
                  <a:pt x="3084" y="3025"/>
                </a:cubicBezTo>
                <a:cubicBezTo>
                  <a:pt x="3310" y="3168"/>
                  <a:pt x="3489" y="3192"/>
                  <a:pt x="3608" y="3263"/>
                </a:cubicBezTo>
                <a:cubicBezTo>
                  <a:pt x="3703" y="3335"/>
                  <a:pt x="3775" y="3418"/>
                  <a:pt x="3810" y="3537"/>
                </a:cubicBezTo>
                <a:cubicBezTo>
                  <a:pt x="3691" y="3406"/>
                  <a:pt x="3525" y="3347"/>
                  <a:pt x="3358" y="3358"/>
                </a:cubicBezTo>
                <a:close/>
                <a:moveTo>
                  <a:pt x="3798" y="4716"/>
                </a:moveTo>
                <a:cubicBezTo>
                  <a:pt x="3775" y="4823"/>
                  <a:pt x="3703" y="4918"/>
                  <a:pt x="3608" y="4978"/>
                </a:cubicBezTo>
                <a:cubicBezTo>
                  <a:pt x="3429" y="5049"/>
                  <a:pt x="3251" y="5133"/>
                  <a:pt x="3072" y="5228"/>
                </a:cubicBezTo>
                <a:cubicBezTo>
                  <a:pt x="3013" y="5263"/>
                  <a:pt x="2953" y="5311"/>
                  <a:pt x="2894" y="5359"/>
                </a:cubicBezTo>
                <a:cubicBezTo>
                  <a:pt x="2941" y="5299"/>
                  <a:pt x="2989" y="5228"/>
                  <a:pt x="3024" y="5168"/>
                </a:cubicBezTo>
                <a:cubicBezTo>
                  <a:pt x="3120" y="5002"/>
                  <a:pt x="3191" y="4823"/>
                  <a:pt x="3275" y="4644"/>
                </a:cubicBezTo>
                <a:cubicBezTo>
                  <a:pt x="3334" y="4549"/>
                  <a:pt x="3429" y="4478"/>
                  <a:pt x="3536" y="4442"/>
                </a:cubicBezTo>
                <a:cubicBezTo>
                  <a:pt x="3405" y="4561"/>
                  <a:pt x="3346" y="4716"/>
                  <a:pt x="3346" y="4894"/>
                </a:cubicBezTo>
                <a:cubicBezTo>
                  <a:pt x="3525" y="4906"/>
                  <a:pt x="3691" y="4835"/>
                  <a:pt x="3810" y="4716"/>
                </a:cubicBezTo>
                <a:close/>
                <a:moveTo>
                  <a:pt x="2751" y="4013"/>
                </a:moveTo>
                <a:close/>
                <a:moveTo>
                  <a:pt x="2608" y="4085"/>
                </a:moveTo>
                <a:cubicBezTo>
                  <a:pt x="2786" y="4037"/>
                  <a:pt x="2977" y="3966"/>
                  <a:pt x="3155" y="3882"/>
                </a:cubicBezTo>
                <a:cubicBezTo>
                  <a:pt x="3263" y="3859"/>
                  <a:pt x="3382" y="3882"/>
                  <a:pt x="3477" y="3930"/>
                </a:cubicBezTo>
                <a:cubicBezTo>
                  <a:pt x="3310" y="3930"/>
                  <a:pt x="3144" y="4001"/>
                  <a:pt x="3036" y="4120"/>
                </a:cubicBezTo>
                <a:cubicBezTo>
                  <a:pt x="3144" y="4251"/>
                  <a:pt x="3310" y="4323"/>
                  <a:pt x="3477" y="4311"/>
                </a:cubicBezTo>
                <a:cubicBezTo>
                  <a:pt x="3382" y="4371"/>
                  <a:pt x="3263" y="4382"/>
                  <a:pt x="3155" y="4359"/>
                </a:cubicBezTo>
                <a:cubicBezTo>
                  <a:pt x="2965" y="4287"/>
                  <a:pt x="2786" y="4216"/>
                  <a:pt x="2608" y="4156"/>
                </a:cubicBezTo>
                <a:cubicBezTo>
                  <a:pt x="2536" y="4144"/>
                  <a:pt x="2453" y="4132"/>
                  <a:pt x="2370" y="4120"/>
                </a:cubicBezTo>
                <a:cubicBezTo>
                  <a:pt x="2453" y="4120"/>
                  <a:pt x="2536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7" name="Google Shape;5657;p34"/>
          <p:cNvSpPr/>
          <p:nvPr/>
        </p:nvSpPr>
        <p:spPr>
          <a:xfrm rot="5400000">
            <a:off x="-527048" y="6983617"/>
            <a:ext cx="751059" cy="752056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1" y="4155"/>
                </a:moveTo>
                <a:cubicBezTo>
                  <a:pt x="334" y="4179"/>
                  <a:pt x="465" y="4489"/>
                  <a:pt x="1001" y="4251"/>
                </a:cubicBezTo>
                <a:lnTo>
                  <a:pt x="1001" y="4251"/>
                </a:lnTo>
                <a:cubicBezTo>
                  <a:pt x="798" y="4358"/>
                  <a:pt x="501" y="4346"/>
                  <a:pt x="465" y="4751"/>
                </a:cubicBezTo>
                <a:cubicBezTo>
                  <a:pt x="691" y="4548"/>
                  <a:pt x="953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4" y="4822"/>
                  <a:pt x="1239" y="4679"/>
                </a:cubicBezTo>
                <a:cubicBezTo>
                  <a:pt x="1358" y="4882"/>
                  <a:pt x="1715" y="4917"/>
                  <a:pt x="1786" y="4667"/>
                </a:cubicBezTo>
                <a:cubicBezTo>
                  <a:pt x="1548" y="4763"/>
                  <a:pt x="1465" y="4572"/>
                  <a:pt x="1477" y="4441"/>
                </a:cubicBezTo>
                <a:cubicBezTo>
                  <a:pt x="1477" y="4394"/>
                  <a:pt x="1489" y="4358"/>
                  <a:pt x="1525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5" y="4322"/>
                  <a:pt x="1763" y="4429"/>
                  <a:pt x="1644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44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70" y="4060"/>
                  <a:pt x="2167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0" y="4524"/>
                  <a:pt x="2418" y="4429"/>
                </a:cubicBezTo>
                <a:cubicBezTo>
                  <a:pt x="2441" y="4608"/>
                  <a:pt x="2548" y="4644"/>
                  <a:pt x="2679" y="4584"/>
                </a:cubicBezTo>
                <a:cubicBezTo>
                  <a:pt x="2548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56" y="4334"/>
                  <a:pt x="3727" y="4310"/>
                  <a:pt x="3787" y="4298"/>
                </a:cubicBezTo>
                <a:cubicBezTo>
                  <a:pt x="3727" y="4322"/>
                  <a:pt x="3668" y="4358"/>
                  <a:pt x="3620" y="4405"/>
                </a:cubicBezTo>
                <a:cubicBezTo>
                  <a:pt x="3215" y="4477"/>
                  <a:pt x="3180" y="4822"/>
                  <a:pt x="3037" y="4965"/>
                </a:cubicBezTo>
                <a:cubicBezTo>
                  <a:pt x="2953" y="5072"/>
                  <a:pt x="2775" y="5048"/>
                  <a:pt x="2799" y="4870"/>
                </a:cubicBezTo>
                <a:cubicBezTo>
                  <a:pt x="2656" y="4917"/>
                  <a:pt x="2608" y="5013"/>
                  <a:pt x="2727" y="5167"/>
                </a:cubicBezTo>
                <a:cubicBezTo>
                  <a:pt x="2572" y="5179"/>
                  <a:pt x="2441" y="4894"/>
                  <a:pt x="2156" y="5001"/>
                </a:cubicBezTo>
                <a:cubicBezTo>
                  <a:pt x="2037" y="5036"/>
                  <a:pt x="1929" y="5144"/>
                  <a:pt x="1798" y="5370"/>
                </a:cubicBezTo>
                <a:cubicBezTo>
                  <a:pt x="1810" y="5358"/>
                  <a:pt x="1822" y="5346"/>
                  <a:pt x="1834" y="5334"/>
                </a:cubicBezTo>
                <a:cubicBezTo>
                  <a:pt x="1822" y="5346"/>
                  <a:pt x="1810" y="5358"/>
                  <a:pt x="1798" y="5370"/>
                </a:cubicBezTo>
                <a:cubicBezTo>
                  <a:pt x="2179" y="5001"/>
                  <a:pt x="2596" y="5822"/>
                  <a:pt x="3072" y="5048"/>
                </a:cubicBezTo>
                <a:lnTo>
                  <a:pt x="3072" y="5048"/>
                </a:lnTo>
                <a:cubicBezTo>
                  <a:pt x="2941" y="5322"/>
                  <a:pt x="2739" y="5572"/>
                  <a:pt x="2477" y="5739"/>
                </a:cubicBezTo>
                <a:cubicBezTo>
                  <a:pt x="2489" y="5703"/>
                  <a:pt x="2477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41" y="5608"/>
                  <a:pt x="2429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63" y="5632"/>
                  <a:pt x="2358" y="5691"/>
                  <a:pt x="2346" y="5763"/>
                </a:cubicBezTo>
                <a:cubicBezTo>
                  <a:pt x="2334" y="5822"/>
                  <a:pt x="2227" y="5870"/>
                  <a:pt x="2179" y="5870"/>
                </a:cubicBezTo>
                <a:cubicBezTo>
                  <a:pt x="2132" y="5870"/>
                  <a:pt x="2084" y="5858"/>
                  <a:pt x="2048" y="5822"/>
                </a:cubicBezTo>
                <a:cubicBezTo>
                  <a:pt x="1965" y="5739"/>
                  <a:pt x="1870" y="5548"/>
                  <a:pt x="2120" y="5453"/>
                </a:cubicBezTo>
                <a:cubicBezTo>
                  <a:pt x="1882" y="5322"/>
                  <a:pt x="1667" y="5596"/>
                  <a:pt x="1715" y="5822"/>
                </a:cubicBezTo>
                <a:cubicBezTo>
                  <a:pt x="1548" y="5787"/>
                  <a:pt x="1513" y="5906"/>
                  <a:pt x="1346" y="5751"/>
                </a:cubicBezTo>
                <a:cubicBezTo>
                  <a:pt x="1489" y="6191"/>
                  <a:pt x="1727" y="6072"/>
                  <a:pt x="1894" y="6144"/>
                </a:cubicBezTo>
                <a:lnTo>
                  <a:pt x="1894" y="6144"/>
                </a:lnTo>
                <a:cubicBezTo>
                  <a:pt x="1536" y="6037"/>
                  <a:pt x="1429" y="6310"/>
                  <a:pt x="1132" y="6322"/>
                </a:cubicBezTo>
                <a:cubicBezTo>
                  <a:pt x="1441" y="6584"/>
                  <a:pt x="1632" y="6370"/>
                  <a:pt x="1858" y="6287"/>
                </a:cubicBezTo>
                <a:lnTo>
                  <a:pt x="1858" y="6287"/>
                </a:lnTo>
                <a:cubicBezTo>
                  <a:pt x="1310" y="6513"/>
                  <a:pt x="1429" y="6810"/>
                  <a:pt x="1215" y="7072"/>
                </a:cubicBezTo>
                <a:cubicBezTo>
                  <a:pt x="1477" y="6858"/>
                  <a:pt x="1786" y="6977"/>
                  <a:pt x="2001" y="6441"/>
                </a:cubicBezTo>
                <a:lnTo>
                  <a:pt x="2001" y="6441"/>
                </a:lnTo>
                <a:cubicBezTo>
                  <a:pt x="1917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01" y="6751"/>
                  <a:pt x="2465" y="6584"/>
                </a:cubicBezTo>
                <a:cubicBezTo>
                  <a:pt x="2691" y="6632"/>
                  <a:pt x="2977" y="6406"/>
                  <a:pt x="2846" y="6179"/>
                </a:cubicBezTo>
                <a:cubicBezTo>
                  <a:pt x="2751" y="6418"/>
                  <a:pt x="2548" y="6334"/>
                  <a:pt x="2465" y="6239"/>
                </a:cubicBezTo>
                <a:cubicBezTo>
                  <a:pt x="2441" y="6203"/>
                  <a:pt x="2418" y="6168"/>
                  <a:pt x="2418" y="6120"/>
                </a:cubicBezTo>
                <a:cubicBezTo>
                  <a:pt x="2418" y="6060"/>
                  <a:pt x="2465" y="5953"/>
                  <a:pt x="2537" y="5953"/>
                </a:cubicBezTo>
                <a:cubicBezTo>
                  <a:pt x="2596" y="5941"/>
                  <a:pt x="2656" y="6025"/>
                  <a:pt x="2560" y="6084"/>
                </a:cubicBezTo>
                <a:cubicBezTo>
                  <a:pt x="2691" y="6120"/>
                  <a:pt x="2787" y="5965"/>
                  <a:pt x="2691" y="5858"/>
                </a:cubicBezTo>
                <a:cubicBezTo>
                  <a:pt x="2679" y="5846"/>
                  <a:pt x="2668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0" y="5810"/>
                </a:cubicBezTo>
                <a:cubicBezTo>
                  <a:pt x="2727" y="5560"/>
                  <a:pt x="2977" y="5358"/>
                  <a:pt x="3251" y="5215"/>
                </a:cubicBezTo>
                <a:cubicBezTo>
                  <a:pt x="2477" y="5703"/>
                  <a:pt x="3299" y="6108"/>
                  <a:pt x="2918" y="6501"/>
                </a:cubicBezTo>
                <a:lnTo>
                  <a:pt x="2965" y="6453"/>
                </a:lnTo>
                <a:cubicBezTo>
                  <a:pt x="2953" y="6477"/>
                  <a:pt x="2941" y="6489"/>
                  <a:pt x="2918" y="6501"/>
                </a:cubicBezTo>
                <a:cubicBezTo>
                  <a:pt x="3156" y="6370"/>
                  <a:pt x="3263" y="6263"/>
                  <a:pt x="3299" y="6144"/>
                </a:cubicBezTo>
                <a:cubicBezTo>
                  <a:pt x="3406" y="5846"/>
                  <a:pt x="3120" y="5727"/>
                  <a:pt x="3132" y="5572"/>
                </a:cubicBezTo>
                <a:cubicBezTo>
                  <a:pt x="3275" y="5679"/>
                  <a:pt x="3370" y="5644"/>
                  <a:pt x="3430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22" y="5084"/>
                  <a:pt x="3894" y="4679"/>
                </a:cubicBezTo>
                <a:cubicBezTo>
                  <a:pt x="3930" y="4620"/>
                  <a:pt x="3965" y="4572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27" y="5048"/>
                  <a:pt x="3942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4" y="5751"/>
                  <a:pt x="3691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87" y="6322"/>
                  <a:pt x="3299" y="6513"/>
                  <a:pt x="3358" y="6680"/>
                </a:cubicBezTo>
                <a:lnTo>
                  <a:pt x="3358" y="6680"/>
                </a:lnTo>
                <a:cubicBezTo>
                  <a:pt x="3358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4" y="6429"/>
                  <a:pt x="4049" y="6406"/>
                  <a:pt x="4013" y="6394"/>
                </a:cubicBezTo>
                <a:lnTo>
                  <a:pt x="4001" y="6394"/>
                </a:lnTo>
                <a:cubicBezTo>
                  <a:pt x="3989" y="6394"/>
                  <a:pt x="3977" y="6394"/>
                  <a:pt x="3965" y="6394"/>
                </a:cubicBezTo>
                <a:cubicBezTo>
                  <a:pt x="3822" y="6394"/>
                  <a:pt x="3775" y="6584"/>
                  <a:pt x="3906" y="6656"/>
                </a:cubicBezTo>
                <a:cubicBezTo>
                  <a:pt x="3870" y="6537"/>
                  <a:pt x="3977" y="6525"/>
                  <a:pt x="4013" y="6572"/>
                </a:cubicBezTo>
                <a:cubicBezTo>
                  <a:pt x="4061" y="6620"/>
                  <a:pt x="4013" y="6739"/>
                  <a:pt x="3977" y="6775"/>
                </a:cubicBezTo>
                <a:cubicBezTo>
                  <a:pt x="3942" y="6799"/>
                  <a:pt x="3894" y="6822"/>
                  <a:pt x="3846" y="6822"/>
                </a:cubicBezTo>
                <a:cubicBezTo>
                  <a:pt x="3727" y="6834"/>
                  <a:pt x="3525" y="6751"/>
                  <a:pt x="3632" y="6513"/>
                </a:cubicBezTo>
                <a:cubicBezTo>
                  <a:pt x="3370" y="6584"/>
                  <a:pt x="3418" y="6941"/>
                  <a:pt x="3620" y="7061"/>
                </a:cubicBezTo>
                <a:cubicBezTo>
                  <a:pt x="3465" y="7156"/>
                  <a:pt x="3525" y="7263"/>
                  <a:pt x="3310" y="7275"/>
                </a:cubicBezTo>
                <a:cubicBezTo>
                  <a:pt x="3715" y="7477"/>
                  <a:pt x="3799" y="7227"/>
                  <a:pt x="3965" y="7168"/>
                </a:cubicBezTo>
                <a:lnTo>
                  <a:pt x="3965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53" y="7799"/>
                  <a:pt x="3942" y="7501"/>
                  <a:pt x="4049" y="7299"/>
                </a:cubicBezTo>
                <a:lnTo>
                  <a:pt x="4049" y="7299"/>
                </a:lnTo>
                <a:cubicBezTo>
                  <a:pt x="3811" y="7834"/>
                  <a:pt x="4120" y="7965"/>
                  <a:pt x="4144" y="8299"/>
                </a:cubicBezTo>
                <a:cubicBezTo>
                  <a:pt x="4180" y="7965"/>
                  <a:pt x="4489" y="7834"/>
                  <a:pt x="4251" y="7299"/>
                </a:cubicBezTo>
                <a:lnTo>
                  <a:pt x="4251" y="7299"/>
                </a:lnTo>
                <a:cubicBezTo>
                  <a:pt x="4358" y="7501"/>
                  <a:pt x="4346" y="7799"/>
                  <a:pt x="4751" y="7834"/>
                </a:cubicBezTo>
                <a:cubicBezTo>
                  <a:pt x="4549" y="7608"/>
                  <a:pt x="4668" y="7346"/>
                  <a:pt x="4334" y="7168"/>
                </a:cubicBezTo>
                <a:lnTo>
                  <a:pt x="4334" y="7168"/>
                </a:lnTo>
                <a:cubicBezTo>
                  <a:pt x="4489" y="7227"/>
                  <a:pt x="4584" y="7477"/>
                  <a:pt x="4989" y="7275"/>
                </a:cubicBezTo>
                <a:cubicBezTo>
                  <a:pt x="4775" y="7263"/>
                  <a:pt x="4823" y="7156"/>
                  <a:pt x="4680" y="7061"/>
                </a:cubicBezTo>
                <a:cubicBezTo>
                  <a:pt x="4882" y="6941"/>
                  <a:pt x="4918" y="6584"/>
                  <a:pt x="4668" y="6513"/>
                </a:cubicBezTo>
                <a:cubicBezTo>
                  <a:pt x="4763" y="6751"/>
                  <a:pt x="4573" y="6834"/>
                  <a:pt x="4442" y="6822"/>
                </a:cubicBezTo>
                <a:cubicBezTo>
                  <a:pt x="4394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06" y="6644"/>
                  <a:pt x="4418" y="6632"/>
                  <a:pt x="4430" y="6620"/>
                </a:cubicBezTo>
                <a:cubicBezTo>
                  <a:pt x="4477" y="6572"/>
                  <a:pt x="4477" y="6489"/>
                  <a:pt x="4430" y="6441"/>
                </a:cubicBezTo>
                <a:cubicBezTo>
                  <a:pt x="4406" y="6418"/>
                  <a:pt x="4370" y="6406"/>
                  <a:pt x="4334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15" y="6429"/>
                  <a:pt x="4203" y="6453"/>
                </a:cubicBezTo>
                <a:cubicBezTo>
                  <a:pt x="4132" y="6156"/>
                  <a:pt x="4156" y="5834"/>
                  <a:pt x="4263" y="5537"/>
                </a:cubicBezTo>
                <a:cubicBezTo>
                  <a:pt x="4061" y="6429"/>
                  <a:pt x="4930" y="6132"/>
                  <a:pt x="4942" y="6680"/>
                </a:cubicBezTo>
                <a:lnTo>
                  <a:pt x="4942" y="6620"/>
                </a:lnTo>
                <a:lnTo>
                  <a:pt x="4942" y="6680"/>
                </a:lnTo>
                <a:cubicBezTo>
                  <a:pt x="5013" y="6429"/>
                  <a:pt x="5013" y="6275"/>
                  <a:pt x="4954" y="6156"/>
                </a:cubicBezTo>
                <a:cubicBezTo>
                  <a:pt x="4823" y="5882"/>
                  <a:pt x="4537" y="5989"/>
                  <a:pt x="4430" y="5882"/>
                </a:cubicBezTo>
                <a:cubicBezTo>
                  <a:pt x="4608" y="5858"/>
                  <a:pt x="4656" y="5751"/>
                  <a:pt x="4584" y="5620"/>
                </a:cubicBezTo>
                <a:cubicBezTo>
                  <a:pt x="4465" y="5763"/>
                  <a:pt x="4334" y="5656"/>
                  <a:pt x="4334" y="5513"/>
                </a:cubicBezTo>
                <a:cubicBezTo>
                  <a:pt x="4346" y="5310"/>
                  <a:pt x="4561" y="5048"/>
                  <a:pt x="4334" y="4715"/>
                </a:cubicBezTo>
                <a:cubicBezTo>
                  <a:pt x="4323" y="4644"/>
                  <a:pt x="4311" y="4572"/>
                  <a:pt x="4287" y="4513"/>
                </a:cubicBezTo>
                <a:cubicBezTo>
                  <a:pt x="4323" y="4572"/>
                  <a:pt x="4358" y="4632"/>
                  <a:pt x="4406" y="4679"/>
                </a:cubicBezTo>
                <a:cubicBezTo>
                  <a:pt x="4477" y="5084"/>
                  <a:pt x="4811" y="5120"/>
                  <a:pt x="4965" y="5263"/>
                </a:cubicBezTo>
                <a:cubicBezTo>
                  <a:pt x="5073" y="5346"/>
                  <a:pt x="5037" y="5525"/>
                  <a:pt x="4858" y="5513"/>
                </a:cubicBezTo>
                <a:cubicBezTo>
                  <a:pt x="4918" y="5644"/>
                  <a:pt x="5013" y="5691"/>
                  <a:pt x="5156" y="5584"/>
                </a:cubicBezTo>
                <a:cubicBezTo>
                  <a:pt x="5168" y="5727"/>
                  <a:pt x="4894" y="5858"/>
                  <a:pt x="4989" y="6144"/>
                </a:cubicBezTo>
                <a:cubicBezTo>
                  <a:pt x="5037" y="6263"/>
                  <a:pt x="5144" y="6370"/>
                  <a:pt x="5370" y="6501"/>
                </a:cubicBezTo>
                <a:lnTo>
                  <a:pt x="5370" y="6501"/>
                </a:lnTo>
                <a:cubicBezTo>
                  <a:pt x="5001" y="6120"/>
                  <a:pt x="5823" y="5703"/>
                  <a:pt x="5049" y="5227"/>
                </a:cubicBezTo>
                <a:lnTo>
                  <a:pt x="5049" y="5227"/>
                </a:lnTo>
                <a:cubicBezTo>
                  <a:pt x="5323" y="5358"/>
                  <a:pt x="5573" y="5560"/>
                  <a:pt x="5739" y="5822"/>
                </a:cubicBezTo>
                <a:cubicBezTo>
                  <a:pt x="5704" y="5810"/>
                  <a:pt x="5668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9" y="5929"/>
                  <a:pt x="5549" y="6001"/>
                  <a:pt x="5596" y="6060"/>
                </a:cubicBezTo>
                <a:cubicBezTo>
                  <a:pt x="5620" y="6084"/>
                  <a:pt x="5668" y="6096"/>
                  <a:pt x="5704" y="6096"/>
                </a:cubicBezTo>
                <a:lnTo>
                  <a:pt x="5727" y="6096"/>
                </a:lnTo>
                <a:cubicBezTo>
                  <a:pt x="5632" y="6037"/>
                  <a:pt x="5692" y="5953"/>
                  <a:pt x="5751" y="5965"/>
                </a:cubicBezTo>
                <a:cubicBezTo>
                  <a:pt x="5823" y="5965"/>
                  <a:pt x="5870" y="6072"/>
                  <a:pt x="5870" y="6132"/>
                </a:cubicBezTo>
                <a:cubicBezTo>
                  <a:pt x="5858" y="6179"/>
                  <a:pt x="5847" y="6215"/>
                  <a:pt x="5811" y="6251"/>
                </a:cubicBezTo>
                <a:cubicBezTo>
                  <a:pt x="5716" y="6406"/>
                  <a:pt x="5477" y="6370"/>
                  <a:pt x="5442" y="6191"/>
                </a:cubicBezTo>
                <a:cubicBezTo>
                  <a:pt x="5311" y="6418"/>
                  <a:pt x="5585" y="6632"/>
                  <a:pt x="5823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3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87" y="6882"/>
                  <a:pt x="6311" y="7180"/>
                </a:cubicBezTo>
                <a:cubicBezTo>
                  <a:pt x="6573" y="6870"/>
                  <a:pt x="6358" y="6668"/>
                  <a:pt x="6275" y="6453"/>
                </a:cubicBezTo>
                <a:lnTo>
                  <a:pt x="6275" y="6453"/>
                </a:lnTo>
                <a:cubicBezTo>
                  <a:pt x="6501" y="6989"/>
                  <a:pt x="6811" y="6870"/>
                  <a:pt x="7061" y="7084"/>
                </a:cubicBezTo>
                <a:cubicBezTo>
                  <a:pt x="6847" y="6822"/>
                  <a:pt x="6966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7" y="6596"/>
                  <a:pt x="7156" y="6334"/>
                </a:cubicBezTo>
                <a:cubicBezTo>
                  <a:pt x="6859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3" y="5834"/>
                </a:cubicBezTo>
                <a:cubicBezTo>
                  <a:pt x="6620" y="5608"/>
                  <a:pt x="6394" y="5322"/>
                  <a:pt x="6168" y="5453"/>
                </a:cubicBezTo>
                <a:cubicBezTo>
                  <a:pt x="6406" y="5560"/>
                  <a:pt x="6323" y="5751"/>
                  <a:pt x="6228" y="5834"/>
                </a:cubicBezTo>
                <a:cubicBezTo>
                  <a:pt x="6192" y="5870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75"/>
                </a:cubicBezTo>
                <a:cubicBezTo>
                  <a:pt x="5930" y="5703"/>
                  <a:pt x="6013" y="5644"/>
                  <a:pt x="6073" y="5751"/>
                </a:cubicBezTo>
                <a:cubicBezTo>
                  <a:pt x="6073" y="5739"/>
                  <a:pt x="6073" y="5727"/>
                  <a:pt x="6073" y="5715"/>
                </a:cubicBezTo>
                <a:cubicBezTo>
                  <a:pt x="6073" y="5679"/>
                  <a:pt x="6061" y="5644"/>
                  <a:pt x="6037" y="5620"/>
                </a:cubicBezTo>
                <a:cubicBezTo>
                  <a:pt x="5977" y="5572"/>
                  <a:pt x="5906" y="5572"/>
                  <a:pt x="5847" y="5620"/>
                </a:cubicBezTo>
                <a:cubicBezTo>
                  <a:pt x="5835" y="5620"/>
                  <a:pt x="5823" y="5632"/>
                  <a:pt x="5823" y="5644"/>
                </a:cubicBezTo>
                <a:lnTo>
                  <a:pt x="5823" y="5656"/>
                </a:lnTo>
                <a:cubicBezTo>
                  <a:pt x="5799" y="5679"/>
                  <a:pt x="5787" y="5727"/>
                  <a:pt x="5799" y="5763"/>
                </a:cubicBezTo>
                <a:cubicBezTo>
                  <a:pt x="5537" y="5584"/>
                  <a:pt x="5335" y="5346"/>
                  <a:pt x="5204" y="5060"/>
                </a:cubicBezTo>
                <a:cubicBezTo>
                  <a:pt x="5680" y="5834"/>
                  <a:pt x="6097" y="5013"/>
                  <a:pt x="6478" y="5394"/>
                </a:cubicBezTo>
                <a:cubicBezTo>
                  <a:pt x="6466" y="5382"/>
                  <a:pt x="6454" y="5370"/>
                  <a:pt x="6442" y="5358"/>
                </a:cubicBezTo>
                <a:cubicBezTo>
                  <a:pt x="6454" y="5370"/>
                  <a:pt x="6466" y="5382"/>
                  <a:pt x="6478" y="5394"/>
                </a:cubicBezTo>
                <a:cubicBezTo>
                  <a:pt x="6358" y="5167"/>
                  <a:pt x="6239" y="5060"/>
                  <a:pt x="6120" y="5013"/>
                </a:cubicBezTo>
                <a:cubicBezTo>
                  <a:pt x="5823" y="4917"/>
                  <a:pt x="5704" y="5191"/>
                  <a:pt x="5561" y="5179"/>
                </a:cubicBezTo>
                <a:cubicBezTo>
                  <a:pt x="5668" y="5048"/>
                  <a:pt x="5620" y="4941"/>
                  <a:pt x="5489" y="4882"/>
                </a:cubicBezTo>
                <a:cubicBezTo>
                  <a:pt x="5501" y="5060"/>
                  <a:pt x="5335" y="5084"/>
                  <a:pt x="5239" y="4989"/>
                </a:cubicBezTo>
                <a:cubicBezTo>
                  <a:pt x="5096" y="4846"/>
                  <a:pt x="5073" y="4501"/>
                  <a:pt x="4668" y="4429"/>
                </a:cubicBezTo>
                <a:cubicBezTo>
                  <a:pt x="4608" y="4382"/>
                  <a:pt x="4549" y="4346"/>
                  <a:pt x="4489" y="4310"/>
                </a:cubicBezTo>
                <a:cubicBezTo>
                  <a:pt x="4549" y="4334"/>
                  <a:pt x="4620" y="4346"/>
                  <a:pt x="4692" y="4358"/>
                </a:cubicBezTo>
                <a:cubicBezTo>
                  <a:pt x="5025" y="4596"/>
                  <a:pt x="5287" y="4370"/>
                  <a:pt x="5501" y="4358"/>
                </a:cubicBezTo>
                <a:cubicBezTo>
                  <a:pt x="5632" y="4358"/>
                  <a:pt x="5739" y="4489"/>
                  <a:pt x="5596" y="4608"/>
                </a:cubicBezTo>
                <a:cubicBezTo>
                  <a:pt x="5739" y="4667"/>
                  <a:pt x="5835" y="4620"/>
                  <a:pt x="5858" y="4453"/>
                </a:cubicBezTo>
                <a:cubicBezTo>
                  <a:pt x="5966" y="4548"/>
                  <a:pt x="5858" y="4834"/>
                  <a:pt x="6144" y="4965"/>
                </a:cubicBezTo>
                <a:cubicBezTo>
                  <a:pt x="6251" y="5025"/>
                  <a:pt x="6406" y="5025"/>
                  <a:pt x="6656" y="4953"/>
                </a:cubicBezTo>
                <a:lnTo>
                  <a:pt x="6656" y="4953"/>
                </a:lnTo>
                <a:cubicBezTo>
                  <a:pt x="6120" y="4941"/>
                  <a:pt x="6406" y="4072"/>
                  <a:pt x="5525" y="4286"/>
                </a:cubicBezTo>
                <a:lnTo>
                  <a:pt x="5525" y="4286"/>
                </a:lnTo>
                <a:cubicBezTo>
                  <a:pt x="5823" y="4179"/>
                  <a:pt x="6144" y="4155"/>
                  <a:pt x="6442" y="4215"/>
                </a:cubicBezTo>
                <a:cubicBezTo>
                  <a:pt x="6418" y="4239"/>
                  <a:pt x="6394" y="4263"/>
                  <a:pt x="6382" y="4298"/>
                </a:cubicBezTo>
                <a:cubicBezTo>
                  <a:pt x="6382" y="4298"/>
                  <a:pt x="6382" y="4310"/>
                  <a:pt x="6382" y="4310"/>
                </a:cubicBezTo>
                <a:cubicBezTo>
                  <a:pt x="6382" y="4322"/>
                  <a:pt x="6382" y="4334"/>
                  <a:pt x="6382" y="4358"/>
                </a:cubicBezTo>
                <a:cubicBezTo>
                  <a:pt x="6382" y="4489"/>
                  <a:pt x="6573" y="4536"/>
                  <a:pt x="6632" y="4417"/>
                </a:cubicBezTo>
                <a:cubicBezTo>
                  <a:pt x="6525" y="4441"/>
                  <a:pt x="6513" y="4346"/>
                  <a:pt x="6561" y="4298"/>
                </a:cubicBezTo>
                <a:cubicBezTo>
                  <a:pt x="6609" y="4263"/>
                  <a:pt x="6716" y="4298"/>
                  <a:pt x="6763" y="4334"/>
                </a:cubicBezTo>
                <a:cubicBezTo>
                  <a:pt x="6787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3" y="4941"/>
                  <a:pt x="6918" y="4894"/>
                  <a:pt x="7049" y="4703"/>
                </a:cubicBezTo>
                <a:cubicBezTo>
                  <a:pt x="7144" y="4846"/>
                  <a:pt x="7251" y="4786"/>
                  <a:pt x="7263" y="5013"/>
                </a:cubicBezTo>
                <a:cubicBezTo>
                  <a:pt x="7466" y="4596"/>
                  <a:pt x="7216" y="4513"/>
                  <a:pt x="7156" y="4346"/>
                </a:cubicBezTo>
                <a:lnTo>
                  <a:pt x="7156" y="4346"/>
                </a:lnTo>
                <a:cubicBezTo>
                  <a:pt x="7323" y="4679"/>
                  <a:pt x="7597" y="4572"/>
                  <a:pt x="7811" y="4763"/>
                </a:cubicBezTo>
                <a:cubicBezTo>
                  <a:pt x="7775" y="4358"/>
                  <a:pt x="7490" y="4370"/>
                  <a:pt x="7275" y="4274"/>
                </a:cubicBezTo>
                <a:lnTo>
                  <a:pt x="7275" y="4274"/>
                </a:lnTo>
                <a:cubicBezTo>
                  <a:pt x="7811" y="4501"/>
                  <a:pt x="7942" y="4203"/>
                  <a:pt x="8287" y="4167"/>
                </a:cubicBezTo>
                <a:cubicBezTo>
                  <a:pt x="7942" y="4143"/>
                  <a:pt x="7811" y="3834"/>
                  <a:pt x="7275" y="4060"/>
                </a:cubicBezTo>
                <a:lnTo>
                  <a:pt x="7275" y="4060"/>
                </a:lnTo>
                <a:cubicBezTo>
                  <a:pt x="7490" y="3965"/>
                  <a:pt x="7775" y="3977"/>
                  <a:pt x="7811" y="3572"/>
                </a:cubicBezTo>
                <a:cubicBezTo>
                  <a:pt x="7597" y="3774"/>
                  <a:pt x="7323" y="3655"/>
                  <a:pt x="7156" y="3989"/>
                </a:cubicBezTo>
                <a:lnTo>
                  <a:pt x="7156" y="3989"/>
                </a:lnTo>
                <a:cubicBezTo>
                  <a:pt x="7216" y="3822"/>
                  <a:pt x="7466" y="3739"/>
                  <a:pt x="7263" y="3322"/>
                </a:cubicBezTo>
                <a:cubicBezTo>
                  <a:pt x="7251" y="3548"/>
                  <a:pt x="7144" y="3489"/>
                  <a:pt x="7049" y="3643"/>
                </a:cubicBezTo>
                <a:cubicBezTo>
                  <a:pt x="6918" y="3441"/>
                  <a:pt x="6573" y="3393"/>
                  <a:pt x="6501" y="3655"/>
                </a:cubicBezTo>
                <a:cubicBezTo>
                  <a:pt x="6739" y="3548"/>
                  <a:pt x="6811" y="3751"/>
                  <a:pt x="6811" y="3870"/>
                </a:cubicBezTo>
                <a:cubicBezTo>
                  <a:pt x="6811" y="3917"/>
                  <a:pt x="6787" y="3965"/>
                  <a:pt x="6763" y="4001"/>
                </a:cubicBezTo>
                <a:cubicBezTo>
                  <a:pt x="6716" y="4036"/>
                  <a:pt x="6609" y="4084"/>
                  <a:pt x="6561" y="4036"/>
                </a:cubicBezTo>
                <a:cubicBezTo>
                  <a:pt x="6513" y="4001"/>
                  <a:pt x="6525" y="3893"/>
                  <a:pt x="6632" y="3929"/>
                </a:cubicBezTo>
                <a:cubicBezTo>
                  <a:pt x="6632" y="3905"/>
                  <a:pt x="6620" y="3893"/>
                  <a:pt x="6609" y="3882"/>
                </a:cubicBezTo>
                <a:cubicBezTo>
                  <a:pt x="6549" y="3834"/>
                  <a:pt x="6478" y="3834"/>
                  <a:pt x="6430" y="3882"/>
                </a:cubicBezTo>
                <a:cubicBezTo>
                  <a:pt x="6406" y="3905"/>
                  <a:pt x="6382" y="3941"/>
                  <a:pt x="6382" y="3977"/>
                </a:cubicBezTo>
                <a:cubicBezTo>
                  <a:pt x="6382" y="4001"/>
                  <a:pt x="6382" y="4013"/>
                  <a:pt x="6382" y="4024"/>
                </a:cubicBezTo>
                <a:lnTo>
                  <a:pt x="6382" y="4036"/>
                </a:lnTo>
                <a:cubicBezTo>
                  <a:pt x="6394" y="4072"/>
                  <a:pt x="6418" y="4096"/>
                  <a:pt x="6442" y="4120"/>
                </a:cubicBezTo>
                <a:cubicBezTo>
                  <a:pt x="6120" y="4179"/>
                  <a:pt x="5799" y="4155"/>
                  <a:pt x="5489" y="4036"/>
                </a:cubicBezTo>
                <a:cubicBezTo>
                  <a:pt x="6382" y="4239"/>
                  <a:pt x="6085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9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23" y="3870"/>
                </a:cubicBezTo>
                <a:cubicBezTo>
                  <a:pt x="5799" y="3691"/>
                  <a:pt x="5704" y="3643"/>
                  <a:pt x="5573" y="3703"/>
                </a:cubicBezTo>
                <a:cubicBezTo>
                  <a:pt x="5704" y="3822"/>
                  <a:pt x="5596" y="3965"/>
                  <a:pt x="5466" y="3953"/>
                </a:cubicBezTo>
                <a:cubicBezTo>
                  <a:pt x="5263" y="3953"/>
                  <a:pt x="5001" y="3727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893"/>
                </a:cubicBezTo>
                <a:cubicBezTo>
                  <a:pt x="5037" y="3822"/>
                  <a:pt x="5061" y="3477"/>
                  <a:pt x="5204" y="3334"/>
                </a:cubicBezTo>
                <a:cubicBezTo>
                  <a:pt x="5299" y="3227"/>
                  <a:pt x="5466" y="3262"/>
                  <a:pt x="5454" y="3429"/>
                </a:cubicBezTo>
                <a:cubicBezTo>
                  <a:pt x="5596" y="3381"/>
                  <a:pt x="5632" y="3286"/>
                  <a:pt x="5525" y="3131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04" y="3262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298"/>
                  <a:pt x="5656" y="2477"/>
                  <a:pt x="5168" y="3251"/>
                </a:cubicBezTo>
                <a:lnTo>
                  <a:pt x="5168" y="3251"/>
                </a:lnTo>
                <a:cubicBezTo>
                  <a:pt x="5299" y="2965"/>
                  <a:pt x="5513" y="2727"/>
                  <a:pt x="5763" y="2560"/>
                </a:cubicBezTo>
                <a:cubicBezTo>
                  <a:pt x="5763" y="2596"/>
                  <a:pt x="5763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691"/>
                  <a:pt x="6037" y="2560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41"/>
                  <a:pt x="6192" y="2477"/>
                </a:cubicBezTo>
                <a:cubicBezTo>
                  <a:pt x="6287" y="2560"/>
                  <a:pt x="6370" y="2750"/>
                  <a:pt x="6132" y="2846"/>
                </a:cubicBezTo>
                <a:cubicBezTo>
                  <a:pt x="6358" y="2977"/>
                  <a:pt x="6573" y="2703"/>
                  <a:pt x="6537" y="2477"/>
                </a:cubicBezTo>
                <a:cubicBezTo>
                  <a:pt x="6704" y="2512"/>
                  <a:pt x="6739" y="2393"/>
                  <a:pt x="6906" y="2548"/>
                </a:cubicBezTo>
                <a:cubicBezTo>
                  <a:pt x="6751" y="2108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62"/>
                  <a:pt x="6823" y="1988"/>
                  <a:pt x="7120" y="1977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86"/>
                  <a:pt x="6811" y="1488"/>
                  <a:pt x="7025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6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49" y="1667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34"/>
                  <a:pt x="5561" y="2441"/>
                </a:cubicBezTo>
                <a:cubicBezTo>
                  <a:pt x="5561" y="2453"/>
                  <a:pt x="5573" y="2453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4" y="2489"/>
                </a:cubicBezTo>
                <a:cubicBezTo>
                  <a:pt x="5525" y="2739"/>
                  <a:pt x="5287" y="2953"/>
                  <a:pt x="5001" y="3084"/>
                </a:cubicBezTo>
                <a:cubicBezTo>
                  <a:pt x="5775" y="2596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4989" y="2036"/>
                  <a:pt x="4954" y="2155"/>
                </a:cubicBezTo>
                <a:cubicBezTo>
                  <a:pt x="4858" y="2453"/>
                  <a:pt x="5132" y="2572"/>
                  <a:pt x="5120" y="2727"/>
                </a:cubicBezTo>
                <a:cubicBezTo>
                  <a:pt x="4989" y="2619"/>
                  <a:pt x="4882" y="2655"/>
                  <a:pt x="4823" y="2798"/>
                </a:cubicBezTo>
                <a:cubicBezTo>
                  <a:pt x="5001" y="2774"/>
                  <a:pt x="5025" y="2953"/>
                  <a:pt x="4930" y="3048"/>
                </a:cubicBezTo>
                <a:cubicBezTo>
                  <a:pt x="4775" y="3179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1"/>
                  <a:pt x="4311" y="3000"/>
                  <a:pt x="4299" y="2786"/>
                </a:cubicBezTo>
                <a:cubicBezTo>
                  <a:pt x="4299" y="2643"/>
                  <a:pt x="4430" y="2548"/>
                  <a:pt x="4549" y="2679"/>
                </a:cubicBezTo>
                <a:cubicBezTo>
                  <a:pt x="4608" y="2548"/>
                  <a:pt x="4561" y="2441"/>
                  <a:pt x="4394" y="2417"/>
                </a:cubicBezTo>
                <a:cubicBezTo>
                  <a:pt x="4489" y="2310"/>
                  <a:pt x="4775" y="2417"/>
                  <a:pt x="4918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6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3" y="1500"/>
                  <a:pt x="4358" y="1477"/>
                  <a:pt x="4406" y="1477"/>
                </a:cubicBezTo>
                <a:cubicBezTo>
                  <a:pt x="4537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37" y="822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9" y="500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64"/>
                  <a:pt x="4144" y="345"/>
                  <a:pt x="4108" y="0"/>
                </a:cubicBezTo>
                <a:cubicBezTo>
                  <a:pt x="4084" y="345"/>
                  <a:pt x="3775" y="464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00"/>
                  <a:pt x="3513" y="476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34" y="1715"/>
                  <a:pt x="3596" y="1786"/>
                </a:cubicBezTo>
                <a:cubicBezTo>
                  <a:pt x="3489" y="1548"/>
                  <a:pt x="3691" y="1465"/>
                  <a:pt x="3811" y="1477"/>
                </a:cubicBezTo>
                <a:cubicBezTo>
                  <a:pt x="3858" y="1477"/>
                  <a:pt x="3906" y="1500"/>
                  <a:pt x="3942" y="1524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cubicBezTo>
                  <a:pt x="3322" y="1655"/>
                  <a:pt x="3322" y="1643"/>
                  <a:pt x="3322" y="1619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08" y="2548"/>
                  <a:pt x="3668" y="2679"/>
                </a:cubicBezTo>
                <a:cubicBezTo>
                  <a:pt x="3787" y="2548"/>
                  <a:pt x="3930" y="2643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55"/>
                  <a:pt x="3942" y="3727"/>
                  <a:pt x="3965" y="3786"/>
                </a:cubicBezTo>
                <a:cubicBezTo>
                  <a:pt x="3930" y="3727"/>
                  <a:pt x="3894" y="3667"/>
                  <a:pt x="3858" y="3620"/>
                </a:cubicBezTo>
                <a:cubicBezTo>
                  <a:pt x="3787" y="3215"/>
                  <a:pt x="3441" y="3179"/>
                  <a:pt x="3287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19"/>
                  <a:pt x="3096" y="2715"/>
                </a:cubicBezTo>
                <a:cubicBezTo>
                  <a:pt x="3084" y="2572"/>
                  <a:pt x="3358" y="2441"/>
                  <a:pt x="3263" y="2155"/>
                </a:cubicBezTo>
                <a:cubicBezTo>
                  <a:pt x="3227" y="2036"/>
                  <a:pt x="3120" y="1929"/>
                  <a:pt x="2882" y="1798"/>
                </a:cubicBezTo>
                <a:cubicBezTo>
                  <a:pt x="3263" y="2179"/>
                  <a:pt x="2441" y="2596"/>
                  <a:pt x="3215" y="3072"/>
                </a:cubicBezTo>
                <a:cubicBezTo>
                  <a:pt x="2941" y="2941"/>
                  <a:pt x="2691" y="2739"/>
                  <a:pt x="2525" y="2477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41"/>
                  <a:pt x="2656" y="2429"/>
                </a:cubicBezTo>
                <a:cubicBezTo>
                  <a:pt x="2739" y="2346"/>
                  <a:pt x="2668" y="2203"/>
                  <a:pt x="2548" y="2215"/>
                </a:cubicBezTo>
                <a:lnTo>
                  <a:pt x="2525" y="2215"/>
                </a:lnTo>
                <a:cubicBezTo>
                  <a:pt x="2620" y="2262"/>
                  <a:pt x="2560" y="2346"/>
                  <a:pt x="2489" y="2346"/>
                </a:cubicBezTo>
                <a:cubicBezTo>
                  <a:pt x="2429" y="2334"/>
                  <a:pt x="2382" y="2227"/>
                  <a:pt x="2382" y="2179"/>
                </a:cubicBezTo>
                <a:cubicBezTo>
                  <a:pt x="2382" y="2131"/>
                  <a:pt x="2406" y="2084"/>
                  <a:pt x="2429" y="2048"/>
                </a:cubicBezTo>
                <a:cubicBezTo>
                  <a:pt x="2513" y="1965"/>
                  <a:pt x="2715" y="1869"/>
                  <a:pt x="2810" y="2119"/>
                </a:cubicBezTo>
                <a:cubicBezTo>
                  <a:pt x="2941" y="1881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8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7"/>
                </a:cubicBezTo>
                <a:lnTo>
                  <a:pt x="1965" y="1857"/>
                </a:lnTo>
                <a:cubicBezTo>
                  <a:pt x="1751" y="1310"/>
                  <a:pt x="1441" y="1441"/>
                  <a:pt x="1179" y="1215"/>
                </a:cubicBezTo>
                <a:cubicBezTo>
                  <a:pt x="1405" y="1477"/>
                  <a:pt x="1275" y="1786"/>
                  <a:pt x="1822" y="2000"/>
                </a:cubicBezTo>
                <a:lnTo>
                  <a:pt x="1822" y="2000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8"/>
                  <a:pt x="1501" y="2262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0"/>
                  <a:pt x="1679" y="2465"/>
                </a:cubicBezTo>
                <a:cubicBezTo>
                  <a:pt x="1632" y="2691"/>
                  <a:pt x="1846" y="2977"/>
                  <a:pt x="2084" y="2846"/>
                </a:cubicBezTo>
                <a:cubicBezTo>
                  <a:pt x="1834" y="2750"/>
                  <a:pt x="1929" y="2548"/>
                  <a:pt x="2013" y="2477"/>
                </a:cubicBezTo>
                <a:cubicBezTo>
                  <a:pt x="2048" y="2441"/>
                  <a:pt x="2096" y="2417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79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19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3"/>
                  <a:pt x="2001" y="3251"/>
                  <a:pt x="2120" y="3298"/>
                </a:cubicBezTo>
                <a:cubicBezTo>
                  <a:pt x="2418" y="3393"/>
                  <a:pt x="2537" y="3120"/>
                  <a:pt x="2679" y="3131"/>
                </a:cubicBezTo>
                <a:cubicBezTo>
                  <a:pt x="2572" y="3262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65"/>
                  <a:pt x="3168" y="3810"/>
                  <a:pt x="3584" y="3882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41"/>
                </a:cubicBezTo>
                <a:cubicBezTo>
                  <a:pt x="2608" y="3941"/>
                  <a:pt x="2501" y="3810"/>
                  <a:pt x="2644" y="3691"/>
                </a:cubicBezTo>
                <a:cubicBezTo>
                  <a:pt x="2501" y="3632"/>
                  <a:pt x="2406" y="3679"/>
                  <a:pt x="2382" y="3858"/>
                </a:cubicBezTo>
                <a:cubicBezTo>
                  <a:pt x="2275" y="3751"/>
                  <a:pt x="2382" y="3465"/>
                  <a:pt x="2096" y="3334"/>
                </a:cubicBezTo>
                <a:cubicBezTo>
                  <a:pt x="1989" y="3274"/>
                  <a:pt x="1834" y="3274"/>
                  <a:pt x="1584" y="3346"/>
                </a:cubicBezTo>
                <a:lnTo>
                  <a:pt x="1584" y="3346"/>
                </a:lnTo>
                <a:cubicBezTo>
                  <a:pt x="2120" y="3346"/>
                  <a:pt x="1834" y="4227"/>
                  <a:pt x="2715" y="4024"/>
                </a:cubicBezTo>
                <a:cubicBezTo>
                  <a:pt x="2429" y="4120"/>
                  <a:pt x="2108" y="4143"/>
                  <a:pt x="1798" y="4084"/>
                </a:cubicBezTo>
                <a:cubicBezTo>
                  <a:pt x="1834" y="4072"/>
                  <a:pt x="1858" y="4036"/>
                  <a:pt x="1858" y="4001"/>
                </a:cubicBezTo>
                <a:cubicBezTo>
                  <a:pt x="1870" y="4001"/>
                  <a:pt x="1870" y="3989"/>
                  <a:pt x="1858" y="3989"/>
                </a:cubicBezTo>
                <a:cubicBezTo>
                  <a:pt x="1870" y="3977"/>
                  <a:pt x="1870" y="3965"/>
                  <a:pt x="1858" y="3953"/>
                </a:cubicBezTo>
                <a:cubicBezTo>
                  <a:pt x="1858" y="3810"/>
                  <a:pt x="1679" y="3762"/>
                  <a:pt x="1608" y="3893"/>
                </a:cubicBezTo>
                <a:cubicBezTo>
                  <a:pt x="1715" y="3858"/>
                  <a:pt x="1739" y="3965"/>
                  <a:pt x="1691" y="4001"/>
                </a:cubicBezTo>
                <a:cubicBezTo>
                  <a:pt x="1632" y="4048"/>
                  <a:pt x="1525" y="4001"/>
                  <a:pt x="1489" y="3965"/>
                </a:cubicBezTo>
                <a:cubicBezTo>
                  <a:pt x="1453" y="3929"/>
                  <a:pt x="1441" y="3882"/>
                  <a:pt x="1441" y="3834"/>
                </a:cubicBezTo>
                <a:cubicBezTo>
                  <a:pt x="1441" y="3715"/>
                  <a:pt x="1501" y="3512"/>
                  <a:pt x="1751" y="3620"/>
                </a:cubicBezTo>
                <a:cubicBezTo>
                  <a:pt x="1679" y="3358"/>
                  <a:pt x="1322" y="3405"/>
                  <a:pt x="1191" y="3608"/>
                </a:cubicBezTo>
                <a:cubicBezTo>
                  <a:pt x="1096" y="3453"/>
                  <a:pt x="1001" y="3512"/>
                  <a:pt x="989" y="3286"/>
                </a:cubicBezTo>
                <a:cubicBezTo>
                  <a:pt x="786" y="3703"/>
                  <a:pt x="1024" y="3786"/>
                  <a:pt x="1096" y="3953"/>
                </a:cubicBezTo>
                <a:lnTo>
                  <a:pt x="1096" y="3953"/>
                </a:lnTo>
                <a:cubicBezTo>
                  <a:pt x="917" y="3620"/>
                  <a:pt x="643" y="3739"/>
                  <a:pt x="429" y="3536"/>
                </a:cubicBezTo>
                <a:cubicBezTo>
                  <a:pt x="465" y="3941"/>
                  <a:pt x="751" y="3929"/>
                  <a:pt x="965" y="4036"/>
                </a:cubicBezTo>
                <a:lnTo>
                  <a:pt x="965" y="4036"/>
                </a:lnTo>
                <a:cubicBezTo>
                  <a:pt x="465" y="3822"/>
                  <a:pt x="334" y="4120"/>
                  <a:pt x="1" y="4155"/>
                </a:cubicBezTo>
                <a:close/>
                <a:moveTo>
                  <a:pt x="5489" y="4036"/>
                </a:moveTo>
                <a:close/>
                <a:moveTo>
                  <a:pt x="4763" y="3953"/>
                </a:moveTo>
                <a:cubicBezTo>
                  <a:pt x="4858" y="3905"/>
                  <a:pt x="4977" y="3882"/>
                  <a:pt x="5085" y="3905"/>
                </a:cubicBezTo>
                <a:cubicBezTo>
                  <a:pt x="5263" y="3989"/>
                  <a:pt x="5454" y="4048"/>
                  <a:pt x="5632" y="4108"/>
                </a:cubicBezTo>
                <a:cubicBezTo>
                  <a:pt x="5704" y="4120"/>
                  <a:pt x="5787" y="4132"/>
                  <a:pt x="5858" y="4143"/>
                </a:cubicBezTo>
                <a:cubicBezTo>
                  <a:pt x="5787" y="4155"/>
                  <a:pt x="5716" y="4167"/>
                  <a:pt x="5632" y="4179"/>
                </a:cubicBezTo>
                <a:cubicBezTo>
                  <a:pt x="5454" y="4239"/>
                  <a:pt x="5263" y="4310"/>
                  <a:pt x="5085" y="4382"/>
                </a:cubicBezTo>
                <a:cubicBezTo>
                  <a:pt x="4977" y="4405"/>
                  <a:pt x="4858" y="4394"/>
                  <a:pt x="4763" y="4334"/>
                </a:cubicBezTo>
                <a:cubicBezTo>
                  <a:pt x="4930" y="4346"/>
                  <a:pt x="5096" y="4274"/>
                  <a:pt x="5204" y="4143"/>
                </a:cubicBezTo>
                <a:cubicBezTo>
                  <a:pt x="5096" y="4024"/>
                  <a:pt x="4930" y="3953"/>
                  <a:pt x="4763" y="3965"/>
                </a:cubicBezTo>
                <a:close/>
                <a:moveTo>
                  <a:pt x="5168" y="5036"/>
                </a:moveTo>
                <a:close/>
                <a:moveTo>
                  <a:pt x="4894" y="4929"/>
                </a:moveTo>
                <a:cubicBezTo>
                  <a:pt x="4906" y="4751"/>
                  <a:pt x="4834" y="4596"/>
                  <a:pt x="4715" y="4477"/>
                </a:cubicBezTo>
                <a:cubicBezTo>
                  <a:pt x="4823" y="4513"/>
                  <a:pt x="4918" y="4584"/>
                  <a:pt x="4977" y="4679"/>
                </a:cubicBezTo>
                <a:cubicBezTo>
                  <a:pt x="5049" y="4858"/>
                  <a:pt x="5132" y="5036"/>
                  <a:pt x="5227" y="5203"/>
                </a:cubicBezTo>
                <a:cubicBezTo>
                  <a:pt x="5263" y="5275"/>
                  <a:pt x="5311" y="5334"/>
                  <a:pt x="5358" y="5394"/>
                </a:cubicBezTo>
                <a:cubicBezTo>
                  <a:pt x="5299" y="5346"/>
                  <a:pt x="5239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7" y="4858"/>
                  <a:pt x="4442" y="4751"/>
                </a:cubicBezTo>
                <a:cubicBezTo>
                  <a:pt x="4561" y="4870"/>
                  <a:pt x="4727" y="4929"/>
                  <a:pt x="4894" y="4929"/>
                </a:cubicBezTo>
                <a:close/>
                <a:moveTo>
                  <a:pt x="5013" y="3108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39" y="3012"/>
                  <a:pt x="5299" y="2965"/>
                  <a:pt x="5358" y="2917"/>
                </a:cubicBezTo>
                <a:cubicBezTo>
                  <a:pt x="5311" y="2977"/>
                  <a:pt x="5263" y="3048"/>
                  <a:pt x="5215" y="3108"/>
                </a:cubicBezTo>
                <a:cubicBezTo>
                  <a:pt x="5132" y="3274"/>
                  <a:pt x="5049" y="3453"/>
                  <a:pt x="4977" y="3632"/>
                </a:cubicBezTo>
                <a:cubicBezTo>
                  <a:pt x="4918" y="3739"/>
                  <a:pt x="4823" y="3798"/>
                  <a:pt x="4715" y="3834"/>
                </a:cubicBezTo>
                <a:cubicBezTo>
                  <a:pt x="4834" y="3715"/>
                  <a:pt x="4906" y="3560"/>
                  <a:pt x="4894" y="3393"/>
                </a:cubicBezTo>
                <a:cubicBezTo>
                  <a:pt x="4727" y="3381"/>
                  <a:pt x="4561" y="3453"/>
                  <a:pt x="4453" y="3572"/>
                </a:cubicBezTo>
                <a:cubicBezTo>
                  <a:pt x="4477" y="3465"/>
                  <a:pt x="4549" y="3358"/>
                  <a:pt x="4632" y="3298"/>
                </a:cubicBezTo>
                <a:close/>
                <a:moveTo>
                  <a:pt x="4239" y="5525"/>
                </a:moveTo>
                <a:close/>
                <a:moveTo>
                  <a:pt x="4001" y="2786"/>
                </a:moveTo>
                <a:close/>
                <a:moveTo>
                  <a:pt x="3930" y="3512"/>
                </a:moveTo>
                <a:cubicBezTo>
                  <a:pt x="3870" y="3405"/>
                  <a:pt x="3858" y="3298"/>
                  <a:pt x="3882" y="3179"/>
                </a:cubicBezTo>
                <a:cubicBezTo>
                  <a:pt x="3965" y="3000"/>
                  <a:pt x="4025" y="2822"/>
                  <a:pt x="4084" y="2631"/>
                </a:cubicBezTo>
                <a:cubicBezTo>
                  <a:pt x="4096" y="2560"/>
                  <a:pt x="4108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5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7" y="3346"/>
                  <a:pt x="4358" y="3060"/>
                  <a:pt x="4120" y="3060"/>
                </a:cubicBezTo>
                <a:cubicBezTo>
                  <a:pt x="3882" y="3060"/>
                  <a:pt x="3763" y="3346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5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08" y="5822"/>
                  <a:pt x="4096" y="5739"/>
                  <a:pt x="4084" y="5667"/>
                </a:cubicBezTo>
                <a:cubicBezTo>
                  <a:pt x="4025" y="5477"/>
                  <a:pt x="3965" y="5298"/>
                  <a:pt x="3882" y="5120"/>
                </a:cubicBezTo>
                <a:cubicBezTo>
                  <a:pt x="3858" y="5013"/>
                  <a:pt x="3870" y="4894"/>
                  <a:pt x="3930" y="4798"/>
                </a:cubicBezTo>
                <a:cubicBezTo>
                  <a:pt x="3930" y="4965"/>
                  <a:pt x="3989" y="5132"/>
                  <a:pt x="4120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4" y="3548"/>
                  <a:pt x="3406" y="3715"/>
                  <a:pt x="3525" y="3822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41"/>
                  <a:pt x="3108" y="3274"/>
                  <a:pt x="3025" y="3096"/>
                </a:cubicBezTo>
                <a:cubicBezTo>
                  <a:pt x="2977" y="3036"/>
                  <a:pt x="2941" y="2977"/>
                  <a:pt x="2882" y="2905"/>
                </a:cubicBezTo>
                <a:cubicBezTo>
                  <a:pt x="2953" y="2965"/>
                  <a:pt x="3013" y="3012"/>
                  <a:pt x="3072" y="3048"/>
                </a:cubicBezTo>
                <a:cubicBezTo>
                  <a:pt x="3299" y="3191"/>
                  <a:pt x="3477" y="3215"/>
                  <a:pt x="3596" y="3286"/>
                </a:cubicBezTo>
                <a:cubicBezTo>
                  <a:pt x="3691" y="3358"/>
                  <a:pt x="3763" y="3441"/>
                  <a:pt x="3799" y="3560"/>
                </a:cubicBezTo>
                <a:cubicBezTo>
                  <a:pt x="3680" y="3429"/>
                  <a:pt x="3513" y="3370"/>
                  <a:pt x="3346" y="3381"/>
                </a:cubicBezTo>
                <a:close/>
                <a:moveTo>
                  <a:pt x="3787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8" y="5072"/>
                  <a:pt x="3239" y="5156"/>
                  <a:pt x="3060" y="5251"/>
                </a:cubicBezTo>
                <a:cubicBezTo>
                  <a:pt x="3001" y="5286"/>
                  <a:pt x="2941" y="5334"/>
                  <a:pt x="2882" y="5382"/>
                </a:cubicBezTo>
                <a:cubicBezTo>
                  <a:pt x="2929" y="5322"/>
                  <a:pt x="2977" y="5251"/>
                  <a:pt x="3013" y="5191"/>
                </a:cubicBezTo>
                <a:cubicBezTo>
                  <a:pt x="3108" y="5025"/>
                  <a:pt x="3180" y="4846"/>
                  <a:pt x="3263" y="4667"/>
                </a:cubicBezTo>
                <a:cubicBezTo>
                  <a:pt x="3322" y="4572"/>
                  <a:pt x="3418" y="4501"/>
                  <a:pt x="3525" y="4465"/>
                </a:cubicBezTo>
                <a:cubicBezTo>
                  <a:pt x="3394" y="4584"/>
                  <a:pt x="3334" y="4739"/>
                  <a:pt x="3334" y="4917"/>
                </a:cubicBezTo>
                <a:cubicBezTo>
                  <a:pt x="3513" y="4929"/>
                  <a:pt x="3680" y="4870"/>
                  <a:pt x="3799" y="4739"/>
                </a:cubicBezTo>
                <a:close/>
                <a:moveTo>
                  <a:pt x="2739" y="4036"/>
                </a:moveTo>
                <a:close/>
                <a:moveTo>
                  <a:pt x="2596" y="4108"/>
                </a:moveTo>
                <a:cubicBezTo>
                  <a:pt x="2775" y="4060"/>
                  <a:pt x="2965" y="3989"/>
                  <a:pt x="3144" y="3905"/>
                </a:cubicBezTo>
                <a:cubicBezTo>
                  <a:pt x="3251" y="3882"/>
                  <a:pt x="3370" y="3905"/>
                  <a:pt x="3465" y="3953"/>
                </a:cubicBezTo>
                <a:cubicBezTo>
                  <a:pt x="3299" y="3953"/>
                  <a:pt x="3132" y="4024"/>
                  <a:pt x="3025" y="4143"/>
                </a:cubicBezTo>
                <a:cubicBezTo>
                  <a:pt x="3132" y="4274"/>
                  <a:pt x="3299" y="4346"/>
                  <a:pt x="3465" y="4334"/>
                </a:cubicBezTo>
                <a:cubicBezTo>
                  <a:pt x="3370" y="4394"/>
                  <a:pt x="3251" y="4417"/>
                  <a:pt x="3144" y="4382"/>
                </a:cubicBezTo>
                <a:cubicBezTo>
                  <a:pt x="2965" y="4310"/>
                  <a:pt x="2775" y="4239"/>
                  <a:pt x="2596" y="4179"/>
                </a:cubicBezTo>
                <a:cubicBezTo>
                  <a:pt x="2525" y="4167"/>
                  <a:pt x="2441" y="4155"/>
                  <a:pt x="2358" y="4143"/>
                </a:cubicBezTo>
                <a:cubicBezTo>
                  <a:pt x="2441" y="4143"/>
                  <a:pt x="2525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8" name="Google Shape;5658;p34"/>
          <p:cNvSpPr/>
          <p:nvPr/>
        </p:nvSpPr>
        <p:spPr>
          <a:xfrm rot="5400000">
            <a:off x="1503521" y="-351121"/>
            <a:ext cx="991655" cy="990567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9" y="6418"/>
                  <a:pt x="2263" y="6477"/>
                  <a:pt x="2358" y="6144"/>
                </a:cubicBezTo>
                <a:cubicBezTo>
                  <a:pt x="2037" y="6275"/>
                  <a:pt x="1930" y="6013"/>
                  <a:pt x="1942" y="5846"/>
                </a:cubicBezTo>
                <a:cubicBezTo>
                  <a:pt x="1942" y="5787"/>
                  <a:pt x="1965" y="5727"/>
                  <a:pt x="2013" y="5680"/>
                </a:cubicBezTo>
                <a:cubicBezTo>
                  <a:pt x="2061" y="5620"/>
                  <a:pt x="2204" y="5573"/>
                  <a:pt x="2275" y="5620"/>
                </a:cubicBezTo>
                <a:cubicBezTo>
                  <a:pt x="2346" y="5680"/>
                  <a:pt x="2323" y="5823"/>
                  <a:pt x="2180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6" y="5537"/>
                  <a:pt x="2430" y="5513"/>
                </a:cubicBezTo>
                <a:cubicBezTo>
                  <a:pt x="2835" y="5430"/>
                  <a:pt x="3251" y="5465"/>
                  <a:pt x="3644" y="5596"/>
                </a:cubicBezTo>
                <a:cubicBezTo>
                  <a:pt x="2466" y="5323"/>
                  <a:pt x="2847" y="6489"/>
                  <a:pt x="2132" y="6489"/>
                </a:cubicBezTo>
                <a:lnTo>
                  <a:pt x="2204" y="6489"/>
                </a:lnTo>
                <a:cubicBezTo>
                  <a:pt x="2180" y="6489"/>
                  <a:pt x="2156" y="6489"/>
                  <a:pt x="2132" y="6489"/>
                </a:cubicBezTo>
                <a:cubicBezTo>
                  <a:pt x="2466" y="6585"/>
                  <a:pt x="2680" y="6585"/>
                  <a:pt x="2823" y="6513"/>
                </a:cubicBezTo>
                <a:cubicBezTo>
                  <a:pt x="3192" y="6335"/>
                  <a:pt x="3049" y="5954"/>
                  <a:pt x="3192" y="5823"/>
                </a:cubicBezTo>
                <a:cubicBezTo>
                  <a:pt x="3228" y="6049"/>
                  <a:pt x="3359" y="6108"/>
                  <a:pt x="3537" y="6037"/>
                </a:cubicBezTo>
                <a:cubicBezTo>
                  <a:pt x="3359" y="5882"/>
                  <a:pt x="3501" y="5692"/>
                  <a:pt x="3680" y="5704"/>
                </a:cubicBezTo>
                <a:cubicBezTo>
                  <a:pt x="3954" y="5715"/>
                  <a:pt x="4299" y="6001"/>
                  <a:pt x="4752" y="5692"/>
                </a:cubicBezTo>
                <a:cubicBezTo>
                  <a:pt x="4847" y="5680"/>
                  <a:pt x="4930" y="5656"/>
                  <a:pt x="5025" y="5632"/>
                </a:cubicBezTo>
                <a:cubicBezTo>
                  <a:pt x="4942" y="5680"/>
                  <a:pt x="4859" y="5727"/>
                  <a:pt x="4787" y="5775"/>
                </a:cubicBezTo>
                <a:cubicBezTo>
                  <a:pt x="4251" y="5882"/>
                  <a:pt x="4204" y="6335"/>
                  <a:pt x="4025" y="6537"/>
                </a:cubicBezTo>
                <a:cubicBezTo>
                  <a:pt x="3906" y="6668"/>
                  <a:pt x="3668" y="6632"/>
                  <a:pt x="3692" y="6394"/>
                </a:cubicBezTo>
                <a:cubicBezTo>
                  <a:pt x="3513" y="6466"/>
                  <a:pt x="3454" y="6608"/>
                  <a:pt x="3597" y="6787"/>
                </a:cubicBezTo>
                <a:cubicBezTo>
                  <a:pt x="3406" y="6799"/>
                  <a:pt x="3228" y="6430"/>
                  <a:pt x="2847" y="6561"/>
                </a:cubicBezTo>
                <a:cubicBezTo>
                  <a:pt x="2692" y="6620"/>
                  <a:pt x="2537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30" y="7656"/>
                  <a:pt x="4073" y="6632"/>
                </a:cubicBezTo>
                <a:lnTo>
                  <a:pt x="4073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8" y="7382"/>
                  <a:pt x="3216" y="7370"/>
                </a:cubicBezTo>
                <a:cubicBezTo>
                  <a:pt x="3085" y="7216"/>
                  <a:pt x="2847" y="7358"/>
                  <a:pt x="2918" y="7549"/>
                </a:cubicBezTo>
                <a:cubicBezTo>
                  <a:pt x="2989" y="7418"/>
                  <a:pt x="3097" y="7489"/>
                  <a:pt x="3085" y="7585"/>
                </a:cubicBezTo>
                <a:cubicBezTo>
                  <a:pt x="3085" y="7668"/>
                  <a:pt x="2942" y="7728"/>
                  <a:pt x="2870" y="7728"/>
                </a:cubicBezTo>
                <a:cubicBezTo>
                  <a:pt x="2799" y="7728"/>
                  <a:pt x="2739" y="7704"/>
                  <a:pt x="2704" y="7656"/>
                </a:cubicBezTo>
                <a:cubicBezTo>
                  <a:pt x="2573" y="7549"/>
                  <a:pt x="2466" y="7287"/>
                  <a:pt x="2787" y="7168"/>
                </a:cubicBezTo>
                <a:cubicBezTo>
                  <a:pt x="2477" y="6989"/>
                  <a:pt x="2192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2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7" y="9442"/>
                </a:cubicBezTo>
                <a:cubicBezTo>
                  <a:pt x="2620" y="9049"/>
                  <a:pt x="2978" y="8906"/>
                  <a:pt x="2823" y="8430"/>
                </a:cubicBezTo>
                <a:lnTo>
                  <a:pt x="2823" y="8430"/>
                </a:lnTo>
                <a:cubicBezTo>
                  <a:pt x="2918" y="8644"/>
                  <a:pt x="2763" y="8954"/>
                  <a:pt x="3347" y="9156"/>
                </a:cubicBezTo>
                <a:cubicBezTo>
                  <a:pt x="3156" y="8930"/>
                  <a:pt x="3299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51" y="8216"/>
                </a:cubicBezTo>
                <a:cubicBezTo>
                  <a:pt x="3216" y="8168"/>
                  <a:pt x="3192" y="8109"/>
                  <a:pt x="3192" y="8049"/>
                </a:cubicBezTo>
                <a:cubicBezTo>
                  <a:pt x="3192" y="7978"/>
                  <a:pt x="3251" y="7835"/>
                  <a:pt x="3335" y="7823"/>
                </a:cubicBezTo>
                <a:cubicBezTo>
                  <a:pt x="3418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2" y="8001"/>
                </a:cubicBezTo>
                <a:cubicBezTo>
                  <a:pt x="3525" y="7990"/>
                  <a:pt x="3597" y="7918"/>
                  <a:pt x="3597" y="7835"/>
                </a:cubicBezTo>
                <a:cubicBezTo>
                  <a:pt x="3597" y="7787"/>
                  <a:pt x="3585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06" y="7013"/>
                  <a:pt x="4287" y="6835"/>
                </a:cubicBezTo>
                <a:cubicBezTo>
                  <a:pt x="3251" y="7478"/>
                  <a:pt x="4347" y="8025"/>
                  <a:pt x="3835" y="8537"/>
                </a:cubicBezTo>
                <a:lnTo>
                  <a:pt x="3894" y="8490"/>
                </a:lnTo>
                <a:cubicBezTo>
                  <a:pt x="3870" y="8501"/>
                  <a:pt x="3859" y="8525"/>
                  <a:pt x="3835" y="8537"/>
                </a:cubicBezTo>
                <a:cubicBezTo>
                  <a:pt x="4132" y="8371"/>
                  <a:pt x="4287" y="8216"/>
                  <a:pt x="4347" y="8061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299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56"/>
                  <a:pt x="5121" y="6120"/>
                </a:cubicBezTo>
                <a:cubicBezTo>
                  <a:pt x="5180" y="6049"/>
                  <a:pt x="5228" y="5965"/>
                  <a:pt x="5275" y="5882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596"/>
                  <a:pt x="5192" y="6954"/>
                  <a:pt x="5204" y="7228"/>
                </a:cubicBezTo>
                <a:cubicBezTo>
                  <a:pt x="5204" y="7406"/>
                  <a:pt x="5025" y="7549"/>
                  <a:pt x="4871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18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394" y="8490"/>
                </a:cubicBezTo>
                <a:cubicBezTo>
                  <a:pt x="5371" y="8442"/>
                  <a:pt x="5323" y="8418"/>
                  <a:pt x="5275" y="8406"/>
                </a:cubicBezTo>
                <a:lnTo>
                  <a:pt x="5264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09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lnTo>
                  <a:pt x="5133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21" y="8978"/>
                  <a:pt x="5061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90" y="9121"/>
                  <a:pt x="4740" y="9299"/>
                </a:cubicBezTo>
                <a:cubicBezTo>
                  <a:pt x="4549" y="9418"/>
                  <a:pt x="4621" y="9561"/>
                  <a:pt x="4323" y="9573"/>
                </a:cubicBezTo>
                <a:cubicBezTo>
                  <a:pt x="4883" y="9847"/>
                  <a:pt x="4990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2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42" y="10930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40" y="10311"/>
                </a:cubicBezTo>
                <a:cubicBezTo>
                  <a:pt x="5978" y="10014"/>
                  <a:pt x="6133" y="9656"/>
                  <a:pt x="5680" y="9430"/>
                </a:cubicBezTo>
                <a:lnTo>
                  <a:pt x="5680" y="9430"/>
                </a:lnTo>
                <a:cubicBezTo>
                  <a:pt x="5906" y="9514"/>
                  <a:pt x="6014" y="9835"/>
                  <a:pt x="6573" y="9573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64" y="8882"/>
                  <a:pt x="6002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04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80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42"/>
                  <a:pt x="5502" y="8490"/>
                </a:cubicBezTo>
                <a:cubicBezTo>
                  <a:pt x="5418" y="8085"/>
                  <a:pt x="5454" y="7656"/>
                  <a:pt x="5597" y="7263"/>
                </a:cubicBezTo>
                <a:cubicBezTo>
                  <a:pt x="5311" y="8442"/>
                  <a:pt x="6478" y="8061"/>
                  <a:pt x="6490" y="8787"/>
                </a:cubicBezTo>
                <a:lnTo>
                  <a:pt x="6490" y="8704"/>
                </a:lnTo>
                <a:cubicBezTo>
                  <a:pt x="6490" y="8728"/>
                  <a:pt x="6490" y="8763"/>
                  <a:pt x="6490" y="8787"/>
                </a:cubicBezTo>
                <a:cubicBezTo>
                  <a:pt x="6573" y="8454"/>
                  <a:pt x="6573" y="8240"/>
                  <a:pt x="6502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9" y="7549"/>
                  <a:pt x="6026" y="7370"/>
                </a:cubicBezTo>
                <a:cubicBezTo>
                  <a:pt x="5871" y="7549"/>
                  <a:pt x="5680" y="7418"/>
                  <a:pt x="5692" y="7239"/>
                </a:cubicBezTo>
                <a:cubicBezTo>
                  <a:pt x="5704" y="6966"/>
                  <a:pt x="5990" y="6608"/>
                  <a:pt x="5680" y="6156"/>
                </a:cubicBezTo>
                <a:cubicBezTo>
                  <a:pt x="5668" y="6073"/>
                  <a:pt x="5645" y="5977"/>
                  <a:pt x="5621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39"/>
                  <a:pt x="6383" y="7228"/>
                </a:cubicBezTo>
                <a:cubicBezTo>
                  <a:pt x="6454" y="7406"/>
                  <a:pt x="6597" y="7466"/>
                  <a:pt x="6776" y="7323"/>
                </a:cubicBezTo>
                <a:cubicBezTo>
                  <a:pt x="6788" y="7513"/>
                  <a:pt x="6430" y="7680"/>
                  <a:pt x="6561" y="8073"/>
                </a:cubicBezTo>
                <a:cubicBezTo>
                  <a:pt x="6609" y="8216"/>
                  <a:pt x="6752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5" y="7489"/>
                  <a:pt x="6621" y="6847"/>
                </a:cubicBezTo>
                <a:lnTo>
                  <a:pt x="6621" y="6847"/>
                </a:lnTo>
                <a:cubicBezTo>
                  <a:pt x="7002" y="7025"/>
                  <a:pt x="7323" y="7299"/>
                  <a:pt x="7561" y="7656"/>
                </a:cubicBezTo>
                <a:cubicBezTo>
                  <a:pt x="7514" y="7644"/>
                  <a:pt x="7466" y="7656"/>
                  <a:pt x="7419" y="7680"/>
                </a:cubicBezTo>
                <a:lnTo>
                  <a:pt x="7407" y="7680"/>
                </a:lnTo>
                <a:cubicBezTo>
                  <a:pt x="7395" y="7692"/>
                  <a:pt x="7383" y="7704"/>
                  <a:pt x="7371" y="7716"/>
                </a:cubicBezTo>
                <a:cubicBezTo>
                  <a:pt x="7228" y="7847"/>
                  <a:pt x="7371" y="8073"/>
                  <a:pt x="7550" y="8013"/>
                </a:cubicBezTo>
                <a:cubicBezTo>
                  <a:pt x="7419" y="7942"/>
                  <a:pt x="7502" y="7823"/>
                  <a:pt x="7585" y="7835"/>
                </a:cubicBezTo>
                <a:cubicBezTo>
                  <a:pt x="7669" y="7847"/>
                  <a:pt x="7740" y="7990"/>
                  <a:pt x="7740" y="8061"/>
                </a:cubicBezTo>
                <a:cubicBezTo>
                  <a:pt x="7728" y="8120"/>
                  <a:pt x="7704" y="8180"/>
                  <a:pt x="7669" y="8228"/>
                </a:cubicBezTo>
                <a:cubicBezTo>
                  <a:pt x="7550" y="8347"/>
                  <a:pt x="7299" y="8466"/>
                  <a:pt x="7169" y="8144"/>
                </a:cubicBezTo>
                <a:cubicBezTo>
                  <a:pt x="6990" y="8454"/>
                  <a:pt x="7371" y="8740"/>
                  <a:pt x="7669" y="8680"/>
                </a:cubicBezTo>
                <a:cubicBezTo>
                  <a:pt x="7621" y="8894"/>
                  <a:pt x="7776" y="8942"/>
                  <a:pt x="7573" y="9168"/>
                </a:cubicBezTo>
                <a:cubicBezTo>
                  <a:pt x="8157" y="8966"/>
                  <a:pt x="8002" y="8656"/>
                  <a:pt x="8097" y="8442"/>
                </a:cubicBezTo>
                <a:lnTo>
                  <a:pt x="8097" y="8442"/>
                </a:lnTo>
                <a:cubicBezTo>
                  <a:pt x="7954" y="8918"/>
                  <a:pt x="8312" y="9061"/>
                  <a:pt x="8323" y="9454"/>
                </a:cubicBezTo>
                <a:cubicBezTo>
                  <a:pt x="8681" y="9037"/>
                  <a:pt x="8395" y="8775"/>
                  <a:pt x="8288" y="8490"/>
                </a:cubicBezTo>
                <a:lnTo>
                  <a:pt x="8288" y="8490"/>
                </a:lnTo>
                <a:cubicBezTo>
                  <a:pt x="8585" y="9216"/>
                  <a:pt x="8990" y="9049"/>
                  <a:pt x="9324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38" y="8680"/>
                  <a:pt x="9455" y="8335"/>
                </a:cubicBezTo>
                <a:cubicBezTo>
                  <a:pt x="9062" y="8311"/>
                  <a:pt x="8907" y="7954"/>
                  <a:pt x="8431" y="8109"/>
                </a:cubicBezTo>
                <a:lnTo>
                  <a:pt x="8431" y="8109"/>
                </a:lnTo>
                <a:cubicBezTo>
                  <a:pt x="8645" y="8013"/>
                  <a:pt x="8966" y="8156"/>
                  <a:pt x="9157" y="7585"/>
                </a:cubicBezTo>
                <a:cubicBezTo>
                  <a:pt x="8943" y="7775"/>
                  <a:pt x="8895" y="7632"/>
                  <a:pt x="8669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47" y="7561"/>
                  <a:pt x="8216" y="7668"/>
                </a:cubicBezTo>
                <a:cubicBezTo>
                  <a:pt x="8181" y="7716"/>
                  <a:pt x="8121" y="7739"/>
                  <a:pt x="8050" y="7739"/>
                </a:cubicBezTo>
                <a:cubicBezTo>
                  <a:pt x="7978" y="7739"/>
                  <a:pt x="7835" y="7680"/>
                  <a:pt x="7835" y="7597"/>
                </a:cubicBezTo>
                <a:cubicBezTo>
                  <a:pt x="7823" y="7513"/>
                  <a:pt x="7931" y="7430"/>
                  <a:pt x="8014" y="7561"/>
                </a:cubicBezTo>
                <a:cubicBezTo>
                  <a:pt x="8014" y="7537"/>
                  <a:pt x="8014" y="7513"/>
                  <a:pt x="8014" y="7489"/>
                </a:cubicBezTo>
                <a:cubicBezTo>
                  <a:pt x="8002" y="7406"/>
                  <a:pt x="7931" y="7335"/>
                  <a:pt x="7847" y="7335"/>
                </a:cubicBezTo>
                <a:cubicBezTo>
                  <a:pt x="7788" y="7323"/>
                  <a:pt x="7740" y="7347"/>
                  <a:pt x="7704" y="7382"/>
                </a:cubicBezTo>
                <a:cubicBezTo>
                  <a:pt x="7692" y="7394"/>
                  <a:pt x="7680" y="7406"/>
                  <a:pt x="7669" y="7418"/>
                </a:cubicBezTo>
                <a:lnTo>
                  <a:pt x="7669" y="7430"/>
                </a:lnTo>
                <a:cubicBezTo>
                  <a:pt x="7645" y="7466"/>
                  <a:pt x="7633" y="7525"/>
                  <a:pt x="7645" y="7573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90" y="7668"/>
                  <a:pt x="8038" y="6585"/>
                  <a:pt x="8550" y="7085"/>
                </a:cubicBezTo>
                <a:cubicBezTo>
                  <a:pt x="8538" y="7073"/>
                  <a:pt x="8514" y="7049"/>
                  <a:pt x="8490" y="7037"/>
                </a:cubicBezTo>
                <a:cubicBezTo>
                  <a:pt x="8514" y="7049"/>
                  <a:pt x="8538" y="7073"/>
                  <a:pt x="8550" y="7085"/>
                </a:cubicBezTo>
                <a:cubicBezTo>
                  <a:pt x="8383" y="6787"/>
                  <a:pt x="8228" y="6644"/>
                  <a:pt x="8073" y="6585"/>
                </a:cubicBezTo>
                <a:cubicBezTo>
                  <a:pt x="7692" y="6454"/>
                  <a:pt x="7514" y="6823"/>
                  <a:pt x="7323" y="6811"/>
                </a:cubicBezTo>
                <a:cubicBezTo>
                  <a:pt x="7466" y="6620"/>
                  <a:pt x="7407" y="6489"/>
                  <a:pt x="7228" y="6418"/>
                </a:cubicBezTo>
                <a:cubicBezTo>
                  <a:pt x="7252" y="6656"/>
                  <a:pt x="7014" y="6692"/>
                  <a:pt x="6895" y="6561"/>
                </a:cubicBezTo>
                <a:cubicBezTo>
                  <a:pt x="6716" y="6358"/>
                  <a:pt x="6668" y="5906"/>
                  <a:pt x="6133" y="5799"/>
                </a:cubicBezTo>
                <a:cubicBezTo>
                  <a:pt x="6061" y="5751"/>
                  <a:pt x="5978" y="5692"/>
                  <a:pt x="5895" y="5656"/>
                </a:cubicBezTo>
                <a:cubicBezTo>
                  <a:pt x="5990" y="5680"/>
                  <a:pt x="6073" y="5704"/>
                  <a:pt x="6168" y="5715"/>
                </a:cubicBezTo>
                <a:cubicBezTo>
                  <a:pt x="6609" y="6025"/>
                  <a:pt x="6966" y="5727"/>
                  <a:pt x="7240" y="5727"/>
                </a:cubicBezTo>
                <a:cubicBezTo>
                  <a:pt x="7419" y="5715"/>
                  <a:pt x="7561" y="5906"/>
                  <a:pt x="7383" y="6049"/>
                </a:cubicBezTo>
                <a:cubicBezTo>
                  <a:pt x="7561" y="6132"/>
                  <a:pt x="7692" y="6073"/>
                  <a:pt x="7728" y="5846"/>
                </a:cubicBezTo>
                <a:cubicBezTo>
                  <a:pt x="7871" y="5977"/>
                  <a:pt x="7728" y="6358"/>
                  <a:pt x="8097" y="6537"/>
                </a:cubicBezTo>
                <a:cubicBezTo>
                  <a:pt x="8240" y="6608"/>
                  <a:pt x="8454" y="6608"/>
                  <a:pt x="8788" y="6513"/>
                </a:cubicBezTo>
                <a:lnTo>
                  <a:pt x="8788" y="6513"/>
                </a:lnTo>
                <a:cubicBezTo>
                  <a:pt x="8073" y="6501"/>
                  <a:pt x="8454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53"/>
                  <a:pt x="8502" y="5525"/>
                </a:cubicBezTo>
                <a:cubicBezTo>
                  <a:pt x="8454" y="5561"/>
                  <a:pt x="8431" y="5596"/>
                  <a:pt x="8419" y="5644"/>
                </a:cubicBezTo>
                <a:lnTo>
                  <a:pt x="8419" y="5656"/>
                </a:lnTo>
                <a:cubicBezTo>
                  <a:pt x="8419" y="5680"/>
                  <a:pt x="8419" y="5692"/>
                  <a:pt x="8419" y="5715"/>
                </a:cubicBezTo>
                <a:cubicBezTo>
                  <a:pt x="8419" y="5906"/>
                  <a:pt x="8669" y="5965"/>
                  <a:pt x="8752" y="5799"/>
                </a:cubicBezTo>
                <a:cubicBezTo>
                  <a:pt x="8597" y="5834"/>
                  <a:pt x="8585" y="5704"/>
                  <a:pt x="8645" y="5644"/>
                </a:cubicBezTo>
                <a:cubicBezTo>
                  <a:pt x="8716" y="5596"/>
                  <a:pt x="8859" y="5644"/>
                  <a:pt x="8919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37"/>
                  <a:pt x="8895" y="6299"/>
                  <a:pt x="8573" y="6168"/>
                </a:cubicBezTo>
                <a:cubicBezTo>
                  <a:pt x="8669" y="6501"/>
                  <a:pt x="9133" y="6442"/>
                  <a:pt x="9300" y="6180"/>
                </a:cubicBezTo>
                <a:cubicBezTo>
                  <a:pt x="9431" y="6382"/>
                  <a:pt x="9562" y="6299"/>
                  <a:pt x="9585" y="6596"/>
                </a:cubicBezTo>
                <a:cubicBezTo>
                  <a:pt x="9847" y="6049"/>
                  <a:pt x="9526" y="5930"/>
                  <a:pt x="9443" y="5715"/>
                </a:cubicBezTo>
                <a:lnTo>
                  <a:pt x="9443" y="5715"/>
                </a:lnTo>
                <a:cubicBezTo>
                  <a:pt x="9669" y="6156"/>
                  <a:pt x="10038" y="6013"/>
                  <a:pt x="10324" y="6275"/>
                </a:cubicBezTo>
                <a:cubicBezTo>
                  <a:pt x="10276" y="5727"/>
                  <a:pt x="9883" y="5751"/>
                  <a:pt x="9609" y="5620"/>
                </a:cubicBezTo>
                <a:lnTo>
                  <a:pt x="9609" y="5620"/>
                </a:lnTo>
                <a:cubicBezTo>
                  <a:pt x="10324" y="5918"/>
                  <a:pt x="10502" y="5513"/>
                  <a:pt x="10943" y="5477"/>
                </a:cubicBezTo>
                <a:cubicBezTo>
                  <a:pt x="10502" y="5442"/>
                  <a:pt x="10324" y="5025"/>
                  <a:pt x="9609" y="5334"/>
                </a:cubicBezTo>
                <a:lnTo>
                  <a:pt x="9609" y="5334"/>
                </a:lnTo>
                <a:cubicBezTo>
                  <a:pt x="9883" y="5203"/>
                  <a:pt x="10276" y="5227"/>
                  <a:pt x="10324" y="4680"/>
                </a:cubicBezTo>
                <a:cubicBezTo>
                  <a:pt x="10026" y="4942"/>
                  <a:pt x="9669" y="4787"/>
                  <a:pt x="9443" y="5239"/>
                </a:cubicBezTo>
                <a:lnTo>
                  <a:pt x="9443" y="5239"/>
                </a:lnTo>
                <a:cubicBezTo>
                  <a:pt x="9526" y="5025"/>
                  <a:pt x="9847" y="4906"/>
                  <a:pt x="9585" y="4358"/>
                </a:cubicBezTo>
                <a:cubicBezTo>
                  <a:pt x="9562" y="4656"/>
                  <a:pt x="9443" y="4572"/>
                  <a:pt x="9300" y="4763"/>
                </a:cubicBezTo>
                <a:cubicBezTo>
                  <a:pt x="9133" y="4513"/>
                  <a:pt x="8669" y="4453"/>
                  <a:pt x="8573" y="4787"/>
                </a:cubicBezTo>
                <a:cubicBezTo>
                  <a:pt x="8895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19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85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19" y="5263"/>
                  <a:pt x="8419" y="5275"/>
                  <a:pt x="8419" y="5299"/>
                </a:cubicBezTo>
                <a:lnTo>
                  <a:pt x="8419" y="5311"/>
                </a:lnTo>
                <a:cubicBezTo>
                  <a:pt x="8431" y="5358"/>
                  <a:pt x="8454" y="5394"/>
                  <a:pt x="8502" y="5418"/>
                </a:cubicBezTo>
                <a:cubicBezTo>
                  <a:pt x="8085" y="5501"/>
                  <a:pt x="7669" y="5477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41"/>
                  <a:pt x="8764" y="4441"/>
                  <a:pt x="8788" y="4441"/>
                </a:cubicBezTo>
                <a:cubicBezTo>
                  <a:pt x="8454" y="4346"/>
                  <a:pt x="8252" y="4346"/>
                  <a:pt x="8097" y="4418"/>
                </a:cubicBezTo>
                <a:cubicBezTo>
                  <a:pt x="7740" y="4596"/>
                  <a:pt x="7871" y="4977"/>
                  <a:pt x="7728" y="5108"/>
                </a:cubicBezTo>
                <a:cubicBezTo>
                  <a:pt x="7692" y="4882"/>
                  <a:pt x="7561" y="4822"/>
                  <a:pt x="7383" y="4906"/>
                </a:cubicBezTo>
                <a:cubicBezTo>
                  <a:pt x="7561" y="5049"/>
                  <a:pt x="7430" y="5239"/>
                  <a:pt x="7252" y="5227"/>
                </a:cubicBezTo>
                <a:cubicBezTo>
                  <a:pt x="6978" y="5215"/>
                  <a:pt x="6621" y="4930"/>
                  <a:pt x="6168" y="5239"/>
                </a:cubicBezTo>
                <a:cubicBezTo>
                  <a:pt x="6085" y="5251"/>
                  <a:pt x="5990" y="5275"/>
                  <a:pt x="5906" y="5299"/>
                </a:cubicBezTo>
                <a:cubicBezTo>
                  <a:pt x="5990" y="5263"/>
                  <a:pt x="6061" y="5203"/>
                  <a:pt x="6133" y="5156"/>
                </a:cubicBezTo>
                <a:cubicBezTo>
                  <a:pt x="6680" y="5049"/>
                  <a:pt x="6716" y="4596"/>
                  <a:pt x="6907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85" y="4370"/>
                </a:cubicBezTo>
                <a:cubicBezTo>
                  <a:pt x="8228" y="4322"/>
                  <a:pt x="8383" y="4168"/>
                  <a:pt x="8562" y="3870"/>
                </a:cubicBezTo>
                <a:lnTo>
                  <a:pt x="8562" y="3870"/>
                </a:lnTo>
                <a:cubicBezTo>
                  <a:pt x="8038" y="4370"/>
                  <a:pt x="7490" y="3275"/>
                  <a:pt x="6859" y="4299"/>
                </a:cubicBezTo>
                <a:lnTo>
                  <a:pt x="6859" y="4299"/>
                </a:lnTo>
                <a:cubicBezTo>
                  <a:pt x="7038" y="3929"/>
                  <a:pt x="7311" y="3608"/>
                  <a:pt x="7657" y="3382"/>
                </a:cubicBezTo>
                <a:cubicBezTo>
                  <a:pt x="7645" y="3429"/>
                  <a:pt x="7645" y="3477"/>
                  <a:pt x="7680" y="3513"/>
                </a:cubicBezTo>
                <a:lnTo>
                  <a:pt x="7680" y="3525"/>
                </a:lnTo>
                <a:cubicBezTo>
                  <a:pt x="7692" y="3548"/>
                  <a:pt x="7704" y="3560"/>
                  <a:pt x="7716" y="3572"/>
                </a:cubicBezTo>
                <a:cubicBezTo>
                  <a:pt x="7847" y="3715"/>
                  <a:pt x="8073" y="3572"/>
                  <a:pt x="8014" y="3394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33" y="3775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43" y="3167"/>
                  <a:pt x="9169" y="3358"/>
                </a:cubicBezTo>
                <a:cubicBezTo>
                  <a:pt x="8966" y="2786"/>
                  <a:pt x="8657" y="2929"/>
                  <a:pt x="8431" y="2846"/>
                </a:cubicBezTo>
                <a:lnTo>
                  <a:pt x="8431" y="2846"/>
                </a:lnTo>
                <a:cubicBezTo>
                  <a:pt x="8919" y="2989"/>
                  <a:pt x="9062" y="2632"/>
                  <a:pt x="9455" y="2608"/>
                </a:cubicBezTo>
                <a:cubicBezTo>
                  <a:pt x="9038" y="2263"/>
                  <a:pt x="8776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905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7"/>
                  <a:pt x="8681" y="1905"/>
                  <a:pt x="8323" y="1489"/>
                </a:cubicBezTo>
                <a:cubicBezTo>
                  <a:pt x="8312" y="1882"/>
                  <a:pt x="7942" y="2024"/>
                  <a:pt x="8097" y="2513"/>
                </a:cubicBezTo>
                <a:lnTo>
                  <a:pt x="8097" y="2513"/>
                </a:lnTo>
                <a:cubicBezTo>
                  <a:pt x="8002" y="2286"/>
                  <a:pt x="8157" y="1977"/>
                  <a:pt x="7585" y="1774"/>
                </a:cubicBezTo>
                <a:cubicBezTo>
                  <a:pt x="7776" y="2001"/>
                  <a:pt x="7633" y="2048"/>
                  <a:pt x="7669" y="2275"/>
                </a:cubicBezTo>
                <a:cubicBezTo>
                  <a:pt x="7371" y="2203"/>
                  <a:pt x="7002" y="2501"/>
                  <a:pt x="7169" y="2810"/>
                </a:cubicBezTo>
                <a:cubicBezTo>
                  <a:pt x="7299" y="2477"/>
                  <a:pt x="7561" y="2596"/>
                  <a:pt x="7669" y="2727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65"/>
                  <a:pt x="7680" y="3096"/>
                  <a:pt x="7585" y="3108"/>
                </a:cubicBezTo>
                <a:cubicBezTo>
                  <a:pt x="7502" y="3120"/>
                  <a:pt x="7419" y="3001"/>
                  <a:pt x="7550" y="2929"/>
                </a:cubicBezTo>
                <a:cubicBezTo>
                  <a:pt x="7371" y="2870"/>
                  <a:pt x="7240" y="3096"/>
                  <a:pt x="7371" y="3227"/>
                </a:cubicBezTo>
                <a:cubicBezTo>
                  <a:pt x="7383" y="3239"/>
                  <a:pt x="7395" y="3263"/>
                  <a:pt x="7419" y="3263"/>
                </a:cubicBezTo>
                <a:lnTo>
                  <a:pt x="7430" y="3263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4" y="3918"/>
                  <a:pt x="6633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61" y="2405"/>
                  <a:pt x="7085" y="2394"/>
                </a:cubicBezTo>
                <a:cubicBezTo>
                  <a:pt x="6788" y="2560"/>
                  <a:pt x="6633" y="2715"/>
                  <a:pt x="6585" y="2858"/>
                </a:cubicBezTo>
                <a:cubicBezTo>
                  <a:pt x="6454" y="3251"/>
                  <a:pt x="6811" y="3418"/>
                  <a:pt x="6799" y="3620"/>
                </a:cubicBezTo>
                <a:cubicBezTo>
                  <a:pt x="6621" y="3465"/>
                  <a:pt x="6478" y="3525"/>
                  <a:pt x="6407" y="3715"/>
                </a:cubicBezTo>
                <a:cubicBezTo>
                  <a:pt x="6645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65"/>
                  <a:pt x="5645" y="5037"/>
                </a:cubicBezTo>
                <a:cubicBezTo>
                  <a:pt x="5680" y="4953"/>
                  <a:pt x="5692" y="4870"/>
                  <a:pt x="5704" y="4775"/>
                </a:cubicBezTo>
                <a:cubicBezTo>
                  <a:pt x="6014" y="4322"/>
                  <a:pt x="5728" y="3977"/>
                  <a:pt x="5716" y="3703"/>
                </a:cubicBezTo>
                <a:cubicBezTo>
                  <a:pt x="5716" y="3513"/>
                  <a:pt x="5895" y="3382"/>
                  <a:pt x="6049" y="3560"/>
                </a:cubicBezTo>
                <a:cubicBezTo>
                  <a:pt x="6133" y="3382"/>
                  <a:pt x="6073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609" y="2489"/>
                  <a:pt x="6514" y="2155"/>
                </a:cubicBezTo>
                <a:cubicBezTo>
                  <a:pt x="6502" y="2870"/>
                  <a:pt x="5335" y="2489"/>
                  <a:pt x="5621" y="3668"/>
                </a:cubicBezTo>
                <a:cubicBezTo>
                  <a:pt x="5478" y="3275"/>
                  <a:pt x="5442" y="2858"/>
                  <a:pt x="5525" y="2441"/>
                </a:cubicBezTo>
                <a:cubicBezTo>
                  <a:pt x="5549" y="2489"/>
                  <a:pt x="5597" y="2513"/>
                  <a:pt x="5645" y="2525"/>
                </a:cubicBezTo>
                <a:lnTo>
                  <a:pt x="5656" y="2525"/>
                </a:lnTo>
                <a:cubicBezTo>
                  <a:pt x="5668" y="2536"/>
                  <a:pt x="5692" y="2536"/>
                  <a:pt x="5716" y="2525"/>
                </a:cubicBezTo>
                <a:cubicBezTo>
                  <a:pt x="5871" y="2525"/>
                  <a:pt x="5942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58"/>
                  <a:pt x="5645" y="2298"/>
                </a:cubicBezTo>
                <a:cubicBezTo>
                  <a:pt x="5585" y="2227"/>
                  <a:pt x="5645" y="2084"/>
                  <a:pt x="5692" y="2024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6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43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14" y="441"/>
                  <a:pt x="5466" y="0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16" y="667"/>
                  <a:pt x="4680" y="631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13" y="1417"/>
                  <a:pt x="4906" y="1096"/>
                  <a:pt x="4347" y="1358"/>
                </a:cubicBezTo>
                <a:cubicBezTo>
                  <a:pt x="4644" y="1382"/>
                  <a:pt x="4573" y="1513"/>
                  <a:pt x="4763" y="1643"/>
                </a:cubicBezTo>
                <a:cubicBezTo>
                  <a:pt x="4513" y="1810"/>
                  <a:pt x="4442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311" y="2298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36"/>
                  <a:pt x="5275" y="2536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35" y="3668"/>
                </a:cubicBezTo>
                <a:cubicBezTo>
                  <a:pt x="5609" y="2489"/>
                  <a:pt x="4442" y="2870"/>
                  <a:pt x="4442" y="2155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15"/>
                </a:cubicBezTo>
                <a:cubicBezTo>
                  <a:pt x="4883" y="3251"/>
                  <a:pt x="4823" y="3382"/>
                  <a:pt x="4894" y="3560"/>
                </a:cubicBezTo>
                <a:cubicBezTo>
                  <a:pt x="5049" y="3382"/>
                  <a:pt x="5240" y="3513"/>
                  <a:pt x="5228" y="3703"/>
                </a:cubicBezTo>
                <a:cubicBezTo>
                  <a:pt x="5216" y="3977"/>
                  <a:pt x="4930" y="4322"/>
                  <a:pt x="5240" y="4775"/>
                </a:cubicBezTo>
                <a:cubicBezTo>
                  <a:pt x="5252" y="4870"/>
                  <a:pt x="5275" y="4953"/>
                  <a:pt x="5299" y="5037"/>
                </a:cubicBezTo>
                <a:cubicBezTo>
                  <a:pt x="5252" y="4965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23" y="3477"/>
                  <a:pt x="4144" y="3620"/>
                </a:cubicBezTo>
                <a:cubicBezTo>
                  <a:pt x="4132" y="3418"/>
                  <a:pt x="4502" y="3251"/>
                  <a:pt x="4371" y="2858"/>
                </a:cubicBezTo>
                <a:cubicBezTo>
                  <a:pt x="4311" y="2715"/>
                  <a:pt x="4168" y="2560"/>
                  <a:pt x="3859" y="2394"/>
                </a:cubicBezTo>
                <a:lnTo>
                  <a:pt x="3859" y="2394"/>
                </a:lnTo>
                <a:cubicBezTo>
                  <a:pt x="4359" y="2906"/>
                  <a:pt x="3263" y="3453"/>
                  <a:pt x="4311" y="4096"/>
                </a:cubicBezTo>
                <a:cubicBezTo>
                  <a:pt x="3930" y="3918"/>
                  <a:pt x="3609" y="3644"/>
                  <a:pt x="3382" y="3298"/>
                </a:cubicBezTo>
                <a:cubicBezTo>
                  <a:pt x="3430" y="3298"/>
                  <a:pt x="3478" y="3298"/>
                  <a:pt x="3525" y="3263"/>
                </a:cubicBezTo>
                <a:lnTo>
                  <a:pt x="3537" y="3263"/>
                </a:lnTo>
                <a:cubicBezTo>
                  <a:pt x="3549" y="3263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9" y="3108"/>
                </a:cubicBezTo>
                <a:cubicBezTo>
                  <a:pt x="3275" y="3096"/>
                  <a:pt x="3204" y="2965"/>
                  <a:pt x="3204" y="2882"/>
                </a:cubicBezTo>
                <a:cubicBezTo>
                  <a:pt x="3216" y="2822"/>
                  <a:pt x="3239" y="2763"/>
                  <a:pt x="3275" y="2727"/>
                </a:cubicBezTo>
                <a:cubicBezTo>
                  <a:pt x="3394" y="2596"/>
                  <a:pt x="3644" y="2477"/>
                  <a:pt x="3775" y="2810"/>
                </a:cubicBezTo>
                <a:cubicBezTo>
                  <a:pt x="3954" y="2501"/>
                  <a:pt x="3573" y="2215"/>
                  <a:pt x="3275" y="2275"/>
                </a:cubicBezTo>
                <a:cubicBezTo>
                  <a:pt x="3323" y="2048"/>
                  <a:pt x="3168" y="2001"/>
                  <a:pt x="3370" y="1774"/>
                </a:cubicBezTo>
                <a:cubicBezTo>
                  <a:pt x="2787" y="1977"/>
                  <a:pt x="2942" y="2286"/>
                  <a:pt x="2847" y="2513"/>
                </a:cubicBezTo>
                <a:lnTo>
                  <a:pt x="2847" y="2513"/>
                </a:lnTo>
                <a:cubicBezTo>
                  <a:pt x="2989" y="2024"/>
                  <a:pt x="2632" y="1882"/>
                  <a:pt x="2620" y="1489"/>
                </a:cubicBezTo>
                <a:cubicBezTo>
                  <a:pt x="2263" y="1905"/>
                  <a:pt x="2549" y="2167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4" y="1905"/>
                  <a:pt x="1620" y="1608"/>
                </a:cubicBezTo>
                <a:cubicBezTo>
                  <a:pt x="1918" y="1953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82" y="2632"/>
                  <a:pt x="2037" y="2989"/>
                  <a:pt x="2513" y="2846"/>
                </a:cubicBezTo>
                <a:lnTo>
                  <a:pt x="2513" y="2846"/>
                </a:lnTo>
                <a:cubicBezTo>
                  <a:pt x="2299" y="2929"/>
                  <a:pt x="1977" y="2786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6" y="3560"/>
                  <a:pt x="2501" y="3941"/>
                  <a:pt x="2811" y="3775"/>
                </a:cubicBezTo>
                <a:cubicBezTo>
                  <a:pt x="2489" y="3644"/>
                  <a:pt x="2597" y="3382"/>
                  <a:pt x="2727" y="3275"/>
                </a:cubicBezTo>
                <a:cubicBezTo>
                  <a:pt x="2763" y="3227"/>
                  <a:pt x="2823" y="3203"/>
                  <a:pt x="2894" y="3203"/>
                </a:cubicBezTo>
                <a:cubicBezTo>
                  <a:pt x="2966" y="3203"/>
                  <a:pt x="3108" y="3263"/>
                  <a:pt x="3108" y="3358"/>
                </a:cubicBezTo>
                <a:cubicBezTo>
                  <a:pt x="3120" y="3441"/>
                  <a:pt x="3013" y="3525"/>
                  <a:pt x="2930" y="3394"/>
                </a:cubicBezTo>
                <a:cubicBezTo>
                  <a:pt x="2870" y="3572"/>
                  <a:pt x="3108" y="3715"/>
                  <a:pt x="3228" y="3572"/>
                </a:cubicBezTo>
                <a:cubicBezTo>
                  <a:pt x="3251" y="3560"/>
                  <a:pt x="3263" y="3548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7" y="4299"/>
                </a:cubicBezTo>
                <a:lnTo>
                  <a:pt x="4097" y="4299"/>
                </a:lnTo>
                <a:cubicBezTo>
                  <a:pt x="3454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8" y="4334"/>
                  <a:pt x="3525" y="4465"/>
                  <a:pt x="3716" y="4537"/>
                </a:cubicBezTo>
                <a:cubicBezTo>
                  <a:pt x="3692" y="4299"/>
                  <a:pt x="3918" y="4263"/>
                  <a:pt x="4049" y="4394"/>
                </a:cubicBezTo>
                <a:cubicBezTo>
                  <a:pt x="4228" y="4596"/>
                  <a:pt x="4275" y="5049"/>
                  <a:pt x="4811" y="5156"/>
                </a:cubicBezTo>
                <a:cubicBezTo>
                  <a:pt x="4883" y="5203"/>
                  <a:pt x="4966" y="5263"/>
                  <a:pt x="5037" y="5299"/>
                </a:cubicBezTo>
                <a:cubicBezTo>
                  <a:pt x="4954" y="5275"/>
                  <a:pt x="4871" y="5251"/>
                  <a:pt x="4775" y="5239"/>
                </a:cubicBezTo>
                <a:cubicBezTo>
                  <a:pt x="4335" y="4930"/>
                  <a:pt x="3978" y="5215"/>
                  <a:pt x="3704" y="5227"/>
                </a:cubicBezTo>
                <a:cubicBezTo>
                  <a:pt x="3525" y="5239"/>
                  <a:pt x="3382" y="5049"/>
                  <a:pt x="3561" y="4906"/>
                </a:cubicBezTo>
                <a:cubicBezTo>
                  <a:pt x="3382" y="4822"/>
                  <a:pt x="3251" y="4882"/>
                  <a:pt x="3216" y="5108"/>
                </a:cubicBezTo>
                <a:cubicBezTo>
                  <a:pt x="3073" y="4977"/>
                  <a:pt x="3216" y="4596"/>
                  <a:pt x="2847" y="4418"/>
                </a:cubicBezTo>
                <a:cubicBezTo>
                  <a:pt x="2692" y="4346"/>
                  <a:pt x="2489" y="4346"/>
                  <a:pt x="2156" y="4441"/>
                </a:cubicBezTo>
                <a:cubicBezTo>
                  <a:pt x="2180" y="4441"/>
                  <a:pt x="2204" y="4441"/>
                  <a:pt x="2227" y="4441"/>
                </a:cubicBezTo>
                <a:cubicBezTo>
                  <a:pt x="2204" y="4441"/>
                  <a:pt x="2180" y="4441"/>
                  <a:pt x="2156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2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7" y="5275"/>
                  <a:pt x="2537" y="5263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46" y="5120"/>
                  <a:pt x="2358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18"/>
                  <a:pt x="2061" y="4656"/>
                  <a:pt x="2370" y="4787"/>
                </a:cubicBezTo>
                <a:cubicBezTo>
                  <a:pt x="2275" y="4453"/>
                  <a:pt x="1811" y="4513"/>
                  <a:pt x="1644" y="4763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87"/>
                  <a:pt x="918" y="4942"/>
                  <a:pt x="632" y="4680"/>
                </a:cubicBezTo>
                <a:cubicBezTo>
                  <a:pt x="668" y="5227"/>
                  <a:pt x="1061" y="5203"/>
                  <a:pt x="1346" y="5334"/>
                </a:cubicBezTo>
                <a:lnTo>
                  <a:pt x="1346" y="5334"/>
                </a:lnTo>
                <a:cubicBezTo>
                  <a:pt x="620" y="5037"/>
                  <a:pt x="453" y="5442"/>
                  <a:pt x="1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75"/>
                </a:cubicBezTo>
                <a:cubicBezTo>
                  <a:pt x="930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58" y="6287"/>
                  <a:pt x="1501" y="6358"/>
                  <a:pt x="1620" y="6168"/>
                </a:cubicBezTo>
                <a:close/>
                <a:moveTo>
                  <a:pt x="7276" y="5299"/>
                </a:moveTo>
                <a:close/>
                <a:moveTo>
                  <a:pt x="6740" y="5132"/>
                </a:moveTo>
                <a:cubicBezTo>
                  <a:pt x="6942" y="5180"/>
                  <a:pt x="7121" y="5334"/>
                  <a:pt x="7466" y="5406"/>
                </a:cubicBezTo>
                <a:cubicBezTo>
                  <a:pt x="7573" y="5430"/>
                  <a:pt x="7669" y="5442"/>
                  <a:pt x="7764" y="5453"/>
                </a:cubicBezTo>
                <a:cubicBezTo>
                  <a:pt x="7657" y="5465"/>
                  <a:pt x="7561" y="5477"/>
                  <a:pt x="7466" y="5501"/>
                </a:cubicBezTo>
                <a:cubicBezTo>
                  <a:pt x="7121" y="5584"/>
                  <a:pt x="6942" y="5727"/>
                  <a:pt x="6740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2" y="5620"/>
                  <a:pt x="6907" y="5453"/>
                </a:cubicBezTo>
                <a:cubicBezTo>
                  <a:pt x="6752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2" y="5144"/>
                </a:cubicBezTo>
                <a:close/>
                <a:moveTo>
                  <a:pt x="6859" y="6620"/>
                </a:moveTo>
                <a:close/>
                <a:moveTo>
                  <a:pt x="6633" y="4049"/>
                </a:moveTo>
                <a:close/>
                <a:moveTo>
                  <a:pt x="6145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4" y="3870"/>
                  <a:pt x="7097" y="3810"/>
                </a:cubicBezTo>
                <a:cubicBezTo>
                  <a:pt x="7026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4" y="4894"/>
                  <a:pt x="6383" y="4977"/>
                  <a:pt x="6240" y="5025"/>
                </a:cubicBezTo>
                <a:cubicBezTo>
                  <a:pt x="6407" y="4870"/>
                  <a:pt x="6490" y="4644"/>
                  <a:pt x="6478" y="4418"/>
                </a:cubicBezTo>
                <a:cubicBezTo>
                  <a:pt x="6252" y="4406"/>
                  <a:pt x="6037" y="4501"/>
                  <a:pt x="5883" y="4668"/>
                </a:cubicBezTo>
                <a:cubicBezTo>
                  <a:pt x="5930" y="4525"/>
                  <a:pt x="6026" y="4406"/>
                  <a:pt x="6145" y="4322"/>
                </a:cubicBezTo>
                <a:close/>
                <a:moveTo>
                  <a:pt x="6478" y="6477"/>
                </a:moveTo>
                <a:cubicBezTo>
                  <a:pt x="6490" y="6251"/>
                  <a:pt x="6407" y="6025"/>
                  <a:pt x="6240" y="5882"/>
                </a:cubicBezTo>
                <a:cubicBezTo>
                  <a:pt x="6383" y="5918"/>
                  <a:pt x="6514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6" y="7013"/>
                  <a:pt x="7097" y="7097"/>
                </a:cubicBezTo>
                <a:cubicBezTo>
                  <a:pt x="7014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5" y="6585"/>
                </a:cubicBezTo>
                <a:cubicBezTo>
                  <a:pt x="6014" y="6501"/>
                  <a:pt x="5918" y="6382"/>
                  <a:pt x="5883" y="6239"/>
                </a:cubicBezTo>
                <a:cubicBezTo>
                  <a:pt x="6037" y="6406"/>
                  <a:pt x="6252" y="6501"/>
                  <a:pt x="6490" y="6489"/>
                </a:cubicBezTo>
                <a:close/>
                <a:moveTo>
                  <a:pt x="5609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9"/>
                  <a:pt x="5144" y="4156"/>
                </a:cubicBezTo>
                <a:cubicBezTo>
                  <a:pt x="5192" y="3965"/>
                  <a:pt x="5335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6" y="3239"/>
                  <a:pt x="5490" y="3334"/>
                  <a:pt x="5502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9"/>
                  <a:pt x="5787" y="4453"/>
                  <a:pt x="5704" y="4584"/>
                </a:cubicBezTo>
                <a:cubicBezTo>
                  <a:pt x="5930" y="4358"/>
                  <a:pt x="5764" y="3989"/>
                  <a:pt x="5454" y="3989"/>
                </a:cubicBezTo>
                <a:cubicBezTo>
                  <a:pt x="5144" y="3989"/>
                  <a:pt x="4990" y="4358"/>
                  <a:pt x="5204" y="4584"/>
                </a:cubicBezTo>
                <a:close/>
                <a:moveTo>
                  <a:pt x="5454" y="6894"/>
                </a:moveTo>
                <a:cubicBezTo>
                  <a:pt x="5621" y="6739"/>
                  <a:pt x="5716" y="6525"/>
                  <a:pt x="5716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8" y="6918"/>
                  <a:pt x="5585" y="7108"/>
                  <a:pt x="5502" y="7454"/>
                </a:cubicBezTo>
                <a:cubicBezTo>
                  <a:pt x="5490" y="7549"/>
                  <a:pt x="5466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5" y="7108"/>
                  <a:pt x="5192" y="6918"/>
                  <a:pt x="5144" y="6727"/>
                </a:cubicBezTo>
                <a:cubicBezTo>
                  <a:pt x="5109" y="6585"/>
                  <a:pt x="5133" y="6430"/>
                  <a:pt x="5204" y="6299"/>
                </a:cubicBezTo>
                <a:cubicBezTo>
                  <a:pt x="5192" y="6525"/>
                  <a:pt x="5287" y="6751"/>
                  <a:pt x="5466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2" y="4858"/>
                  <a:pt x="4668" y="5013"/>
                </a:cubicBezTo>
                <a:cubicBezTo>
                  <a:pt x="4525" y="4977"/>
                  <a:pt x="4394" y="4882"/>
                  <a:pt x="4323" y="4751"/>
                </a:cubicBezTo>
                <a:cubicBezTo>
                  <a:pt x="4216" y="4584"/>
                  <a:pt x="4192" y="4358"/>
                  <a:pt x="3990" y="4049"/>
                </a:cubicBezTo>
                <a:cubicBezTo>
                  <a:pt x="3930" y="3965"/>
                  <a:pt x="3870" y="3882"/>
                  <a:pt x="3811" y="3799"/>
                </a:cubicBezTo>
                <a:cubicBezTo>
                  <a:pt x="3894" y="3870"/>
                  <a:pt x="3978" y="3929"/>
                  <a:pt x="4061" y="3977"/>
                </a:cubicBezTo>
                <a:cubicBezTo>
                  <a:pt x="4359" y="4180"/>
                  <a:pt x="4597" y="4203"/>
                  <a:pt x="4763" y="4310"/>
                </a:cubicBezTo>
                <a:cubicBezTo>
                  <a:pt x="4894" y="4382"/>
                  <a:pt x="4990" y="4513"/>
                  <a:pt x="5025" y="4656"/>
                </a:cubicBezTo>
                <a:cubicBezTo>
                  <a:pt x="4871" y="4501"/>
                  <a:pt x="4656" y="4418"/>
                  <a:pt x="4442" y="4430"/>
                </a:cubicBezTo>
                <a:close/>
                <a:moveTo>
                  <a:pt x="5025" y="6215"/>
                </a:moveTo>
                <a:cubicBezTo>
                  <a:pt x="4978" y="6370"/>
                  <a:pt x="4883" y="6489"/>
                  <a:pt x="4763" y="6573"/>
                </a:cubicBezTo>
                <a:cubicBezTo>
                  <a:pt x="4585" y="6680"/>
                  <a:pt x="4359" y="6704"/>
                  <a:pt x="4049" y="6894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70" y="7001"/>
                  <a:pt x="3930" y="6918"/>
                  <a:pt x="3990" y="6835"/>
                </a:cubicBezTo>
                <a:cubicBezTo>
                  <a:pt x="4180" y="6537"/>
                  <a:pt x="4204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2" y="6013"/>
                  <a:pt x="4406" y="6239"/>
                  <a:pt x="4418" y="6454"/>
                </a:cubicBezTo>
                <a:cubicBezTo>
                  <a:pt x="4644" y="6477"/>
                  <a:pt x="4871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30" y="5394"/>
                </a:moveTo>
                <a:cubicBezTo>
                  <a:pt x="3787" y="5311"/>
                  <a:pt x="3966" y="5168"/>
                  <a:pt x="4156" y="5120"/>
                </a:cubicBezTo>
                <a:cubicBezTo>
                  <a:pt x="4311" y="5084"/>
                  <a:pt x="4466" y="5108"/>
                  <a:pt x="4597" y="5180"/>
                </a:cubicBezTo>
                <a:cubicBezTo>
                  <a:pt x="4371" y="5180"/>
                  <a:pt x="4144" y="5275"/>
                  <a:pt x="4001" y="5442"/>
                </a:cubicBezTo>
                <a:cubicBezTo>
                  <a:pt x="4144" y="5608"/>
                  <a:pt x="4371" y="5704"/>
                  <a:pt x="4597" y="5692"/>
                </a:cubicBezTo>
                <a:cubicBezTo>
                  <a:pt x="4466" y="5763"/>
                  <a:pt x="4311" y="5787"/>
                  <a:pt x="4156" y="5751"/>
                </a:cubicBezTo>
                <a:cubicBezTo>
                  <a:pt x="3966" y="5715"/>
                  <a:pt x="3787" y="5561"/>
                  <a:pt x="3430" y="5489"/>
                </a:cubicBezTo>
                <a:cubicBezTo>
                  <a:pt x="3335" y="5465"/>
                  <a:pt x="3239" y="5453"/>
                  <a:pt x="3132" y="5442"/>
                </a:cubicBezTo>
                <a:cubicBezTo>
                  <a:pt x="3239" y="5442"/>
                  <a:pt x="3347" y="5430"/>
                  <a:pt x="3442" y="541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9" name="Google Shape;5659;p34"/>
          <p:cNvSpPr/>
          <p:nvPr/>
        </p:nvSpPr>
        <p:spPr>
          <a:xfrm rot="5400000">
            <a:off x="1504065" y="747829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299" y="4775"/>
                </a:moveTo>
                <a:cubicBezTo>
                  <a:pt x="9133" y="4513"/>
                  <a:pt x="8668" y="4454"/>
                  <a:pt x="8561" y="4799"/>
                </a:cubicBezTo>
                <a:cubicBezTo>
                  <a:pt x="8882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6" y="5263"/>
                </a:cubicBezTo>
                <a:cubicBezTo>
                  <a:pt x="8859" y="5311"/>
                  <a:pt x="8716" y="5370"/>
                  <a:pt x="8644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8" y="5001"/>
                  <a:pt x="8418" y="5061"/>
                  <a:pt x="8418" y="5239"/>
                </a:cubicBezTo>
                <a:cubicBezTo>
                  <a:pt x="8406" y="5263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0" y="4989"/>
                  <a:pt x="7728" y="5120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61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51"/>
                </a:cubicBezTo>
                <a:cubicBezTo>
                  <a:pt x="6073" y="5263"/>
                  <a:pt x="5989" y="5275"/>
                  <a:pt x="5906" y="5311"/>
                </a:cubicBezTo>
                <a:cubicBezTo>
                  <a:pt x="5977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1" y="4311"/>
                  <a:pt x="7228" y="4537"/>
                </a:cubicBezTo>
                <a:cubicBezTo>
                  <a:pt x="7418" y="4465"/>
                  <a:pt x="7466" y="4334"/>
                  <a:pt x="7323" y="4156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23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4" y="3382"/>
                </a:cubicBezTo>
                <a:cubicBezTo>
                  <a:pt x="7632" y="3430"/>
                  <a:pt x="7644" y="3477"/>
                  <a:pt x="7668" y="3525"/>
                </a:cubicBezTo>
                <a:lnTo>
                  <a:pt x="7668" y="3537"/>
                </a:lnTo>
                <a:cubicBezTo>
                  <a:pt x="7680" y="3549"/>
                  <a:pt x="7692" y="3561"/>
                  <a:pt x="7716" y="3572"/>
                </a:cubicBezTo>
                <a:cubicBezTo>
                  <a:pt x="7835" y="3715"/>
                  <a:pt x="8073" y="3572"/>
                  <a:pt x="8013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20" y="3215"/>
                  <a:pt x="8180" y="3239"/>
                  <a:pt x="8216" y="3275"/>
                </a:cubicBezTo>
                <a:cubicBezTo>
                  <a:pt x="8347" y="3394"/>
                  <a:pt x="8454" y="3644"/>
                  <a:pt x="8132" y="3775"/>
                </a:cubicBezTo>
                <a:cubicBezTo>
                  <a:pt x="8442" y="3953"/>
                  <a:pt x="8728" y="3572"/>
                  <a:pt x="8668" y="3275"/>
                </a:cubicBezTo>
                <a:cubicBezTo>
                  <a:pt x="8894" y="3322"/>
                  <a:pt x="8942" y="3180"/>
                  <a:pt x="9156" y="3370"/>
                </a:cubicBezTo>
                <a:cubicBezTo>
                  <a:pt x="8954" y="2787"/>
                  <a:pt x="8644" y="2941"/>
                  <a:pt x="8430" y="2846"/>
                </a:cubicBezTo>
                <a:lnTo>
                  <a:pt x="8430" y="2846"/>
                </a:lnTo>
                <a:cubicBezTo>
                  <a:pt x="8906" y="2989"/>
                  <a:pt x="9049" y="2632"/>
                  <a:pt x="9454" y="2620"/>
                </a:cubicBezTo>
                <a:cubicBezTo>
                  <a:pt x="9037" y="2263"/>
                  <a:pt x="8775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65"/>
                  <a:pt x="9323" y="1620"/>
                </a:cubicBezTo>
                <a:cubicBezTo>
                  <a:pt x="8978" y="1918"/>
                  <a:pt x="8573" y="1739"/>
                  <a:pt x="8287" y="2465"/>
                </a:cubicBezTo>
                <a:lnTo>
                  <a:pt x="8287" y="2465"/>
                </a:lnTo>
                <a:cubicBezTo>
                  <a:pt x="8394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1" y="2299"/>
                  <a:pt x="8156" y="1989"/>
                  <a:pt x="7573" y="1787"/>
                </a:cubicBezTo>
                <a:cubicBezTo>
                  <a:pt x="7763" y="2001"/>
                  <a:pt x="7620" y="2048"/>
                  <a:pt x="7668" y="2275"/>
                </a:cubicBezTo>
                <a:cubicBezTo>
                  <a:pt x="7370" y="2215"/>
                  <a:pt x="6989" y="2501"/>
                  <a:pt x="7168" y="2810"/>
                </a:cubicBezTo>
                <a:cubicBezTo>
                  <a:pt x="7299" y="2489"/>
                  <a:pt x="7549" y="2608"/>
                  <a:pt x="7668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1" y="3120"/>
                  <a:pt x="7418" y="3013"/>
                  <a:pt x="7549" y="2941"/>
                </a:cubicBezTo>
                <a:cubicBezTo>
                  <a:pt x="7370" y="2870"/>
                  <a:pt x="7228" y="3096"/>
                  <a:pt x="7370" y="3239"/>
                </a:cubicBezTo>
                <a:cubicBezTo>
                  <a:pt x="7382" y="3251"/>
                  <a:pt x="7394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53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30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49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23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27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703"/>
                  <a:pt x="6596" y="2489"/>
                  <a:pt x="6501" y="2156"/>
                </a:cubicBezTo>
                <a:cubicBezTo>
                  <a:pt x="6501" y="2882"/>
                  <a:pt x="5334" y="2489"/>
                  <a:pt x="5608" y="3668"/>
                </a:cubicBezTo>
                <a:cubicBezTo>
                  <a:pt x="5477" y="3287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7"/>
                </a:cubicBezTo>
                <a:lnTo>
                  <a:pt x="5656" y="2537"/>
                </a:lnTo>
                <a:cubicBezTo>
                  <a:pt x="5668" y="2537"/>
                  <a:pt x="5692" y="2537"/>
                  <a:pt x="5704" y="2537"/>
                </a:cubicBezTo>
                <a:cubicBezTo>
                  <a:pt x="5870" y="2525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1" y="2287"/>
                  <a:pt x="6430" y="1822"/>
                  <a:pt x="6180" y="1644"/>
                </a:cubicBezTo>
                <a:cubicBezTo>
                  <a:pt x="6370" y="1513"/>
                  <a:pt x="6299" y="1382"/>
                  <a:pt x="6596" y="1370"/>
                </a:cubicBezTo>
                <a:cubicBezTo>
                  <a:pt x="6037" y="1096"/>
                  <a:pt x="5930" y="1429"/>
                  <a:pt x="5704" y="1513"/>
                </a:cubicBezTo>
                <a:lnTo>
                  <a:pt x="5704" y="1513"/>
                </a:lnTo>
                <a:cubicBezTo>
                  <a:pt x="6156" y="1286"/>
                  <a:pt x="6001" y="929"/>
                  <a:pt x="6263" y="632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2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80" y="632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70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22"/>
                  <a:pt x="4441" y="2287"/>
                  <a:pt x="4787" y="2382"/>
                </a:cubicBezTo>
                <a:cubicBezTo>
                  <a:pt x="4656" y="2060"/>
                  <a:pt x="4918" y="1965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70"/>
                  <a:pt x="5108" y="2346"/>
                  <a:pt x="5156" y="2191"/>
                </a:cubicBezTo>
                <a:cubicBezTo>
                  <a:pt x="4989" y="2287"/>
                  <a:pt x="5049" y="2525"/>
                  <a:pt x="5239" y="2537"/>
                </a:cubicBezTo>
                <a:cubicBezTo>
                  <a:pt x="5251" y="2537"/>
                  <a:pt x="5275" y="2537"/>
                  <a:pt x="5287" y="2537"/>
                </a:cubicBezTo>
                <a:lnTo>
                  <a:pt x="5299" y="2537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87"/>
                  <a:pt x="5323" y="3668"/>
                </a:cubicBezTo>
                <a:cubicBezTo>
                  <a:pt x="5608" y="2489"/>
                  <a:pt x="4441" y="2882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27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63"/>
                  <a:pt x="4358" y="2870"/>
                </a:cubicBezTo>
                <a:cubicBezTo>
                  <a:pt x="4310" y="2715"/>
                  <a:pt x="4168" y="2560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75"/>
                </a:lnTo>
                <a:cubicBezTo>
                  <a:pt x="3548" y="3263"/>
                  <a:pt x="3560" y="3251"/>
                  <a:pt x="3572" y="3239"/>
                </a:cubicBezTo>
                <a:cubicBezTo>
                  <a:pt x="3715" y="3096"/>
                  <a:pt x="3572" y="2870"/>
                  <a:pt x="3394" y="2941"/>
                </a:cubicBezTo>
                <a:cubicBezTo>
                  <a:pt x="3525" y="3013"/>
                  <a:pt x="3441" y="3120"/>
                  <a:pt x="3358" y="3108"/>
                </a:cubicBezTo>
                <a:cubicBezTo>
                  <a:pt x="3275" y="3108"/>
                  <a:pt x="3203" y="2965"/>
                  <a:pt x="3203" y="2894"/>
                </a:cubicBezTo>
                <a:cubicBezTo>
                  <a:pt x="3215" y="2834"/>
                  <a:pt x="3239" y="2775"/>
                  <a:pt x="3275" y="2727"/>
                </a:cubicBezTo>
                <a:cubicBezTo>
                  <a:pt x="3382" y="2608"/>
                  <a:pt x="3644" y="2489"/>
                  <a:pt x="3775" y="2810"/>
                </a:cubicBezTo>
                <a:cubicBezTo>
                  <a:pt x="3941" y="2501"/>
                  <a:pt x="3572" y="2215"/>
                  <a:pt x="3275" y="2275"/>
                </a:cubicBezTo>
                <a:cubicBezTo>
                  <a:pt x="3310" y="2048"/>
                  <a:pt x="3167" y="2001"/>
                  <a:pt x="3358" y="1787"/>
                </a:cubicBezTo>
                <a:cubicBezTo>
                  <a:pt x="2786" y="1989"/>
                  <a:pt x="2941" y="2299"/>
                  <a:pt x="2846" y="2513"/>
                </a:cubicBezTo>
                <a:lnTo>
                  <a:pt x="2846" y="2513"/>
                </a:lnTo>
                <a:cubicBezTo>
                  <a:pt x="2989" y="2037"/>
                  <a:pt x="2632" y="1894"/>
                  <a:pt x="2620" y="1489"/>
                </a:cubicBezTo>
                <a:cubicBezTo>
                  <a:pt x="2263" y="1906"/>
                  <a:pt x="2548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3" y="1906"/>
                  <a:pt x="1608" y="1620"/>
                </a:cubicBezTo>
                <a:cubicBezTo>
                  <a:pt x="1905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7" y="2549"/>
                  <a:pt x="1905" y="2263"/>
                  <a:pt x="1489" y="2620"/>
                </a:cubicBezTo>
                <a:cubicBezTo>
                  <a:pt x="1882" y="2644"/>
                  <a:pt x="2024" y="3001"/>
                  <a:pt x="2513" y="2846"/>
                </a:cubicBezTo>
                <a:lnTo>
                  <a:pt x="2513" y="2846"/>
                </a:lnTo>
                <a:cubicBezTo>
                  <a:pt x="2298" y="2941"/>
                  <a:pt x="1977" y="2787"/>
                  <a:pt x="1774" y="3370"/>
                </a:cubicBezTo>
                <a:cubicBezTo>
                  <a:pt x="2001" y="3180"/>
                  <a:pt x="2048" y="3322"/>
                  <a:pt x="2275" y="3275"/>
                </a:cubicBezTo>
                <a:cubicBezTo>
                  <a:pt x="2215" y="3572"/>
                  <a:pt x="2501" y="3953"/>
                  <a:pt x="2810" y="3775"/>
                </a:cubicBezTo>
                <a:cubicBezTo>
                  <a:pt x="2489" y="3644"/>
                  <a:pt x="2596" y="3394"/>
                  <a:pt x="2727" y="3275"/>
                </a:cubicBezTo>
                <a:cubicBezTo>
                  <a:pt x="2763" y="3239"/>
                  <a:pt x="2822" y="3215"/>
                  <a:pt x="2882" y="3215"/>
                </a:cubicBezTo>
                <a:cubicBezTo>
                  <a:pt x="2965" y="3215"/>
                  <a:pt x="3096" y="3275"/>
                  <a:pt x="3108" y="3358"/>
                </a:cubicBezTo>
                <a:cubicBezTo>
                  <a:pt x="3120" y="3442"/>
                  <a:pt x="3001" y="3525"/>
                  <a:pt x="2929" y="3394"/>
                </a:cubicBezTo>
                <a:cubicBezTo>
                  <a:pt x="2870" y="3572"/>
                  <a:pt x="3096" y="3715"/>
                  <a:pt x="3227" y="3572"/>
                </a:cubicBezTo>
                <a:cubicBezTo>
                  <a:pt x="3251" y="3561"/>
                  <a:pt x="3263" y="3549"/>
                  <a:pt x="3263" y="3537"/>
                </a:cubicBezTo>
                <a:lnTo>
                  <a:pt x="3263" y="3525"/>
                </a:lnTo>
                <a:cubicBezTo>
                  <a:pt x="3298" y="3477"/>
                  <a:pt x="3298" y="3430"/>
                  <a:pt x="3298" y="3382"/>
                </a:cubicBezTo>
                <a:cubicBezTo>
                  <a:pt x="3644" y="3620"/>
                  <a:pt x="3918" y="3930"/>
                  <a:pt x="4096" y="4311"/>
                </a:cubicBezTo>
                <a:lnTo>
                  <a:pt x="4096" y="4311"/>
                </a:lnTo>
                <a:cubicBezTo>
                  <a:pt x="3453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23"/>
                  <a:pt x="2870" y="4370"/>
                </a:cubicBezTo>
                <a:cubicBezTo>
                  <a:pt x="3251" y="4501"/>
                  <a:pt x="3429" y="4144"/>
                  <a:pt x="3620" y="4156"/>
                </a:cubicBezTo>
                <a:cubicBezTo>
                  <a:pt x="3477" y="4334"/>
                  <a:pt x="3525" y="4477"/>
                  <a:pt x="3715" y="4537"/>
                </a:cubicBezTo>
                <a:cubicBezTo>
                  <a:pt x="3691" y="4311"/>
                  <a:pt x="3918" y="4275"/>
                  <a:pt x="4049" y="4406"/>
                </a:cubicBezTo>
                <a:cubicBezTo>
                  <a:pt x="4227" y="4608"/>
                  <a:pt x="4275" y="5061"/>
                  <a:pt x="4811" y="5156"/>
                </a:cubicBezTo>
                <a:cubicBezTo>
                  <a:pt x="4882" y="5216"/>
                  <a:pt x="4965" y="5263"/>
                  <a:pt x="5037" y="5311"/>
                </a:cubicBezTo>
                <a:cubicBezTo>
                  <a:pt x="4953" y="5275"/>
                  <a:pt x="4870" y="5263"/>
                  <a:pt x="4775" y="5251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1"/>
                  <a:pt x="3560" y="4906"/>
                </a:cubicBezTo>
                <a:cubicBezTo>
                  <a:pt x="3382" y="4823"/>
                  <a:pt x="3251" y="4882"/>
                  <a:pt x="3215" y="5120"/>
                </a:cubicBezTo>
                <a:cubicBezTo>
                  <a:pt x="3072" y="4989"/>
                  <a:pt x="3215" y="4608"/>
                  <a:pt x="2846" y="4430"/>
                </a:cubicBezTo>
                <a:cubicBezTo>
                  <a:pt x="2691" y="4358"/>
                  <a:pt x="2489" y="4346"/>
                  <a:pt x="2155" y="4442"/>
                </a:cubicBezTo>
                <a:cubicBezTo>
                  <a:pt x="2179" y="4442"/>
                  <a:pt x="2203" y="4442"/>
                  <a:pt x="2227" y="4442"/>
                </a:cubicBezTo>
                <a:cubicBezTo>
                  <a:pt x="2203" y="4442"/>
                  <a:pt x="2179" y="4442"/>
                  <a:pt x="2155" y="4442"/>
                </a:cubicBezTo>
                <a:cubicBezTo>
                  <a:pt x="2870" y="4454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63"/>
                  <a:pt x="2525" y="5239"/>
                </a:cubicBezTo>
                <a:cubicBezTo>
                  <a:pt x="2525" y="5061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3" y="4930"/>
                  <a:pt x="2060" y="4668"/>
                  <a:pt x="2370" y="4799"/>
                </a:cubicBezTo>
                <a:cubicBezTo>
                  <a:pt x="2275" y="4454"/>
                  <a:pt x="1810" y="4513"/>
                  <a:pt x="1643" y="4775"/>
                </a:cubicBezTo>
                <a:cubicBezTo>
                  <a:pt x="1513" y="4585"/>
                  <a:pt x="1382" y="4656"/>
                  <a:pt x="1358" y="4358"/>
                </a:cubicBezTo>
                <a:cubicBezTo>
                  <a:pt x="1096" y="4906"/>
                  <a:pt x="1417" y="5025"/>
                  <a:pt x="1513" y="5239"/>
                </a:cubicBezTo>
                <a:lnTo>
                  <a:pt x="1513" y="5239"/>
                </a:lnTo>
                <a:cubicBezTo>
                  <a:pt x="1274" y="4799"/>
                  <a:pt x="917" y="4942"/>
                  <a:pt x="631" y="4680"/>
                </a:cubicBezTo>
                <a:cubicBezTo>
                  <a:pt x="667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20" y="5049"/>
                  <a:pt x="453" y="5442"/>
                  <a:pt x="0" y="5477"/>
                </a:cubicBezTo>
                <a:cubicBezTo>
                  <a:pt x="453" y="5525"/>
                  <a:pt x="620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39"/>
                  <a:pt x="631" y="6275"/>
                </a:cubicBezTo>
                <a:cubicBezTo>
                  <a:pt x="929" y="6013"/>
                  <a:pt x="1274" y="6168"/>
                  <a:pt x="1513" y="5716"/>
                </a:cubicBezTo>
                <a:lnTo>
                  <a:pt x="1513" y="5716"/>
                </a:lnTo>
                <a:cubicBezTo>
                  <a:pt x="1417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3" y="6192"/>
                </a:cubicBezTo>
                <a:cubicBezTo>
                  <a:pt x="1810" y="6442"/>
                  <a:pt x="2275" y="6513"/>
                  <a:pt x="2370" y="6168"/>
                </a:cubicBezTo>
                <a:cubicBezTo>
                  <a:pt x="2060" y="6299"/>
                  <a:pt x="1953" y="6037"/>
                  <a:pt x="1965" y="5870"/>
                </a:cubicBezTo>
                <a:cubicBezTo>
                  <a:pt x="1965" y="5811"/>
                  <a:pt x="1989" y="5751"/>
                  <a:pt x="2036" y="5704"/>
                </a:cubicBezTo>
                <a:cubicBezTo>
                  <a:pt x="2084" y="5656"/>
                  <a:pt x="2227" y="5597"/>
                  <a:pt x="2298" y="5656"/>
                </a:cubicBezTo>
                <a:cubicBezTo>
                  <a:pt x="2358" y="5704"/>
                  <a:pt x="2334" y="5847"/>
                  <a:pt x="2191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6" y="5704"/>
                  <a:pt x="2536" y="5680"/>
                  <a:pt x="2525" y="5668"/>
                </a:cubicBezTo>
                <a:lnTo>
                  <a:pt x="2525" y="5656"/>
                </a:lnTo>
                <a:cubicBezTo>
                  <a:pt x="2513" y="5597"/>
                  <a:pt x="2489" y="5561"/>
                  <a:pt x="2441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5" y="6513"/>
                </a:cubicBezTo>
                <a:lnTo>
                  <a:pt x="2227" y="6513"/>
                </a:lnTo>
                <a:cubicBezTo>
                  <a:pt x="2203" y="6525"/>
                  <a:pt x="2179" y="6525"/>
                  <a:pt x="2155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2" y="5978"/>
                  <a:pt x="3215" y="5847"/>
                </a:cubicBezTo>
                <a:cubicBezTo>
                  <a:pt x="3251" y="6085"/>
                  <a:pt x="3382" y="6132"/>
                  <a:pt x="3560" y="6061"/>
                </a:cubicBezTo>
                <a:cubicBezTo>
                  <a:pt x="3382" y="5906"/>
                  <a:pt x="3513" y="5716"/>
                  <a:pt x="3703" y="5728"/>
                </a:cubicBezTo>
                <a:cubicBezTo>
                  <a:pt x="3977" y="5739"/>
                  <a:pt x="4322" y="6025"/>
                  <a:pt x="4775" y="5716"/>
                </a:cubicBezTo>
                <a:cubicBezTo>
                  <a:pt x="4858" y="5704"/>
                  <a:pt x="4953" y="5680"/>
                  <a:pt x="5037" y="5656"/>
                </a:cubicBezTo>
                <a:cubicBezTo>
                  <a:pt x="4965" y="5704"/>
                  <a:pt x="4882" y="5751"/>
                  <a:pt x="4811" y="5811"/>
                </a:cubicBezTo>
                <a:cubicBezTo>
                  <a:pt x="4263" y="5906"/>
                  <a:pt x="4227" y="6359"/>
                  <a:pt x="4037" y="6561"/>
                </a:cubicBezTo>
                <a:cubicBezTo>
                  <a:pt x="3918" y="6692"/>
                  <a:pt x="3691" y="6656"/>
                  <a:pt x="3715" y="6418"/>
                </a:cubicBezTo>
                <a:cubicBezTo>
                  <a:pt x="3525" y="6490"/>
                  <a:pt x="3477" y="6632"/>
                  <a:pt x="3620" y="6811"/>
                </a:cubicBezTo>
                <a:cubicBezTo>
                  <a:pt x="3418" y="6823"/>
                  <a:pt x="3251" y="6454"/>
                  <a:pt x="2858" y="6585"/>
                </a:cubicBezTo>
                <a:cubicBezTo>
                  <a:pt x="2715" y="6644"/>
                  <a:pt x="2560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3" y="7680"/>
                  <a:pt x="4084" y="6656"/>
                </a:cubicBezTo>
                <a:lnTo>
                  <a:pt x="4084" y="6656"/>
                </a:lnTo>
                <a:cubicBezTo>
                  <a:pt x="3906" y="7025"/>
                  <a:pt x="3632" y="7347"/>
                  <a:pt x="3287" y="7585"/>
                </a:cubicBezTo>
                <a:cubicBezTo>
                  <a:pt x="3298" y="7537"/>
                  <a:pt x="3298" y="7478"/>
                  <a:pt x="3263" y="7442"/>
                </a:cubicBezTo>
                <a:lnTo>
                  <a:pt x="3263" y="7430"/>
                </a:lnTo>
                <a:cubicBezTo>
                  <a:pt x="3263" y="7418"/>
                  <a:pt x="3239" y="7406"/>
                  <a:pt x="3227" y="7394"/>
                </a:cubicBezTo>
                <a:cubicBezTo>
                  <a:pt x="3096" y="7240"/>
                  <a:pt x="2870" y="7382"/>
                  <a:pt x="2929" y="7573"/>
                </a:cubicBezTo>
                <a:cubicBezTo>
                  <a:pt x="3001" y="7442"/>
                  <a:pt x="3120" y="7513"/>
                  <a:pt x="3108" y="7609"/>
                </a:cubicBezTo>
                <a:cubicBezTo>
                  <a:pt x="3096" y="7692"/>
                  <a:pt x="2965" y="7752"/>
                  <a:pt x="2882" y="7752"/>
                </a:cubicBezTo>
                <a:cubicBezTo>
                  <a:pt x="2822" y="7752"/>
                  <a:pt x="2763" y="7728"/>
                  <a:pt x="2715" y="7680"/>
                </a:cubicBezTo>
                <a:cubicBezTo>
                  <a:pt x="2596" y="7573"/>
                  <a:pt x="2477" y="7323"/>
                  <a:pt x="2810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8" y="7644"/>
                  <a:pt x="2001" y="7787"/>
                  <a:pt x="1774" y="7597"/>
                </a:cubicBezTo>
                <a:cubicBezTo>
                  <a:pt x="1977" y="8168"/>
                  <a:pt x="2286" y="8025"/>
                  <a:pt x="2513" y="8121"/>
                </a:cubicBezTo>
                <a:lnTo>
                  <a:pt x="2513" y="8121"/>
                </a:lnTo>
                <a:cubicBezTo>
                  <a:pt x="2024" y="7966"/>
                  <a:pt x="1882" y="8323"/>
                  <a:pt x="1489" y="8347"/>
                </a:cubicBezTo>
                <a:cubicBezTo>
                  <a:pt x="1905" y="8704"/>
                  <a:pt x="2167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5" y="9002"/>
                  <a:pt x="1608" y="9347"/>
                </a:cubicBezTo>
                <a:cubicBezTo>
                  <a:pt x="1953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8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1" y="8668"/>
                  <a:pt x="2786" y="8978"/>
                  <a:pt x="3358" y="9180"/>
                </a:cubicBezTo>
                <a:cubicBezTo>
                  <a:pt x="3167" y="8954"/>
                  <a:pt x="3310" y="8906"/>
                  <a:pt x="3275" y="8692"/>
                </a:cubicBezTo>
                <a:cubicBezTo>
                  <a:pt x="3572" y="8752"/>
                  <a:pt x="3941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7" y="8192"/>
                  <a:pt x="3203" y="8133"/>
                  <a:pt x="3203" y="8073"/>
                </a:cubicBezTo>
                <a:cubicBezTo>
                  <a:pt x="3203" y="8002"/>
                  <a:pt x="3263" y="7859"/>
                  <a:pt x="3358" y="7847"/>
                </a:cubicBezTo>
                <a:cubicBezTo>
                  <a:pt x="3441" y="7835"/>
                  <a:pt x="3525" y="7954"/>
                  <a:pt x="3394" y="8025"/>
                </a:cubicBezTo>
                <a:cubicBezTo>
                  <a:pt x="3418" y="8025"/>
                  <a:pt x="3441" y="8025"/>
                  <a:pt x="3453" y="8025"/>
                </a:cubicBezTo>
                <a:cubicBezTo>
                  <a:pt x="3548" y="8025"/>
                  <a:pt x="3620" y="7942"/>
                  <a:pt x="3620" y="7859"/>
                </a:cubicBezTo>
                <a:cubicBezTo>
                  <a:pt x="3620" y="7811"/>
                  <a:pt x="3608" y="7763"/>
                  <a:pt x="3572" y="7728"/>
                </a:cubicBezTo>
                <a:cubicBezTo>
                  <a:pt x="3560" y="7716"/>
                  <a:pt x="3548" y="7692"/>
                  <a:pt x="3525" y="7692"/>
                </a:cubicBezTo>
                <a:lnTo>
                  <a:pt x="3513" y="7692"/>
                </a:lnTo>
                <a:cubicBezTo>
                  <a:pt x="3477" y="7656"/>
                  <a:pt x="3429" y="7656"/>
                  <a:pt x="3382" y="7656"/>
                </a:cubicBezTo>
                <a:cubicBezTo>
                  <a:pt x="3608" y="7311"/>
                  <a:pt x="3929" y="7037"/>
                  <a:pt x="4299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06" y="8514"/>
                </a:lnTo>
                <a:cubicBezTo>
                  <a:pt x="3894" y="8525"/>
                  <a:pt x="3882" y="8549"/>
                  <a:pt x="3858" y="8561"/>
                </a:cubicBezTo>
                <a:cubicBezTo>
                  <a:pt x="4156" y="8395"/>
                  <a:pt x="4299" y="8240"/>
                  <a:pt x="4358" y="8097"/>
                </a:cubicBezTo>
                <a:cubicBezTo>
                  <a:pt x="4489" y="7704"/>
                  <a:pt x="4120" y="7537"/>
                  <a:pt x="4132" y="7335"/>
                </a:cubicBezTo>
                <a:cubicBezTo>
                  <a:pt x="4322" y="7490"/>
                  <a:pt x="4453" y="7430"/>
                  <a:pt x="4525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6" y="6728"/>
                  <a:pt x="5049" y="6680"/>
                  <a:pt x="5144" y="6144"/>
                </a:cubicBezTo>
                <a:cubicBezTo>
                  <a:pt x="5203" y="6073"/>
                  <a:pt x="5251" y="5989"/>
                  <a:pt x="5299" y="5918"/>
                </a:cubicBezTo>
                <a:cubicBezTo>
                  <a:pt x="5263" y="6001"/>
                  <a:pt x="5251" y="6085"/>
                  <a:pt x="5239" y="6180"/>
                </a:cubicBezTo>
                <a:cubicBezTo>
                  <a:pt x="4918" y="6632"/>
                  <a:pt x="5215" y="6978"/>
                  <a:pt x="5227" y="7252"/>
                </a:cubicBezTo>
                <a:cubicBezTo>
                  <a:pt x="5227" y="7442"/>
                  <a:pt x="5049" y="7573"/>
                  <a:pt x="4894" y="7394"/>
                </a:cubicBezTo>
                <a:cubicBezTo>
                  <a:pt x="4811" y="7573"/>
                  <a:pt x="4870" y="7704"/>
                  <a:pt x="5108" y="7740"/>
                </a:cubicBezTo>
                <a:cubicBezTo>
                  <a:pt x="4977" y="7883"/>
                  <a:pt x="4596" y="7740"/>
                  <a:pt x="4418" y="8109"/>
                </a:cubicBezTo>
                <a:cubicBezTo>
                  <a:pt x="4346" y="8264"/>
                  <a:pt x="4334" y="8466"/>
                  <a:pt x="4430" y="8799"/>
                </a:cubicBezTo>
                <a:lnTo>
                  <a:pt x="4430" y="8799"/>
                </a:lnTo>
                <a:lnTo>
                  <a:pt x="4430" y="8799"/>
                </a:lnTo>
                <a:cubicBezTo>
                  <a:pt x="4441" y="8085"/>
                  <a:pt x="5596" y="8466"/>
                  <a:pt x="5323" y="7299"/>
                </a:cubicBezTo>
                <a:lnTo>
                  <a:pt x="5323" y="7299"/>
                </a:lnTo>
                <a:cubicBezTo>
                  <a:pt x="5465" y="7680"/>
                  <a:pt x="5501" y="8109"/>
                  <a:pt x="5418" y="8514"/>
                </a:cubicBezTo>
                <a:cubicBezTo>
                  <a:pt x="5394" y="8478"/>
                  <a:pt x="5346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1" y="8430"/>
                  <a:pt x="5227" y="8430"/>
                </a:cubicBezTo>
                <a:cubicBezTo>
                  <a:pt x="5132" y="8442"/>
                  <a:pt x="5061" y="8525"/>
                  <a:pt x="5061" y="8621"/>
                </a:cubicBezTo>
                <a:cubicBezTo>
                  <a:pt x="5061" y="8668"/>
                  <a:pt x="5084" y="8716"/>
                  <a:pt x="5120" y="8752"/>
                </a:cubicBezTo>
                <a:lnTo>
                  <a:pt x="5156" y="8764"/>
                </a:lnTo>
                <a:cubicBezTo>
                  <a:pt x="5108" y="8621"/>
                  <a:pt x="5251" y="8597"/>
                  <a:pt x="5299" y="8668"/>
                </a:cubicBezTo>
                <a:cubicBezTo>
                  <a:pt x="5358" y="8740"/>
                  <a:pt x="5299" y="8883"/>
                  <a:pt x="5251" y="8930"/>
                </a:cubicBezTo>
                <a:cubicBezTo>
                  <a:pt x="5203" y="8978"/>
                  <a:pt x="5144" y="9002"/>
                  <a:pt x="5084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1" y="8680"/>
                  <a:pt x="4501" y="9145"/>
                  <a:pt x="4763" y="9323"/>
                </a:cubicBezTo>
                <a:cubicBezTo>
                  <a:pt x="4572" y="9454"/>
                  <a:pt x="4644" y="9585"/>
                  <a:pt x="4346" y="9597"/>
                </a:cubicBezTo>
                <a:cubicBezTo>
                  <a:pt x="4894" y="9871"/>
                  <a:pt x="5013" y="9538"/>
                  <a:pt x="5227" y="9454"/>
                </a:cubicBezTo>
                <a:lnTo>
                  <a:pt x="5227" y="9454"/>
                </a:lnTo>
                <a:cubicBezTo>
                  <a:pt x="4787" y="9680"/>
                  <a:pt x="4930" y="10038"/>
                  <a:pt x="4668" y="10335"/>
                </a:cubicBezTo>
                <a:cubicBezTo>
                  <a:pt x="5215" y="10288"/>
                  <a:pt x="5203" y="9907"/>
                  <a:pt x="5334" y="9621"/>
                </a:cubicBezTo>
                <a:lnTo>
                  <a:pt x="5334" y="9621"/>
                </a:lnTo>
                <a:cubicBezTo>
                  <a:pt x="5037" y="10335"/>
                  <a:pt x="5430" y="10514"/>
                  <a:pt x="5465" y="10954"/>
                </a:cubicBezTo>
                <a:cubicBezTo>
                  <a:pt x="5513" y="10514"/>
                  <a:pt x="5918" y="10335"/>
                  <a:pt x="5608" y="9621"/>
                </a:cubicBezTo>
                <a:lnTo>
                  <a:pt x="5608" y="9621"/>
                </a:lnTo>
                <a:cubicBezTo>
                  <a:pt x="5739" y="9907"/>
                  <a:pt x="5715" y="10288"/>
                  <a:pt x="6263" y="10335"/>
                </a:cubicBezTo>
                <a:cubicBezTo>
                  <a:pt x="6001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18" y="9538"/>
                  <a:pt x="6037" y="9871"/>
                  <a:pt x="6585" y="9597"/>
                </a:cubicBezTo>
                <a:cubicBezTo>
                  <a:pt x="6287" y="9585"/>
                  <a:pt x="6370" y="9454"/>
                  <a:pt x="6168" y="9323"/>
                </a:cubicBezTo>
                <a:cubicBezTo>
                  <a:pt x="6430" y="9145"/>
                  <a:pt x="6489" y="8680"/>
                  <a:pt x="6156" y="8585"/>
                </a:cubicBezTo>
                <a:cubicBezTo>
                  <a:pt x="6287" y="8906"/>
                  <a:pt x="6025" y="9002"/>
                  <a:pt x="5858" y="9002"/>
                </a:cubicBezTo>
                <a:cubicBezTo>
                  <a:pt x="5787" y="9002"/>
                  <a:pt x="5727" y="8978"/>
                  <a:pt x="5692" y="8930"/>
                </a:cubicBezTo>
                <a:cubicBezTo>
                  <a:pt x="5632" y="8883"/>
                  <a:pt x="5584" y="8740"/>
                  <a:pt x="5632" y="8668"/>
                </a:cubicBezTo>
                <a:cubicBezTo>
                  <a:pt x="5692" y="8597"/>
                  <a:pt x="5823" y="8621"/>
                  <a:pt x="5787" y="8764"/>
                </a:cubicBezTo>
                <a:lnTo>
                  <a:pt x="5811" y="8752"/>
                </a:lnTo>
                <a:cubicBezTo>
                  <a:pt x="5858" y="8716"/>
                  <a:pt x="5882" y="8668"/>
                  <a:pt x="5882" y="8621"/>
                </a:cubicBezTo>
                <a:cubicBezTo>
                  <a:pt x="5882" y="8525"/>
                  <a:pt x="5799" y="8442"/>
                  <a:pt x="5704" y="8430"/>
                </a:cubicBezTo>
                <a:cubicBezTo>
                  <a:pt x="5692" y="8430"/>
                  <a:pt x="5668" y="8430"/>
                  <a:pt x="5644" y="8430"/>
                </a:cubicBezTo>
                <a:lnTo>
                  <a:pt x="5632" y="8430"/>
                </a:lnTo>
                <a:cubicBezTo>
                  <a:pt x="5584" y="8442"/>
                  <a:pt x="5549" y="8478"/>
                  <a:pt x="5513" y="8514"/>
                </a:cubicBezTo>
                <a:cubicBezTo>
                  <a:pt x="5442" y="8109"/>
                  <a:pt x="5477" y="7680"/>
                  <a:pt x="5608" y="7299"/>
                </a:cubicBezTo>
                <a:cubicBezTo>
                  <a:pt x="5334" y="8478"/>
                  <a:pt x="6489" y="8085"/>
                  <a:pt x="6501" y="8811"/>
                </a:cubicBezTo>
                <a:lnTo>
                  <a:pt x="6501" y="8728"/>
                </a:lnTo>
                <a:cubicBezTo>
                  <a:pt x="6501" y="8764"/>
                  <a:pt x="6501" y="8787"/>
                  <a:pt x="6501" y="8811"/>
                </a:cubicBezTo>
                <a:cubicBezTo>
                  <a:pt x="6596" y="8478"/>
                  <a:pt x="6596" y="8264"/>
                  <a:pt x="6525" y="8121"/>
                </a:cubicBezTo>
                <a:cubicBezTo>
                  <a:pt x="6346" y="7752"/>
                  <a:pt x="5965" y="7894"/>
                  <a:pt x="5834" y="7740"/>
                </a:cubicBezTo>
                <a:cubicBezTo>
                  <a:pt x="6061" y="7716"/>
                  <a:pt x="6120" y="7573"/>
                  <a:pt x="6037" y="7394"/>
                </a:cubicBezTo>
                <a:cubicBezTo>
                  <a:pt x="5894" y="7585"/>
                  <a:pt x="5704" y="7442"/>
                  <a:pt x="5715" y="7263"/>
                </a:cubicBezTo>
                <a:cubicBezTo>
                  <a:pt x="5715" y="6990"/>
                  <a:pt x="6013" y="6644"/>
                  <a:pt x="5704" y="6192"/>
                </a:cubicBezTo>
                <a:cubicBezTo>
                  <a:pt x="5692" y="6097"/>
                  <a:pt x="5668" y="6013"/>
                  <a:pt x="5644" y="5918"/>
                </a:cubicBezTo>
                <a:cubicBezTo>
                  <a:pt x="5680" y="6001"/>
                  <a:pt x="5739" y="6085"/>
                  <a:pt x="5787" y="6156"/>
                </a:cubicBezTo>
                <a:cubicBezTo>
                  <a:pt x="5894" y="6692"/>
                  <a:pt x="6346" y="6728"/>
                  <a:pt x="6549" y="6918"/>
                </a:cubicBezTo>
                <a:cubicBezTo>
                  <a:pt x="6680" y="7037"/>
                  <a:pt x="6644" y="7275"/>
                  <a:pt x="6406" y="7252"/>
                </a:cubicBezTo>
                <a:cubicBezTo>
                  <a:pt x="6477" y="7430"/>
                  <a:pt x="6608" y="7490"/>
                  <a:pt x="6799" y="7347"/>
                </a:cubicBezTo>
                <a:cubicBezTo>
                  <a:pt x="6811" y="7537"/>
                  <a:pt x="6442" y="7716"/>
                  <a:pt x="6573" y="8097"/>
                </a:cubicBezTo>
                <a:cubicBezTo>
                  <a:pt x="6632" y="8252"/>
                  <a:pt x="6775" y="8406"/>
                  <a:pt x="7073" y="8573"/>
                </a:cubicBezTo>
                <a:lnTo>
                  <a:pt x="7073" y="8573"/>
                </a:lnTo>
                <a:lnTo>
                  <a:pt x="7073" y="8573"/>
                </a:lnTo>
                <a:cubicBezTo>
                  <a:pt x="6585" y="8061"/>
                  <a:pt x="7668" y="7513"/>
                  <a:pt x="6644" y="6882"/>
                </a:cubicBezTo>
                <a:lnTo>
                  <a:pt x="6644" y="6882"/>
                </a:lnTo>
                <a:cubicBezTo>
                  <a:pt x="7025" y="7049"/>
                  <a:pt x="7335" y="7335"/>
                  <a:pt x="7573" y="7668"/>
                </a:cubicBezTo>
                <a:cubicBezTo>
                  <a:pt x="7525" y="7668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4" y="7728"/>
                  <a:pt x="7382" y="7740"/>
                </a:cubicBezTo>
                <a:cubicBezTo>
                  <a:pt x="7239" y="7871"/>
                  <a:pt x="7382" y="8097"/>
                  <a:pt x="7561" y="8037"/>
                </a:cubicBezTo>
                <a:cubicBezTo>
                  <a:pt x="7430" y="7966"/>
                  <a:pt x="7513" y="7847"/>
                  <a:pt x="7597" y="7859"/>
                </a:cubicBezTo>
                <a:cubicBezTo>
                  <a:pt x="7680" y="7871"/>
                  <a:pt x="7739" y="8002"/>
                  <a:pt x="7739" y="8085"/>
                </a:cubicBezTo>
                <a:cubicBezTo>
                  <a:pt x="7739" y="8144"/>
                  <a:pt x="7716" y="8204"/>
                  <a:pt x="7680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1" y="8478"/>
                  <a:pt x="7382" y="8764"/>
                  <a:pt x="7680" y="8692"/>
                </a:cubicBezTo>
                <a:cubicBezTo>
                  <a:pt x="7632" y="8918"/>
                  <a:pt x="7775" y="8966"/>
                  <a:pt x="7585" y="9192"/>
                </a:cubicBezTo>
                <a:cubicBezTo>
                  <a:pt x="8168" y="8990"/>
                  <a:pt x="8013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6" y="8799"/>
                  <a:pt x="8299" y="8514"/>
                </a:cubicBezTo>
                <a:lnTo>
                  <a:pt x="8299" y="8514"/>
                </a:lnTo>
                <a:cubicBezTo>
                  <a:pt x="8597" y="9228"/>
                  <a:pt x="8990" y="9061"/>
                  <a:pt x="9335" y="9359"/>
                </a:cubicBezTo>
                <a:cubicBezTo>
                  <a:pt x="9037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7" y="8418"/>
                  <a:pt x="9049" y="8704"/>
                  <a:pt x="9466" y="8359"/>
                </a:cubicBezTo>
                <a:cubicBezTo>
                  <a:pt x="9061" y="8335"/>
                  <a:pt x="8918" y="7978"/>
                  <a:pt x="8442" y="8133"/>
                </a:cubicBezTo>
                <a:lnTo>
                  <a:pt x="8442" y="8133"/>
                </a:lnTo>
                <a:cubicBezTo>
                  <a:pt x="8656" y="8037"/>
                  <a:pt x="8966" y="8180"/>
                  <a:pt x="9168" y="7609"/>
                </a:cubicBezTo>
                <a:cubicBezTo>
                  <a:pt x="8954" y="7799"/>
                  <a:pt x="8906" y="7656"/>
                  <a:pt x="8680" y="7704"/>
                </a:cubicBezTo>
                <a:cubicBezTo>
                  <a:pt x="8740" y="7406"/>
                  <a:pt x="8454" y="7025"/>
                  <a:pt x="8144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92" y="7740"/>
                  <a:pt x="8132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13" y="7585"/>
                </a:cubicBezTo>
                <a:cubicBezTo>
                  <a:pt x="8025" y="7561"/>
                  <a:pt x="8025" y="7537"/>
                  <a:pt x="8013" y="7513"/>
                </a:cubicBezTo>
                <a:cubicBezTo>
                  <a:pt x="8013" y="7418"/>
                  <a:pt x="7942" y="7359"/>
                  <a:pt x="7859" y="7359"/>
                </a:cubicBezTo>
                <a:cubicBezTo>
                  <a:pt x="7799" y="7347"/>
                  <a:pt x="7751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4" y="7549"/>
                  <a:pt x="7656" y="7597"/>
                </a:cubicBezTo>
                <a:cubicBezTo>
                  <a:pt x="7311" y="7359"/>
                  <a:pt x="7037" y="7037"/>
                  <a:pt x="6858" y="6668"/>
                </a:cubicBezTo>
                <a:cubicBezTo>
                  <a:pt x="7501" y="7692"/>
                  <a:pt x="8049" y="6597"/>
                  <a:pt x="8561" y="7109"/>
                </a:cubicBezTo>
                <a:cubicBezTo>
                  <a:pt x="8537" y="7097"/>
                  <a:pt x="8525" y="7073"/>
                  <a:pt x="8501" y="7061"/>
                </a:cubicBezTo>
                <a:cubicBezTo>
                  <a:pt x="8525" y="7073"/>
                  <a:pt x="8549" y="7097"/>
                  <a:pt x="8561" y="7109"/>
                </a:cubicBezTo>
                <a:cubicBezTo>
                  <a:pt x="8394" y="6811"/>
                  <a:pt x="8240" y="6668"/>
                  <a:pt x="8085" y="6609"/>
                </a:cubicBezTo>
                <a:cubicBezTo>
                  <a:pt x="7704" y="6478"/>
                  <a:pt x="7525" y="6847"/>
                  <a:pt x="7335" y="6835"/>
                </a:cubicBezTo>
                <a:cubicBezTo>
                  <a:pt x="7478" y="6644"/>
                  <a:pt x="7418" y="6513"/>
                  <a:pt x="7239" y="6442"/>
                </a:cubicBezTo>
                <a:cubicBezTo>
                  <a:pt x="7263" y="6680"/>
                  <a:pt x="7025" y="6716"/>
                  <a:pt x="6906" y="6585"/>
                </a:cubicBezTo>
                <a:cubicBezTo>
                  <a:pt x="6716" y="6382"/>
                  <a:pt x="6680" y="5918"/>
                  <a:pt x="6144" y="5823"/>
                </a:cubicBezTo>
                <a:cubicBezTo>
                  <a:pt x="6073" y="5763"/>
                  <a:pt x="5989" y="5716"/>
                  <a:pt x="5906" y="5680"/>
                </a:cubicBezTo>
                <a:cubicBezTo>
                  <a:pt x="6001" y="5704"/>
                  <a:pt x="6085" y="5728"/>
                  <a:pt x="6180" y="5739"/>
                </a:cubicBezTo>
                <a:cubicBezTo>
                  <a:pt x="6620" y="6049"/>
                  <a:pt x="6977" y="5751"/>
                  <a:pt x="7251" y="5751"/>
                </a:cubicBezTo>
                <a:cubicBezTo>
                  <a:pt x="7430" y="5739"/>
                  <a:pt x="7573" y="5918"/>
                  <a:pt x="7382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2" y="6001"/>
                  <a:pt x="7728" y="6382"/>
                  <a:pt x="8109" y="6561"/>
                </a:cubicBezTo>
                <a:cubicBezTo>
                  <a:pt x="8251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3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30"/>
                  <a:pt x="8680" y="5989"/>
                  <a:pt x="8763" y="5823"/>
                </a:cubicBezTo>
                <a:cubicBezTo>
                  <a:pt x="8609" y="5858"/>
                  <a:pt x="8597" y="5728"/>
                  <a:pt x="8656" y="5668"/>
                </a:cubicBezTo>
                <a:cubicBezTo>
                  <a:pt x="8728" y="5620"/>
                  <a:pt x="8871" y="5668"/>
                  <a:pt x="8918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894" y="6323"/>
                  <a:pt x="8585" y="6192"/>
                </a:cubicBezTo>
                <a:cubicBezTo>
                  <a:pt x="8680" y="6525"/>
                  <a:pt x="9144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7" y="5954"/>
                  <a:pt x="9442" y="5739"/>
                </a:cubicBezTo>
                <a:lnTo>
                  <a:pt x="9442" y="5739"/>
                </a:lnTo>
                <a:cubicBezTo>
                  <a:pt x="9680" y="6180"/>
                  <a:pt x="10037" y="6037"/>
                  <a:pt x="10323" y="6299"/>
                </a:cubicBezTo>
                <a:cubicBezTo>
                  <a:pt x="10287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4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7" y="5251"/>
                  <a:pt x="10323" y="4704"/>
                </a:cubicBezTo>
                <a:cubicBezTo>
                  <a:pt x="10025" y="4966"/>
                  <a:pt x="9680" y="4811"/>
                  <a:pt x="9442" y="5263"/>
                </a:cubicBezTo>
                <a:lnTo>
                  <a:pt x="9442" y="5263"/>
                </a:lnTo>
                <a:cubicBezTo>
                  <a:pt x="9537" y="5037"/>
                  <a:pt x="9859" y="4930"/>
                  <a:pt x="9597" y="4382"/>
                </a:cubicBezTo>
                <a:cubicBezTo>
                  <a:pt x="9573" y="4656"/>
                  <a:pt x="9430" y="4585"/>
                  <a:pt x="9299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7" y="5811"/>
                  <a:pt x="4322" y="5835"/>
                  <a:pt x="4180" y="5799"/>
                </a:cubicBezTo>
                <a:cubicBezTo>
                  <a:pt x="3989" y="5751"/>
                  <a:pt x="3799" y="5608"/>
                  <a:pt x="3453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58" y="5454"/>
                  <a:pt x="3453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2" y="6942"/>
                </a:cubicBezTo>
                <a:cubicBezTo>
                  <a:pt x="4001" y="6990"/>
                  <a:pt x="3918" y="7049"/>
                  <a:pt x="3822" y="7121"/>
                </a:cubicBezTo>
                <a:cubicBezTo>
                  <a:pt x="3894" y="7037"/>
                  <a:pt x="3953" y="6954"/>
                  <a:pt x="4001" y="6871"/>
                </a:cubicBezTo>
                <a:cubicBezTo>
                  <a:pt x="4203" y="6573"/>
                  <a:pt x="4227" y="6335"/>
                  <a:pt x="4334" y="6168"/>
                </a:cubicBezTo>
                <a:cubicBezTo>
                  <a:pt x="4418" y="6037"/>
                  <a:pt x="4537" y="5954"/>
                  <a:pt x="4680" y="5906"/>
                </a:cubicBezTo>
                <a:cubicBezTo>
                  <a:pt x="4525" y="6061"/>
                  <a:pt x="4430" y="6275"/>
                  <a:pt x="4441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1" y="6406"/>
                  <a:pt x="4906" y="6537"/>
                  <a:pt x="4775" y="6620"/>
                </a:cubicBezTo>
                <a:close/>
                <a:moveTo>
                  <a:pt x="4441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18" y="4930"/>
                  <a:pt x="4334" y="4799"/>
                </a:cubicBezTo>
                <a:cubicBezTo>
                  <a:pt x="4227" y="4632"/>
                  <a:pt x="4203" y="4394"/>
                  <a:pt x="4013" y="4096"/>
                </a:cubicBezTo>
                <a:cubicBezTo>
                  <a:pt x="3953" y="4001"/>
                  <a:pt x="3894" y="3918"/>
                  <a:pt x="3822" y="3846"/>
                </a:cubicBezTo>
                <a:cubicBezTo>
                  <a:pt x="3906" y="3906"/>
                  <a:pt x="3989" y="3965"/>
                  <a:pt x="4072" y="4025"/>
                </a:cubicBezTo>
                <a:cubicBezTo>
                  <a:pt x="4370" y="4215"/>
                  <a:pt x="4608" y="4251"/>
                  <a:pt x="4787" y="4346"/>
                </a:cubicBezTo>
                <a:cubicBezTo>
                  <a:pt x="4906" y="4430"/>
                  <a:pt x="5001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39" y="6966"/>
                  <a:pt x="5596" y="7144"/>
                  <a:pt x="5513" y="7502"/>
                </a:cubicBezTo>
                <a:cubicBezTo>
                  <a:pt x="5489" y="7597"/>
                  <a:pt x="5477" y="7692"/>
                  <a:pt x="5465" y="7799"/>
                </a:cubicBezTo>
                <a:cubicBezTo>
                  <a:pt x="5453" y="7680"/>
                  <a:pt x="5442" y="7585"/>
                  <a:pt x="5418" y="7502"/>
                </a:cubicBezTo>
                <a:cubicBezTo>
                  <a:pt x="5346" y="7144"/>
                  <a:pt x="5192" y="6966"/>
                  <a:pt x="5144" y="6775"/>
                </a:cubicBezTo>
                <a:cubicBezTo>
                  <a:pt x="5120" y="6620"/>
                  <a:pt x="5144" y="6466"/>
                  <a:pt x="5215" y="6335"/>
                </a:cubicBezTo>
                <a:cubicBezTo>
                  <a:pt x="5001" y="6561"/>
                  <a:pt x="5156" y="6930"/>
                  <a:pt x="5465" y="6930"/>
                </a:cubicBezTo>
                <a:cubicBezTo>
                  <a:pt x="5775" y="6930"/>
                  <a:pt x="5942" y="6561"/>
                  <a:pt x="5715" y="6335"/>
                </a:cubicBezTo>
                <a:close/>
                <a:moveTo>
                  <a:pt x="5465" y="4037"/>
                </a:moveTo>
                <a:cubicBezTo>
                  <a:pt x="5299" y="4180"/>
                  <a:pt x="5203" y="4406"/>
                  <a:pt x="5215" y="4632"/>
                </a:cubicBezTo>
                <a:cubicBezTo>
                  <a:pt x="5144" y="4501"/>
                  <a:pt x="5120" y="4346"/>
                  <a:pt x="5144" y="4192"/>
                </a:cubicBezTo>
                <a:cubicBezTo>
                  <a:pt x="5192" y="4001"/>
                  <a:pt x="5346" y="3823"/>
                  <a:pt x="5418" y="3465"/>
                </a:cubicBezTo>
                <a:cubicBezTo>
                  <a:pt x="5442" y="3370"/>
                  <a:pt x="5453" y="3275"/>
                  <a:pt x="5465" y="3168"/>
                </a:cubicBezTo>
                <a:cubicBezTo>
                  <a:pt x="5477" y="3275"/>
                  <a:pt x="5489" y="3370"/>
                  <a:pt x="5513" y="3465"/>
                </a:cubicBezTo>
                <a:cubicBezTo>
                  <a:pt x="5584" y="3823"/>
                  <a:pt x="5739" y="4001"/>
                  <a:pt x="5787" y="4192"/>
                </a:cubicBezTo>
                <a:cubicBezTo>
                  <a:pt x="5811" y="4346"/>
                  <a:pt x="5799" y="4501"/>
                  <a:pt x="5715" y="4632"/>
                </a:cubicBezTo>
                <a:cubicBezTo>
                  <a:pt x="5727" y="4406"/>
                  <a:pt x="5632" y="4180"/>
                  <a:pt x="5465" y="4037"/>
                </a:cubicBezTo>
                <a:close/>
                <a:moveTo>
                  <a:pt x="6644" y="4084"/>
                </a:moveTo>
                <a:close/>
                <a:moveTo>
                  <a:pt x="6858" y="6668"/>
                </a:moveTo>
                <a:close/>
                <a:moveTo>
                  <a:pt x="6489" y="6513"/>
                </a:moveTo>
                <a:cubicBezTo>
                  <a:pt x="6501" y="6287"/>
                  <a:pt x="6418" y="6073"/>
                  <a:pt x="6251" y="5918"/>
                </a:cubicBezTo>
                <a:cubicBezTo>
                  <a:pt x="6394" y="5954"/>
                  <a:pt x="6513" y="6049"/>
                  <a:pt x="6596" y="6180"/>
                </a:cubicBezTo>
                <a:cubicBezTo>
                  <a:pt x="6704" y="6347"/>
                  <a:pt x="6727" y="6585"/>
                  <a:pt x="6930" y="6882"/>
                </a:cubicBezTo>
                <a:cubicBezTo>
                  <a:pt x="6977" y="6966"/>
                  <a:pt x="7037" y="7049"/>
                  <a:pt x="7108" y="7132"/>
                </a:cubicBezTo>
                <a:cubicBezTo>
                  <a:pt x="7025" y="7061"/>
                  <a:pt x="6942" y="7001"/>
                  <a:pt x="6858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4" y="6275"/>
                </a:cubicBezTo>
                <a:cubicBezTo>
                  <a:pt x="6049" y="6442"/>
                  <a:pt x="6263" y="6525"/>
                  <a:pt x="6489" y="6513"/>
                </a:cubicBezTo>
                <a:close/>
                <a:moveTo>
                  <a:pt x="5894" y="4704"/>
                </a:moveTo>
                <a:cubicBezTo>
                  <a:pt x="5942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8" y="4025"/>
                </a:cubicBezTo>
                <a:cubicBezTo>
                  <a:pt x="6954" y="3977"/>
                  <a:pt x="7037" y="3918"/>
                  <a:pt x="7108" y="3846"/>
                </a:cubicBezTo>
                <a:cubicBezTo>
                  <a:pt x="7049" y="3930"/>
                  <a:pt x="6989" y="4013"/>
                  <a:pt x="6930" y="4096"/>
                </a:cubicBezTo>
                <a:cubicBezTo>
                  <a:pt x="6739" y="4394"/>
                  <a:pt x="6716" y="4632"/>
                  <a:pt x="6608" y="4799"/>
                </a:cubicBezTo>
                <a:cubicBezTo>
                  <a:pt x="6525" y="4930"/>
                  <a:pt x="6394" y="5025"/>
                  <a:pt x="6251" y="5061"/>
                </a:cubicBezTo>
                <a:cubicBezTo>
                  <a:pt x="6418" y="4906"/>
                  <a:pt x="6513" y="4692"/>
                  <a:pt x="6501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99" y="5335"/>
                </a:moveTo>
                <a:close/>
                <a:moveTo>
                  <a:pt x="7489" y="5537"/>
                </a:moveTo>
                <a:cubicBezTo>
                  <a:pt x="7132" y="5608"/>
                  <a:pt x="6954" y="5763"/>
                  <a:pt x="6763" y="5811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23"/>
                  <a:pt x="6549" y="5227"/>
                  <a:pt x="6323" y="5239"/>
                </a:cubicBezTo>
                <a:cubicBezTo>
                  <a:pt x="6454" y="5156"/>
                  <a:pt x="6608" y="5132"/>
                  <a:pt x="6763" y="5168"/>
                </a:cubicBezTo>
                <a:cubicBezTo>
                  <a:pt x="6954" y="5216"/>
                  <a:pt x="7132" y="5358"/>
                  <a:pt x="7489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68" y="5501"/>
                  <a:pt x="7561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0" name="Google Shape;5660;p34"/>
          <p:cNvSpPr/>
          <p:nvPr/>
        </p:nvSpPr>
        <p:spPr>
          <a:xfrm rot="5400000">
            <a:off x="1503521" y="1866170"/>
            <a:ext cx="991655" cy="990567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43" y="6168"/>
                </a:moveTo>
                <a:cubicBezTo>
                  <a:pt x="1822" y="6418"/>
                  <a:pt x="2286" y="6477"/>
                  <a:pt x="2382" y="6144"/>
                </a:cubicBezTo>
                <a:cubicBezTo>
                  <a:pt x="2060" y="6275"/>
                  <a:pt x="1965" y="6013"/>
                  <a:pt x="1965" y="5846"/>
                </a:cubicBezTo>
                <a:cubicBezTo>
                  <a:pt x="1965" y="5787"/>
                  <a:pt x="1989" y="5727"/>
                  <a:pt x="2036" y="5680"/>
                </a:cubicBezTo>
                <a:cubicBezTo>
                  <a:pt x="2084" y="5620"/>
                  <a:pt x="2227" y="5573"/>
                  <a:pt x="2298" y="5620"/>
                </a:cubicBezTo>
                <a:cubicBezTo>
                  <a:pt x="2370" y="5680"/>
                  <a:pt x="2346" y="5823"/>
                  <a:pt x="2203" y="5775"/>
                </a:cubicBezTo>
                <a:cubicBezTo>
                  <a:pt x="2286" y="5930"/>
                  <a:pt x="2524" y="5870"/>
                  <a:pt x="2536" y="5692"/>
                </a:cubicBezTo>
                <a:cubicBezTo>
                  <a:pt x="2536" y="5680"/>
                  <a:pt x="2536" y="5656"/>
                  <a:pt x="2536" y="5632"/>
                </a:cubicBezTo>
                <a:lnTo>
                  <a:pt x="2536" y="5620"/>
                </a:lnTo>
                <a:cubicBezTo>
                  <a:pt x="2524" y="5573"/>
                  <a:pt x="2489" y="5537"/>
                  <a:pt x="2453" y="5513"/>
                </a:cubicBezTo>
                <a:cubicBezTo>
                  <a:pt x="2858" y="5430"/>
                  <a:pt x="3286" y="5465"/>
                  <a:pt x="3667" y="5596"/>
                </a:cubicBezTo>
                <a:cubicBezTo>
                  <a:pt x="2489" y="5323"/>
                  <a:pt x="2882" y="6489"/>
                  <a:pt x="2155" y="6489"/>
                </a:cubicBezTo>
                <a:lnTo>
                  <a:pt x="2239" y="6489"/>
                </a:lnTo>
                <a:cubicBezTo>
                  <a:pt x="2203" y="6489"/>
                  <a:pt x="2179" y="6489"/>
                  <a:pt x="2155" y="6489"/>
                </a:cubicBezTo>
                <a:cubicBezTo>
                  <a:pt x="2489" y="6585"/>
                  <a:pt x="2703" y="6585"/>
                  <a:pt x="2846" y="6513"/>
                </a:cubicBezTo>
                <a:cubicBezTo>
                  <a:pt x="3215" y="6335"/>
                  <a:pt x="3072" y="5954"/>
                  <a:pt x="3227" y="5823"/>
                </a:cubicBezTo>
                <a:cubicBezTo>
                  <a:pt x="3251" y="6049"/>
                  <a:pt x="3394" y="6108"/>
                  <a:pt x="3572" y="6037"/>
                </a:cubicBezTo>
                <a:cubicBezTo>
                  <a:pt x="3382" y="5882"/>
                  <a:pt x="3525" y="5692"/>
                  <a:pt x="3703" y="5704"/>
                </a:cubicBezTo>
                <a:cubicBezTo>
                  <a:pt x="3977" y="5715"/>
                  <a:pt x="4322" y="6001"/>
                  <a:pt x="4775" y="5692"/>
                </a:cubicBezTo>
                <a:cubicBezTo>
                  <a:pt x="4870" y="5680"/>
                  <a:pt x="4953" y="5656"/>
                  <a:pt x="5049" y="5632"/>
                </a:cubicBezTo>
                <a:cubicBezTo>
                  <a:pt x="4965" y="5680"/>
                  <a:pt x="4894" y="5727"/>
                  <a:pt x="4810" y="5775"/>
                </a:cubicBezTo>
                <a:cubicBezTo>
                  <a:pt x="4275" y="5882"/>
                  <a:pt x="4239" y="6335"/>
                  <a:pt x="4048" y="6537"/>
                </a:cubicBezTo>
                <a:cubicBezTo>
                  <a:pt x="3929" y="6668"/>
                  <a:pt x="3691" y="6632"/>
                  <a:pt x="3715" y="6394"/>
                </a:cubicBezTo>
                <a:cubicBezTo>
                  <a:pt x="3536" y="6466"/>
                  <a:pt x="3477" y="6608"/>
                  <a:pt x="3620" y="6787"/>
                </a:cubicBezTo>
                <a:cubicBezTo>
                  <a:pt x="3429" y="6799"/>
                  <a:pt x="3263" y="6430"/>
                  <a:pt x="2870" y="6561"/>
                </a:cubicBezTo>
                <a:cubicBezTo>
                  <a:pt x="2715" y="6620"/>
                  <a:pt x="2572" y="6763"/>
                  <a:pt x="2393" y="7073"/>
                </a:cubicBezTo>
                <a:lnTo>
                  <a:pt x="2393" y="7073"/>
                </a:lnTo>
                <a:cubicBezTo>
                  <a:pt x="2905" y="6561"/>
                  <a:pt x="3453" y="7656"/>
                  <a:pt x="4096" y="6632"/>
                </a:cubicBezTo>
                <a:lnTo>
                  <a:pt x="4096" y="6632"/>
                </a:lnTo>
                <a:cubicBezTo>
                  <a:pt x="3917" y="7001"/>
                  <a:pt x="3644" y="7323"/>
                  <a:pt x="3298" y="7561"/>
                </a:cubicBezTo>
                <a:cubicBezTo>
                  <a:pt x="3310" y="7513"/>
                  <a:pt x="3298" y="7454"/>
                  <a:pt x="3275" y="7418"/>
                </a:cubicBezTo>
                <a:cubicBezTo>
                  <a:pt x="3275" y="7418"/>
                  <a:pt x="3275" y="7406"/>
                  <a:pt x="3275" y="7406"/>
                </a:cubicBezTo>
                <a:cubicBezTo>
                  <a:pt x="3263" y="7394"/>
                  <a:pt x="3251" y="7382"/>
                  <a:pt x="3239" y="7370"/>
                </a:cubicBezTo>
                <a:cubicBezTo>
                  <a:pt x="3096" y="7228"/>
                  <a:pt x="2882" y="7370"/>
                  <a:pt x="2941" y="7549"/>
                </a:cubicBezTo>
                <a:cubicBezTo>
                  <a:pt x="3013" y="7418"/>
                  <a:pt x="3120" y="7489"/>
                  <a:pt x="3120" y="7585"/>
                </a:cubicBezTo>
                <a:cubicBezTo>
                  <a:pt x="3108" y="7668"/>
                  <a:pt x="2965" y="7728"/>
                  <a:pt x="2894" y="7728"/>
                </a:cubicBezTo>
                <a:cubicBezTo>
                  <a:pt x="2834" y="7728"/>
                  <a:pt x="2774" y="7704"/>
                  <a:pt x="2727" y="7656"/>
                </a:cubicBezTo>
                <a:cubicBezTo>
                  <a:pt x="2608" y="7549"/>
                  <a:pt x="2489" y="7287"/>
                  <a:pt x="2810" y="7168"/>
                </a:cubicBezTo>
                <a:cubicBezTo>
                  <a:pt x="2501" y="6989"/>
                  <a:pt x="2215" y="7358"/>
                  <a:pt x="2274" y="7668"/>
                </a:cubicBezTo>
                <a:cubicBezTo>
                  <a:pt x="2048" y="7620"/>
                  <a:pt x="2012" y="7763"/>
                  <a:pt x="1786" y="7573"/>
                </a:cubicBezTo>
                <a:cubicBezTo>
                  <a:pt x="1989" y="8144"/>
                  <a:pt x="2298" y="8001"/>
                  <a:pt x="2513" y="8097"/>
                </a:cubicBezTo>
                <a:lnTo>
                  <a:pt x="2513" y="8097"/>
                </a:lnTo>
                <a:cubicBezTo>
                  <a:pt x="2036" y="7942"/>
                  <a:pt x="1893" y="8299"/>
                  <a:pt x="1489" y="8323"/>
                </a:cubicBezTo>
                <a:cubicBezTo>
                  <a:pt x="1905" y="8668"/>
                  <a:pt x="2167" y="8382"/>
                  <a:pt x="2465" y="8275"/>
                </a:cubicBezTo>
                <a:lnTo>
                  <a:pt x="2465" y="8275"/>
                </a:lnTo>
                <a:cubicBezTo>
                  <a:pt x="1739" y="8573"/>
                  <a:pt x="1905" y="8978"/>
                  <a:pt x="1620" y="9323"/>
                </a:cubicBezTo>
                <a:cubicBezTo>
                  <a:pt x="1965" y="9025"/>
                  <a:pt x="2370" y="9192"/>
                  <a:pt x="2655" y="8478"/>
                </a:cubicBezTo>
                <a:lnTo>
                  <a:pt x="2655" y="8478"/>
                </a:lnTo>
                <a:cubicBezTo>
                  <a:pt x="2548" y="8775"/>
                  <a:pt x="2262" y="9025"/>
                  <a:pt x="2620" y="9442"/>
                </a:cubicBezTo>
                <a:cubicBezTo>
                  <a:pt x="2643" y="9049"/>
                  <a:pt x="3001" y="8906"/>
                  <a:pt x="2846" y="8430"/>
                </a:cubicBezTo>
                <a:lnTo>
                  <a:pt x="2846" y="8430"/>
                </a:lnTo>
                <a:cubicBezTo>
                  <a:pt x="2941" y="8644"/>
                  <a:pt x="2786" y="8954"/>
                  <a:pt x="3370" y="9156"/>
                </a:cubicBezTo>
                <a:cubicBezTo>
                  <a:pt x="3179" y="8930"/>
                  <a:pt x="3322" y="8882"/>
                  <a:pt x="3275" y="8656"/>
                </a:cubicBezTo>
                <a:cubicBezTo>
                  <a:pt x="3584" y="8728"/>
                  <a:pt x="3953" y="8442"/>
                  <a:pt x="3775" y="8132"/>
                </a:cubicBezTo>
                <a:cubicBezTo>
                  <a:pt x="3644" y="8454"/>
                  <a:pt x="3394" y="8335"/>
                  <a:pt x="3286" y="8216"/>
                </a:cubicBezTo>
                <a:cubicBezTo>
                  <a:pt x="3239" y="8168"/>
                  <a:pt x="3215" y="8109"/>
                  <a:pt x="3215" y="8049"/>
                </a:cubicBezTo>
                <a:cubicBezTo>
                  <a:pt x="3215" y="7978"/>
                  <a:pt x="3275" y="7835"/>
                  <a:pt x="3358" y="7823"/>
                </a:cubicBezTo>
                <a:cubicBezTo>
                  <a:pt x="3441" y="7811"/>
                  <a:pt x="3525" y="7930"/>
                  <a:pt x="3394" y="8001"/>
                </a:cubicBezTo>
                <a:cubicBezTo>
                  <a:pt x="3417" y="8001"/>
                  <a:pt x="3441" y="8001"/>
                  <a:pt x="3465" y="8001"/>
                </a:cubicBezTo>
                <a:cubicBezTo>
                  <a:pt x="3548" y="7990"/>
                  <a:pt x="3620" y="7918"/>
                  <a:pt x="3620" y="7835"/>
                </a:cubicBezTo>
                <a:cubicBezTo>
                  <a:pt x="3620" y="7787"/>
                  <a:pt x="3608" y="7739"/>
                  <a:pt x="3572" y="7704"/>
                </a:cubicBezTo>
                <a:cubicBezTo>
                  <a:pt x="3560" y="7680"/>
                  <a:pt x="3548" y="7668"/>
                  <a:pt x="3536" y="7656"/>
                </a:cubicBezTo>
                <a:lnTo>
                  <a:pt x="3525" y="7656"/>
                </a:lnTo>
                <a:cubicBezTo>
                  <a:pt x="3477" y="7632"/>
                  <a:pt x="3429" y="7620"/>
                  <a:pt x="3370" y="7632"/>
                </a:cubicBezTo>
                <a:cubicBezTo>
                  <a:pt x="3608" y="7287"/>
                  <a:pt x="3929" y="7013"/>
                  <a:pt x="4298" y="6835"/>
                </a:cubicBezTo>
                <a:cubicBezTo>
                  <a:pt x="3275" y="7478"/>
                  <a:pt x="4370" y="8025"/>
                  <a:pt x="3858" y="8537"/>
                </a:cubicBezTo>
                <a:lnTo>
                  <a:pt x="3906" y="8490"/>
                </a:lnTo>
                <a:cubicBezTo>
                  <a:pt x="3894" y="8501"/>
                  <a:pt x="3870" y="8525"/>
                  <a:pt x="3858" y="8537"/>
                </a:cubicBezTo>
                <a:cubicBezTo>
                  <a:pt x="4156" y="8371"/>
                  <a:pt x="4298" y="8216"/>
                  <a:pt x="4358" y="8061"/>
                </a:cubicBezTo>
                <a:cubicBezTo>
                  <a:pt x="4489" y="7680"/>
                  <a:pt x="4120" y="7513"/>
                  <a:pt x="4132" y="7311"/>
                </a:cubicBezTo>
                <a:cubicBezTo>
                  <a:pt x="4322" y="7466"/>
                  <a:pt x="4453" y="7406"/>
                  <a:pt x="4525" y="7216"/>
                </a:cubicBezTo>
                <a:cubicBezTo>
                  <a:pt x="4287" y="7239"/>
                  <a:pt x="4251" y="7013"/>
                  <a:pt x="4394" y="6882"/>
                </a:cubicBezTo>
                <a:cubicBezTo>
                  <a:pt x="4584" y="6704"/>
                  <a:pt x="5049" y="6656"/>
                  <a:pt x="5144" y="6120"/>
                </a:cubicBezTo>
                <a:cubicBezTo>
                  <a:pt x="5203" y="6049"/>
                  <a:pt x="5251" y="5965"/>
                  <a:pt x="5287" y="5882"/>
                </a:cubicBezTo>
                <a:cubicBezTo>
                  <a:pt x="5263" y="5977"/>
                  <a:pt x="5239" y="6061"/>
                  <a:pt x="5227" y="6156"/>
                </a:cubicBezTo>
                <a:cubicBezTo>
                  <a:pt x="4918" y="6596"/>
                  <a:pt x="5215" y="6954"/>
                  <a:pt x="5227" y="7228"/>
                </a:cubicBezTo>
                <a:cubicBezTo>
                  <a:pt x="5227" y="7406"/>
                  <a:pt x="5049" y="7549"/>
                  <a:pt x="4894" y="7370"/>
                </a:cubicBezTo>
                <a:cubicBezTo>
                  <a:pt x="4810" y="7549"/>
                  <a:pt x="4870" y="7680"/>
                  <a:pt x="5096" y="7716"/>
                </a:cubicBezTo>
                <a:cubicBezTo>
                  <a:pt x="4977" y="7859"/>
                  <a:pt x="4596" y="7716"/>
                  <a:pt x="4406" y="8085"/>
                </a:cubicBezTo>
                <a:cubicBezTo>
                  <a:pt x="4334" y="8228"/>
                  <a:pt x="4334" y="8442"/>
                  <a:pt x="4429" y="8775"/>
                </a:cubicBezTo>
                <a:lnTo>
                  <a:pt x="4429" y="8775"/>
                </a:lnTo>
                <a:lnTo>
                  <a:pt x="4429" y="8775"/>
                </a:lnTo>
                <a:cubicBezTo>
                  <a:pt x="4441" y="8061"/>
                  <a:pt x="5596" y="8442"/>
                  <a:pt x="5322" y="7263"/>
                </a:cubicBezTo>
                <a:lnTo>
                  <a:pt x="5322" y="7263"/>
                </a:lnTo>
                <a:cubicBezTo>
                  <a:pt x="5465" y="7656"/>
                  <a:pt x="5489" y="8085"/>
                  <a:pt x="5418" y="8490"/>
                </a:cubicBezTo>
                <a:cubicBezTo>
                  <a:pt x="5382" y="8442"/>
                  <a:pt x="5346" y="8418"/>
                  <a:pt x="5299" y="8406"/>
                </a:cubicBezTo>
                <a:lnTo>
                  <a:pt x="5287" y="8406"/>
                </a:lnTo>
                <a:cubicBezTo>
                  <a:pt x="5263" y="8406"/>
                  <a:pt x="5251" y="8406"/>
                  <a:pt x="5227" y="8406"/>
                </a:cubicBezTo>
                <a:cubicBezTo>
                  <a:pt x="5132" y="8418"/>
                  <a:pt x="5049" y="8501"/>
                  <a:pt x="5049" y="8597"/>
                </a:cubicBezTo>
                <a:cubicBezTo>
                  <a:pt x="5060" y="8644"/>
                  <a:pt x="5084" y="8692"/>
                  <a:pt x="5120" y="8728"/>
                </a:cubicBezTo>
                <a:cubicBezTo>
                  <a:pt x="5132" y="8728"/>
                  <a:pt x="5144" y="8740"/>
                  <a:pt x="5156" y="8740"/>
                </a:cubicBezTo>
                <a:cubicBezTo>
                  <a:pt x="5108" y="8597"/>
                  <a:pt x="5251" y="8573"/>
                  <a:pt x="5299" y="8644"/>
                </a:cubicBezTo>
                <a:cubicBezTo>
                  <a:pt x="5358" y="8716"/>
                  <a:pt x="5299" y="8859"/>
                  <a:pt x="5251" y="8906"/>
                </a:cubicBezTo>
                <a:cubicBezTo>
                  <a:pt x="5203" y="8954"/>
                  <a:pt x="5144" y="8966"/>
                  <a:pt x="5084" y="8966"/>
                </a:cubicBezTo>
                <a:cubicBezTo>
                  <a:pt x="4918" y="8978"/>
                  <a:pt x="4656" y="8882"/>
                  <a:pt x="4787" y="8561"/>
                </a:cubicBezTo>
                <a:cubicBezTo>
                  <a:pt x="4441" y="8656"/>
                  <a:pt x="4501" y="9121"/>
                  <a:pt x="4763" y="9299"/>
                </a:cubicBezTo>
                <a:cubicBezTo>
                  <a:pt x="4572" y="9418"/>
                  <a:pt x="4644" y="9561"/>
                  <a:pt x="4346" y="9573"/>
                </a:cubicBezTo>
                <a:cubicBezTo>
                  <a:pt x="4894" y="9847"/>
                  <a:pt x="5013" y="9514"/>
                  <a:pt x="5227" y="9430"/>
                </a:cubicBezTo>
                <a:lnTo>
                  <a:pt x="5227" y="9430"/>
                </a:lnTo>
                <a:cubicBezTo>
                  <a:pt x="4787" y="9656"/>
                  <a:pt x="4929" y="10014"/>
                  <a:pt x="4668" y="10311"/>
                </a:cubicBezTo>
                <a:cubicBezTo>
                  <a:pt x="5215" y="10264"/>
                  <a:pt x="5203" y="9871"/>
                  <a:pt x="5334" y="9597"/>
                </a:cubicBezTo>
                <a:lnTo>
                  <a:pt x="5334" y="9597"/>
                </a:lnTo>
                <a:cubicBezTo>
                  <a:pt x="5025" y="10311"/>
                  <a:pt x="5430" y="10490"/>
                  <a:pt x="5465" y="10930"/>
                </a:cubicBezTo>
                <a:cubicBezTo>
                  <a:pt x="5513" y="10490"/>
                  <a:pt x="5918" y="10311"/>
                  <a:pt x="5608" y="9597"/>
                </a:cubicBezTo>
                <a:lnTo>
                  <a:pt x="5608" y="9597"/>
                </a:lnTo>
                <a:cubicBezTo>
                  <a:pt x="5739" y="9871"/>
                  <a:pt x="5715" y="10264"/>
                  <a:pt x="6263" y="10311"/>
                </a:cubicBezTo>
                <a:cubicBezTo>
                  <a:pt x="6001" y="10014"/>
                  <a:pt x="6156" y="9656"/>
                  <a:pt x="5703" y="9430"/>
                </a:cubicBezTo>
                <a:lnTo>
                  <a:pt x="5703" y="9430"/>
                </a:lnTo>
                <a:cubicBezTo>
                  <a:pt x="5930" y="9514"/>
                  <a:pt x="6037" y="9835"/>
                  <a:pt x="6584" y="9573"/>
                </a:cubicBezTo>
                <a:cubicBezTo>
                  <a:pt x="6287" y="9561"/>
                  <a:pt x="6370" y="9430"/>
                  <a:pt x="6180" y="9299"/>
                </a:cubicBezTo>
                <a:cubicBezTo>
                  <a:pt x="6430" y="9121"/>
                  <a:pt x="6489" y="8656"/>
                  <a:pt x="6156" y="8561"/>
                </a:cubicBezTo>
                <a:cubicBezTo>
                  <a:pt x="6287" y="8882"/>
                  <a:pt x="6025" y="8978"/>
                  <a:pt x="5858" y="8966"/>
                </a:cubicBezTo>
                <a:cubicBezTo>
                  <a:pt x="5799" y="8978"/>
                  <a:pt x="5739" y="8954"/>
                  <a:pt x="5691" y="8906"/>
                </a:cubicBezTo>
                <a:cubicBezTo>
                  <a:pt x="5632" y="8859"/>
                  <a:pt x="5584" y="8704"/>
                  <a:pt x="5632" y="8644"/>
                </a:cubicBezTo>
                <a:cubicBezTo>
                  <a:pt x="5691" y="8573"/>
                  <a:pt x="5834" y="8597"/>
                  <a:pt x="5787" y="8740"/>
                </a:cubicBezTo>
                <a:lnTo>
                  <a:pt x="5811" y="8728"/>
                </a:lnTo>
                <a:cubicBezTo>
                  <a:pt x="5858" y="8692"/>
                  <a:pt x="5882" y="8644"/>
                  <a:pt x="5882" y="8597"/>
                </a:cubicBezTo>
                <a:cubicBezTo>
                  <a:pt x="5882" y="8501"/>
                  <a:pt x="5799" y="8418"/>
                  <a:pt x="5703" y="8406"/>
                </a:cubicBezTo>
                <a:cubicBezTo>
                  <a:pt x="5691" y="8406"/>
                  <a:pt x="5668" y="8406"/>
                  <a:pt x="5656" y="8406"/>
                </a:cubicBezTo>
                <a:lnTo>
                  <a:pt x="5644" y="8406"/>
                </a:lnTo>
                <a:cubicBezTo>
                  <a:pt x="5584" y="8418"/>
                  <a:pt x="5549" y="8442"/>
                  <a:pt x="5525" y="8490"/>
                </a:cubicBezTo>
                <a:cubicBezTo>
                  <a:pt x="5441" y="8085"/>
                  <a:pt x="5477" y="7656"/>
                  <a:pt x="5608" y="7263"/>
                </a:cubicBezTo>
                <a:cubicBezTo>
                  <a:pt x="5334" y="8442"/>
                  <a:pt x="6501" y="8061"/>
                  <a:pt x="6501" y="8787"/>
                </a:cubicBezTo>
                <a:cubicBezTo>
                  <a:pt x="6501" y="8763"/>
                  <a:pt x="6501" y="8728"/>
                  <a:pt x="6501" y="8704"/>
                </a:cubicBezTo>
                <a:cubicBezTo>
                  <a:pt x="6501" y="8728"/>
                  <a:pt x="6501" y="8763"/>
                  <a:pt x="6501" y="8787"/>
                </a:cubicBezTo>
                <a:cubicBezTo>
                  <a:pt x="6596" y="8454"/>
                  <a:pt x="6596" y="8240"/>
                  <a:pt x="6525" y="8097"/>
                </a:cubicBezTo>
                <a:cubicBezTo>
                  <a:pt x="6346" y="7728"/>
                  <a:pt x="5965" y="7859"/>
                  <a:pt x="5834" y="7716"/>
                </a:cubicBezTo>
                <a:cubicBezTo>
                  <a:pt x="6061" y="7692"/>
                  <a:pt x="6120" y="7549"/>
                  <a:pt x="6049" y="7370"/>
                </a:cubicBezTo>
                <a:cubicBezTo>
                  <a:pt x="5894" y="7549"/>
                  <a:pt x="5703" y="7418"/>
                  <a:pt x="5715" y="7239"/>
                </a:cubicBezTo>
                <a:cubicBezTo>
                  <a:pt x="5727" y="6966"/>
                  <a:pt x="6013" y="6608"/>
                  <a:pt x="5703" y="6156"/>
                </a:cubicBezTo>
                <a:cubicBezTo>
                  <a:pt x="5691" y="6073"/>
                  <a:pt x="5668" y="5977"/>
                  <a:pt x="5644" y="5894"/>
                </a:cubicBezTo>
                <a:cubicBezTo>
                  <a:pt x="5691" y="5977"/>
                  <a:pt x="5739" y="6049"/>
                  <a:pt x="5799" y="6120"/>
                </a:cubicBezTo>
                <a:cubicBezTo>
                  <a:pt x="5894" y="6668"/>
                  <a:pt x="6346" y="6704"/>
                  <a:pt x="6549" y="6894"/>
                </a:cubicBezTo>
                <a:cubicBezTo>
                  <a:pt x="6680" y="7013"/>
                  <a:pt x="6644" y="7239"/>
                  <a:pt x="6406" y="7228"/>
                </a:cubicBezTo>
                <a:cubicBezTo>
                  <a:pt x="6477" y="7406"/>
                  <a:pt x="6620" y="7466"/>
                  <a:pt x="6799" y="7323"/>
                </a:cubicBezTo>
                <a:cubicBezTo>
                  <a:pt x="6811" y="7513"/>
                  <a:pt x="6442" y="7680"/>
                  <a:pt x="6573" y="8073"/>
                </a:cubicBezTo>
                <a:cubicBezTo>
                  <a:pt x="6632" y="8216"/>
                  <a:pt x="6775" y="8382"/>
                  <a:pt x="7085" y="8549"/>
                </a:cubicBezTo>
                <a:lnTo>
                  <a:pt x="7085" y="8549"/>
                </a:lnTo>
                <a:lnTo>
                  <a:pt x="7085" y="8549"/>
                </a:lnTo>
                <a:cubicBezTo>
                  <a:pt x="6584" y="8037"/>
                  <a:pt x="7668" y="7489"/>
                  <a:pt x="6644" y="6847"/>
                </a:cubicBezTo>
                <a:lnTo>
                  <a:pt x="6644" y="6847"/>
                </a:lnTo>
                <a:cubicBezTo>
                  <a:pt x="7025" y="7025"/>
                  <a:pt x="7346" y="7299"/>
                  <a:pt x="7573" y="7644"/>
                </a:cubicBezTo>
                <a:cubicBezTo>
                  <a:pt x="7525" y="7644"/>
                  <a:pt x="7477" y="7644"/>
                  <a:pt x="7430" y="7668"/>
                </a:cubicBezTo>
                <a:lnTo>
                  <a:pt x="7430" y="7668"/>
                </a:lnTo>
                <a:cubicBezTo>
                  <a:pt x="7406" y="7680"/>
                  <a:pt x="7394" y="7704"/>
                  <a:pt x="7382" y="7716"/>
                </a:cubicBezTo>
                <a:cubicBezTo>
                  <a:pt x="7239" y="7847"/>
                  <a:pt x="7382" y="8073"/>
                  <a:pt x="7561" y="8013"/>
                </a:cubicBezTo>
                <a:cubicBezTo>
                  <a:pt x="7430" y="7942"/>
                  <a:pt x="7513" y="7823"/>
                  <a:pt x="7596" y="7835"/>
                </a:cubicBezTo>
                <a:cubicBezTo>
                  <a:pt x="7680" y="7835"/>
                  <a:pt x="7751" y="7978"/>
                  <a:pt x="7751" y="8061"/>
                </a:cubicBezTo>
                <a:cubicBezTo>
                  <a:pt x="7739" y="8120"/>
                  <a:pt x="7716" y="8180"/>
                  <a:pt x="7680" y="8216"/>
                </a:cubicBezTo>
                <a:cubicBezTo>
                  <a:pt x="7573" y="8347"/>
                  <a:pt x="7311" y="8454"/>
                  <a:pt x="7180" y="8132"/>
                </a:cubicBezTo>
                <a:cubicBezTo>
                  <a:pt x="7001" y="8442"/>
                  <a:pt x="7382" y="8728"/>
                  <a:pt x="7680" y="8668"/>
                </a:cubicBezTo>
                <a:cubicBezTo>
                  <a:pt x="7632" y="8894"/>
                  <a:pt x="7787" y="8942"/>
                  <a:pt x="7585" y="9168"/>
                </a:cubicBezTo>
                <a:cubicBezTo>
                  <a:pt x="8168" y="8966"/>
                  <a:pt x="8013" y="8644"/>
                  <a:pt x="8108" y="8430"/>
                </a:cubicBezTo>
                <a:lnTo>
                  <a:pt x="8108" y="8430"/>
                </a:lnTo>
                <a:cubicBezTo>
                  <a:pt x="7966" y="8918"/>
                  <a:pt x="8323" y="9061"/>
                  <a:pt x="8335" y="9454"/>
                </a:cubicBezTo>
                <a:cubicBezTo>
                  <a:pt x="8692" y="9037"/>
                  <a:pt x="8406" y="8775"/>
                  <a:pt x="8299" y="8478"/>
                </a:cubicBezTo>
                <a:lnTo>
                  <a:pt x="8299" y="8478"/>
                </a:lnTo>
                <a:cubicBezTo>
                  <a:pt x="8597" y="9204"/>
                  <a:pt x="9001" y="9037"/>
                  <a:pt x="9347" y="9335"/>
                </a:cubicBezTo>
                <a:cubicBezTo>
                  <a:pt x="9049" y="8978"/>
                  <a:pt x="9216" y="8573"/>
                  <a:pt x="8489" y="8287"/>
                </a:cubicBezTo>
                <a:lnTo>
                  <a:pt x="8489" y="8287"/>
                </a:lnTo>
                <a:cubicBezTo>
                  <a:pt x="8787" y="8394"/>
                  <a:pt x="9049" y="8680"/>
                  <a:pt x="9466" y="8335"/>
                </a:cubicBezTo>
                <a:cubicBezTo>
                  <a:pt x="9061" y="8311"/>
                  <a:pt x="8918" y="7954"/>
                  <a:pt x="8442" y="8097"/>
                </a:cubicBezTo>
                <a:lnTo>
                  <a:pt x="8442" y="8097"/>
                </a:lnTo>
                <a:cubicBezTo>
                  <a:pt x="8656" y="8013"/>
                  <a:pt x="8966" y="8156"/>
                  <a:pt x="9168" y="7585"/>
                </a:cubicBezTo>
                <a:cubicBezTo>
                  <a:pt x="8954" y="7775"/>
                  <a:pt x="8906" y="7632"/>
                  <a:pt x="8680" y="7680"/>
                </a:cubicBezTo>
                <a:cubicBezTo>
                  <a:pt x="8739" y="7382"/>
                  <a:pt x="8454" y="7001"/>
                  <a:pt x="8144" y="7168"/>
                </a:cubicBezTo>
                <a:cubicBezTo>
                  <a:pt x="8466" y="7299"/>
                  <a:pt x="8358" y="7561"/>
                  <a:pt x="8228" y="7668"/>
                </a:cubicBezTo>
                <a:cubicBezTo>
                  <a:pt x="8180" y="7716"/>
                  <a:pt x="8120" y="7739"/>
                  <a:pt x="8061" y="7739"/>
                </a:cubicBezTo>
                <a:cubicBezTo>
                  <a:pt x="7989" y="7739"/>
                  <a:pt x="7847" y="7680"/>
                  <a:pt x="7847" y="7585"/>
                </a:cubicBezTo>
                <a:cubicBezTo>
                  <a:pt x="7835" y="7501"/>
                  <a:pt x="7942" y="7418"/>
                  <a:pt x="8013" y="7549"/>
                </a:cubicBezTo>
                <a:cubicBezTo>
                  <a:pt x="8025" y="7537"/>
                  <a:pt x="8025" y="7513"/>
                  <a:pt x="8013" y="7489"/>
                </a:cubicBezTo>
                <a:cubicBezTo>
                  <a:pt x="8013" y="7394"/>
                  <a:pt x="7942" y="7323"/>
                  <a:pt x="7858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704" y="7382"/>
                  <a:pt x="7692" y="7406"/>
                  <a:pt x="7680" y="7418"/>
                </a:cubicBezTo>
                <a:cubicBezTo>
                  <a:pt x="7680" y="7418"/>
                  <a:pt x="7680" y="7418"/>
                  <a:pt x="7668" y="7430"/>
                </a:cubicBez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6" y="6644"/>
                </a:cubicBezTo>
                <a:cubicBezTo>
                  <a:pt x="7489" y="7668"/>
                  <a:pt x="8037" y="6573"/>
                  <a:pt x="8549" y="7085"/>
                </a:cubicBezTo>
                <a:lnTo>
                  <a:pt x="8501" y="7037"/>
                </a:lnTo>
                <a:cubicBezTo>
                  <a:pt x="8513" y="7049"/>
                  <a:pt x="8537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92" y="6454"/>
                  <a:pt x="7525" y="6823"/>
                  <a:pt x="7323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1" y="5739"/>
                  <a:pt x="5977" y="5692"/>
                  <a:pt x="5906" y="5644"/>
                </a:cubicBezTo>
                <a:cubicBezTo>
                  <a:pt x="5989" y="5680"/>
                  <a:pt x="6072" y="5692"/>
                  <a:pt x="6168" y="5704"/>
                </a:cubicBezTo>
                <a:cubicBezTo>
                  <a:pt x="6608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2" y="6073"/>
                  <a:pt x="7727" y="5834"/>
                </a:cubicBezTo>
                <a:cubicBezTo>
                  <a:pt x="7870" y="5965"/>
                  <a:pt x="7727" y="6346"/>
                  <a:pt x="8097" y="6537"/>
                </a:cubicBezTo>
                <a:cubicBezTo>
                  <a:pt x="8251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73" y="6501"/>
                  <a:pt x="8454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97" y="5453"/>
                  <a:pt x="8501" y="5525"/>
                </a:cubicBezTo>
                <a:cubicBezTo>
                  <a:pt x="8454" y="5549"/>
                  <a:pt x="8430" y="5596"/>
                  <a:pt x="8418" y="5644"/>
                </a:cubicBezTo>
                <a:cubicBezTo>
                  <a:pt x="8418" y="5644"/>
                  <a:pt x="8418" y="5656"/>
                  <a:pt x="8418" y="5656"/>
                </a:cubicBez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4"/>
                  <a:pt x="8751" y="5787"/>
                </a:cubicBezTo>
                <a:cubicBezTo>
                  <a:pt x="8609" y="5834"/>
                  <a:pt x="8585" y="5692"/>
                  <a:pt x="8656" y="5644"/>
                </a:cubicBezTo>
                <a:cubicBezTo>
                  <a:pt x="8716" y="5596"/>
                  <a:pt x="8859" y="5644"/>
                  <a:pt x="8918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94" y="5739"/>
                  <a:pt x="9609" y="5608"/>
                </a:cubicBezTo>
                <a:lnTo>
                  <a:pt x="9609" y="5608"/>
                </a:lnTo>
                <a:cubicBezTo>
                  <a:pt x="10323" y="5906"/>
                  <a:pt x="10502" y="5513"/>
                  <a:pt x="10942" y="5477"/>
                </a:cubicBezTo>
                <a:cubicBezTo>
                  <a:pt x="10502" y="5430"/>
                  <a:pt x="10323" y="5025"/>
                  <a:pt x="9609" y="5334"/>
                </a:cubicBezTo>
                <a:lnTo>
                  <a:pt x="9609" y="5334"/>
                </a:lnTo>
                <a:cubicBezTo>
                  <a:pt x="9894" y="5203"/>
                  <a:pt x="10275" y="5215"/>
                  <a:pt x="10323" y="4680"/>
                </a:cubicBezTo>
                <a:cubicBezTo>
                  <a:pt x="10025" y="4942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311" y="4763"/>
                </a:cubicBezTo>
                <a:cubicBezTo>
                  <a:pt x="9132" y="4501"/>
                  <a:pt x="8668" y="4441"/>
                  <a:pt x="8573" y="4787"/>
                </a:cubicBezTo>
                <a:cubicBezTo>
                  <a:pt x="8894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18" y="5251"/>
                </a:cubicBezTo>
                <a:cubicBezTo>
                  <a:pt x="8859" y="5299"/>
                  <a:pt x="8716" y="5358"/>
                  <a:pt x="8656" y="5299"/>
                </a:cubicBezTo>
                <a:cubicBezTo>
                  <a:pt x="8585" y="5251"/>
                  <a:pt x="8609" y="5108"/>
                  <a:pt x="8751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18" y="5251"/>
                  <a:pt x="8418" y="5275"/>
                  <a:pt x="8418" y="5287"/>
                </a:cubicBezTo>
                <a:cubicBezTo>
                  <a:pt x="8418" y="5299"/>
                  <a:pt x="8418" y="5299"/>
                  <a:pt x="8418" y="5299"/>
                </a:cubicBezTo>
                <a:cubicBezTo>
                  <a:pt x="8430" y="5358"/>
                  <a:pt x="8454" y="5394"/>
                  <a:pt x="8501" y="5418"/>
                </a:cubicBezTo>
                <a:cubicBezTo>
                  <a:pt x="8097" y="5501"/>
                  <a:pt x="7668" y="5465"/>
                  <a:pt x="7287" y="5334"/>
                </a:cubicBezTo>
                <a:cubicBezTo>
                  <a:pt x="8454" y="5608"/>
                  <a:pt x="8073" y="4441"/>
                  <a:pt x="8799" y="4441"/>
                </a:cubicBezTo>
                <a:lnTo>
                  <a:pt x="8716" y="4441"/>
                </a:lnTo>
                <a:cubicBezTo>
                  <a:pt x="8739" y="4430"/>
                  <a:pt x="8775" y="4430"/>
                  <a:pt x="8799" y="4441"/>
                </a:cubicBezTo>
                <a:cubicBezTo>
                  <a:pt x="8466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4" y="4870"/>
                  <a:pt x="7561" y="4822"/>
                  <a:pt x="7382" y="4894"/>
                </a:cubicBezTo>
                <a:cubicBezTo>
                  <a:pt x="7573" y="5049"/>
                  <a:pt x="7430" y="5239"/>
                  <a:pt x="7251" y="5227"/>
                </a:cubicBezTo>
                <a:cubicBezTo>
                  <a:pt x="6977" y="5215"/>
                  <a:pt x="6632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39" y="4537"/>
                </a:cubicBezTo>
                <a:cubicBezTo>
                  <a:pt x="7418" y="4465"/>
                  <a:pt x="7477" y="4322"/>
                  <a:pt x="7335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94" y="4168"/>
                  <a:pt x="8561" y="3858"/>
                </a:cubicBezTo>
                <a:lnTo>
                  <a:pt x="8561" y="3858"/>
                </a:lnTo>
                <a:cubicBezTo>
                  <a:pt x="8049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37" y="3929"/>
                  <a:pt x="7311" y="3608"/>
                  <a:pt x="7656" y="3370"/>
                </a:cubicBezTo>
                <a:cubicBezTo>
                  <a:pt x="7644" y="3418"/>
                  <a:pt x="7656" y="3477"/>
                  <a:pt x="7680" y="3513"/>
                </a:cubicBezTo>
                <a:cubicBezTo>
                  <a:pt x="7680" y="3513"/>
                  <a:pt x="7680" y="3525"/>
                  <a:pt x="7692" y="3525"/>
                </a:cubicBezTo>
                <a:cubicBezTo>
                  <a:pt x="7704" y="3537"/>
                  <a:pt x="7716" y="3548"/>
                  <a:pt x="7727" y="3560"/>
                </a:cubicBezTo>
                <a:cubicBezTo>
                  <a:pt x="7858" y="3715"/>
                  <a:pt x="8097" y="3572"/>
                  <a:pt x="8025" y="3382"/>
                </a:cubicBezTo>
                <a:cubicBezTo>
                  <a:pt x="7954" y="3513"/>
                  <a:pt x="7835" y="3441"/>
                  <a:pt x="7847" y="3346"/>
                </a:cubicBezTo>
                <a:cubicBezTo>
                  <a:pt x="7858" y="3263"/>
                  <a:pt x="8001" y="3203"/>
                  <a:pt x="8073" y="3203"/>
                </a:cubicBezTo>
                <a:cubicBezTo>
                  <a:pt x="8132" y="3203"/>
                  <a:pt x="8192" y="3227"/>
                  <a:pt x="8239" y="3275"/>
                </a:cubicBezTo>
                <a:cubicBezTo>
                  <a:pt x="8358" y="3382"/>
                  <a:pt x="8478" y="3644"/>
                  <a:pt x="8156" y="3763"/>
                </a:cubicBezTo>
                <a:cubicBezTo>
                  <a:pt x="8466" y="3941"/>
                  <a:pt x="8751" y="3572"/>
                  <a:pt x="8680" y="3263"/>
                </a:cubicBezTo>
                <a:cubicBezTo>
                  <a:pt x="8906" y="3310"/>
                  <a:pt x="8954" y="3167"/>
                  <a:pt x="9180" y="3358"/>
                </a:cubicBezTo>
                <a:cubicBezTo>
                  <a:pt x="8978" y="2786"/>
                  <a:pt x="8668" y="2929"/>
                  <a:pt x="8454" y="2834"/>
                </a:cubicBezTo>
                <a:lnTo>
                  <a:pt x="8454" y="2834"/>
                </a:lnTo>
                <a:cubicBezTo>
                  <a:pt x="8930" y="2989"/>
                  <a:pt x="9073" y="2632"/>
                  <a:pt x="9466" y="2608"/>
                </a:cubicBezTo>
                <a:cubicBezTo>
                  <a:pt x="9049" y="2263"/>
                  <a:pt x="8787" y="2548"/>
                  <a:pt x="8501" y="2644"/>
                </a:cubicBezTo>
                <a:lnTo>
                  <a:pt x="8501" y="2644"/>
                </a:lnTo>
                <a:cubicBezTo>
                  <a:pt x="9228" y="2346"/>
                  <a:pt x="9061" y="1953"/>
                  <a:pt x="9347" y="1608"/>
                </a:cubicBezTo>
                <a:cubicBezTo>
                  <a:pt x="9001" y="1905"/>
                  <a:pt x="8597" y="1727"/>
                  <a:pt x="8311" y="2453"/>
                </a:cubicBezTo>
                <a:lnTo>
                  <a:pt x="8311" y="2453"/>
                </a:lnTo>
                <a:cubicBezTo>
                  <a:pt x="8406" y="2155"/>
                  <a:pt x="8692" y="1905"/>
                  <a:pt x="8347" y="1489"/>
                </a:cubicBezTo>
                <a:cubicBezTo>
                  <a:pt x="8323" y="1882"/>
                  <a:pt x="7966" y="2024"/>
                  <a:pt x="8120" y="2501"/>
                </a:cubicBezTo>
                <a:lnTo>
                  <a:pt x="8120" y="2501"/>
                </a:lnTo>
                <a:cubicBezTo>
                  <a:pt x="8025" y="2286"/>
                  <a:pt x="8168" y="1977"/>
                  <a:pt x="7596" y="1774"/>
                </a:cubicBezTo>
                <a:cubicBezTo>
                  <a:pt x="7787" y="2001"/>
                  <a:pt x="7644" y="2048"/>
                  <a:pt x="7692" y="2263"/>
                </a:cubicBezTo>
                <a:cubicBezTo>
                  <a:pt x="7394" y="2203"/>
                  <a:pt x="7013" y="2489"/>
                  <a:pt x="7192" y="2798"/>
                </a:cubicBezTo>
                <a:cubicBezTo>
                  <a:pt x="7311" y="2477"/>
                  <a:pt x="7573" y="2596"/>
                  <a:pt x="7680" y="2715"/>
                </a:cubicBezTo>
                <a:cubicBezTo>
                  <a:pt x="7727" y="2763"/>
                  <a:pt x="7751" y="2822"/>
                  <a:pt x="7751" y="2882"/>
                </a:cubicBezTo>
                <a:cubicBezTo>
                  <a:pt x="7751" y="2953"/>
                  <a:pt x="7692" y="3096"/>
                  <a:pt x="7608" y="3108"/>
                </a:cubicBezTo>
                <a:cubicBezTo>
                  <a:pt x="7513" y="3120"/>
                  <a:pt x="7442" y="3001"/>
                  <a:pt x="7573" y="2929"/>
                </a:cubicBezTo>
                <a:cubicBezTo>
                  <a:pt x="7382" y="2858"/>
                  <a:pt x="7239" y="3096"/>
                  <a:pt x="7394" y="3227"/>
                </a:cubicBezTo>
                <a:cubicBezTo>
                  <a:pt x="7406" y="3239"/>
                  <a:pt x="7418" y="3251"/>
                  <a:pt x="7430" y="3263"/>
                </a:cubicBezTo>
                <a:lnTo>
                  <a:pt x="7442" y="3263"/>
                </a:lnTo>
                <a:cubicBezTo>
                  <a:pt x="7477" y="3287"/>
                  <a:pt x="7537" y="3298"/>
                  <a:pt x="7585" y="3287"/>
                </a:cubicBezTo>
                <a:cubicBezTo>
                  <a:pt x="7346" y="3632"/>
                  <a:pt x="7025" y="3906"/>
                  <a:pt x="6656" y="4084"/>
                </a:cubicBezTo>
                <a:cubicBezTo>
                  <a:pt x="7680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96" y="2858"/>
                </a:cubicBezTo>
                <a:cubicBezTo>
                  <a:pt x="6465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811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15" y="3513"/>
                  <a:pt x="5906" y="3382"/>
                  <a:pt x="6061" y="3560"/>
                </a:cubicBezTo>
                <a:cubicBezTo>
                  <a:pt x="6132" y="3382"/>
                  <a:pt x="6084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25" y="2144"/>
                </a:cubicBezTo>
                <a:cubicBezTo>
                  <a:pt x="6513" y="2870"/>
                  <a:pt x="5346" y="2489"/>
                  <a:pt x="5632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56" y="2525"/>
                </a:cubicBezTo>
                <a:lnTo>
                  <a:pt x="5668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34" y="2215"/>
                </a:cubicBezTo>
                <a:lnTo>
                  <a:pt x="5799" y="2191"/>
                </a:lnTo>
                <a:cubicBezTo>
                  <a:pt x="5846" y="2334"/>
                  <a:pt x="5703" y="2358"/>
                  <a:pt x="5656" y="2286"/>
                </a:cubicBezTo>
                <a:cubicBezTo>
                  <a:pt x="5596" y="2227"/>
                  <a:pt x="5656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13" y="2275"/>
                  <a:pt x="6453" y="1810"/>
                  <a:pt x="6192" y="1643"/>
                </a:cubicBezTo>
                <a:cubicBezTo>
                  <a:pt x="6382" y="1513"/>
                  <a:pt x="6311" y="1382"/>
                  <a:pt x="6608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39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91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29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63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20" y="2489"/>
                  <a:pt x="4441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20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51" y="4775"/>
                </a:cubicBezTo>
                <a:cubicBezTo>
                  <a:pt x="5263" y="4858"/>
                  <a:pt x="5275" y="4953"/>
                  <a:pt x="5310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98"/>
                  <a:pt x="3536" y="3263"/>
                </a:cubicBezTo>
                <a:lnTo>
                  <a:pt x="3548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70"/>
                  <a:pt x="3405" y="2929"/>
                </a:cubicBezTo>
                <a:cubicBezTo>
                  <a:pt x="3536" y="3001"/>
                  <a:pt x="3465" y="3120"/>
                  <a:pt x="3370" y="3108"/>
                </a:cubicBezTo>
                <a:cubicBezTo>
                  <a:pt x="3286" y="3096"/>
                  <a:pt x="3227" y="2953"/>
                  <a:pt x="3227" y="2882"/>
                </a:cubicBezTo>
                <a:cubicBezTo>
                  <a:pt x="3227" y="2822"/>
                  <a:pt x="3251" y="2763"/>
                  <a:pt x="3298" y="2715"/>
                </a:cubicBezTo>
                <a:cubicBezTo>
                  <a:pt x="3405" y="2596"/>
                  <a:pt x="3656" y="2477"/>
                  <a:pt x="3786" y="2798"/>
                </a:cubicBezTo>
                <a:cubicBezTo>
                  <a:pt x="3965" y="2489"/>
                  <a:pt x="3596" y="2203"/>
                  <a:pt x="3286" y="2263"/>
                </a:cubicBezTo>
                <a:cubicBezTo>
                  <a:pt x="3334" y="2048"/>
                  <a:pt x="3191" y="2001"/>
                  <a:pt x="3382" y="1774"/>
                </a:cubicBezTo>
                <a:cubicBezTo>
                  <a:pt x="2810" y="1977"/>
                  <a:pt x="2953" y="2286"/>
                  <a:pt x="2858" y="2501"/>
                </a:cubicBezTo>
                <a:lnTo>
                  <a:pt x="2858" y="2501"/>
                </a:lnTo>
                <a:cubicBezTo>
                  <a:pt x="3013" y="2024"/>
                  <a:pt x="2655" y="1882"/>
                  <a:pt x="2632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77" y="1894"/>
                  <a:pt x="1631" y="1608"/>
                </a:cubicBezTo>
                <a:cubicBezTo>
                  <a:pt x="1917" y="1953"/>
                  <a:pt x="1751" y="2358"/>
                  <a:pt x="2477" y="2644"/>
                </a:cubicBezTo>
                <a:lnTo>
                  <a:pt x="2477" y="2644"/>
                </a:lnTo>
                <a:cubicBezTo>
                  <a:pt x="2179" y="2548"/>
                  <a:pt x="1917" y="2263"/>
                  <a:pt x="1512" y="2608"/>
                </a:cubicBezTo>
                <a:cubicBezTo>
                  <a:pt x="1905" y="2632"/>
                  <a:pt x="2048" y="2989"/>
                  <a:pt x="2524" y="2834"/>
                </a:cubicBezTo>
                <a:lnTo>
                  <a:pt x="2524" y="2834"/>
                </a:lnTo>
                <a:cubicBezTo>
                  <a:pt x="2310" y="2929"/>
                  <a:pt x="2001" y="2786"/>
                  <a:pt x="1798" y="3358"/>
                </a:cubicBezTo>
                <a:cubicBezTo>
                  <a:pt x="2024" y="3167"/>
                  <a:pt x="2060" y="3310"/>
                  <a:pt x="2286" y="3263"/>
                </a:cubicBezTo>
                <a:cubicBezTo>
                  <a:pt x="2227" y="3560"/>
                  <a:pt x="2513" y="3941"/>
                  <a:pt x="2822" y="3763"/>
                </a:cubicBezTo>
                <a:cubicBezTo>
                  <a:pt x="2501" y="3644"/>
                  <a:pt x="2620" y="3382"/>
                  <a:pt x="2739" y="3275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096" y="3251"/>
                  <a:pt x="3108" y="3334"/>
                </a:cubicBezTo>
                <a:cubicBezTo>
                  <a:pt x="3120" y="3418"/>
                  <a:pt x="3001" y="3501"/>
                  <a:pt x="2929" y="3370"/>
                </a:cubicBezTo>
                <a:cubicBezTo>
                  <a:pt x="2870" y="3548"/>
                  <a:pt x="3096" y="3679"/>
                  <a:pt x="3227" y="3548"/>
                </a:cubicBezTo>
                <a:cubicBezTo>
                  <a:pt x="3239" y="3537"/>
                  <a:pt x="3251" y="3525"/>
                  <a:pt x="3263" y="3513"/>
                </a:cubicBezTo>
                <a:cubicBezTo>
                  <a:pt x="3263" y="3501"/>
                  <a:pt x="3263" y="3501"/>
                  <a:pt x="3263" y="3501"/>
                </a:cubicBezTo>
                <a:cubicBezTo>
                  <a:pt x="3298" y="3453"/>
                  <a:pt x="3298" y="3406"/>
                  <a:pt x="3298" y="3358"/>
                </a:cubicBezTo>
                <a:cubicBezTo>
                  <a:pt x="3632" y="3596"/>
                  <a:pt x="3917" y="3906"/>
                  <a:pt x="4096" y="4287"/>
                </a:cubicBezTo>
                <a:lnTo>
                  <a:pt x="4096" y="4287"/>
                </a:lnTo>
                <a:cubicBezTo>
                  <a:pt x="3453" y="3263"/>
                  <a:pt x="2905" y="4346"/>
                  <a:pt x="2393" y="3846"/>
                </a:cubicBezTo>
                <a:lnTo>
                  <a:pt x="2393" y="3846"/>
                </a:lnTo>
                <a:cubicBezTo>
                  <a:pt x="2560" y="4144"/>
                  <a:pt x="2715" y="4299"/>
                  <a:pt x="2870" y="4346"/>
                </a:cubicBezTo>
                <a:cubicBezTo>
                  <a:pt x="3251" y="4477"/>
                  <a:pt x="3429" y="4120"/>
                  <a:pt x="3620" y="4132"/>
                </a:cubicBezTo>
                <a:cubicBezTo>
                  <a:pt x="3465" y="4310"/>
                  <a:pt x="3536" y="4453"/>
                  <a:pt x="3715" y="4513"/>
                </a:cubicBezTo>
                <a:cubicBezTo>
                  <a:pt x="3691" y="4287"/>
                  <a:pt x="3917" y="4251"/>
                  <a:pt x="4048" y="4382"/>
                </a:cubicBezTo>
                <a:cubicBezTo>
                  <a:pt x="4227" y="4584"/>
                  <a:pt x="4275" y="5037"/>
                  <a:pt x="4810" y="5132"/>
                </a:cubicBezTo>
                <a:cubicBezTo>
                  <a:pt x="4882" y="5192"/>
                  <a:pt x="4965" y="5239"/>
                  <a:pt x="5049" y="5287"/>
                </a:cubicBezTo>
                <a:cubicBezTo>
                  <a:pt x="4953" y="5251"/>
                  <a:pt x="4870" y="5239"/>
                  <a:pt x="4775" y="5227"/>
                </a:cubicBezTo>
                <a:cubicBezTo>
                  <a:pt x="4334" y="4906"/>
                  <a:pt x="3977" y="5203"/>
                  <a:pt x="3703" y="5215"/>
                </a:cubicBezTo>
                <a:cubicBezTo>
                  <a:pt x="3525" y="5215"/>
                  <a:pt x="3382" y="5037"/>
                  <a:pt x="3560" y="4882"/>
                </a:cubicBezTo>
                <a:cubicBezTo>
                  <a:pt x="3382" y="4799"/>
                  <a:pt x="3251" y="4858"/>
                  <a:pt x="3215" y="5096"/>
                </a:cubicBezTo>
                <a:cubicBezTo>
                  <a:pt x="3072" y="4965"/>
                  <a:pt x="3215" y="4584"/>
                  <a:pt x="2846" y="4406"/>
                </a:cubicBezTo>
                <a:cubicBezTo>
                  <a:pt x="2703" y="4334"/>
                  <a:pt x="2489" y="4322"/>
                  <a:pt x="2155" y="4418"/>
                </a:cubicBezTo>
                <a:cubicBezTo>
                  <a:pt x="2179" y="4418"/>
                  <a:pt x="2203" y="4418"/>
                  <a:pt x="2227" y="4418"/>
                </a:cubicBezTo>
                <a:cubicBezTo>
                  <a:pt x="2203" y="4418"/>
                  <a:pt x="2179" y="4418"/>
                  <a:pt x="2155" y="4418"/>
                </a:cubicBezTo>
                <a:cubicBezTo>
                  <a:pt x="2870" y="4430"/>
                  <a:pt x="2489" y="5584"/>
                  <a:pt x="3667" y="5311"/>
                </a:cubicBezTo>
                <a:lnTo>
                  <a:pt x="3667" y="5311"/>
                </a:lnTo>
                <a:cubicBezTo>
                  <a:pt x="3275" y="5453"/>
                  <a:pt x="2858" y="5489"/>
                  <a:pt x="2441" y="5406"/>
                </a:cubicBezTo>
                <a:cubicBezTo>
                  <a:pt x="2489" y="5382"/>
                  <a:pt x="2513" y="5334"/>
                  <a:pt x="2524" y="5287"/>
                </a:cubicBezTo>
                <a:lnTo>
                  <a:pt x="2524" y="5275"/>
                </a:lnTo>
                <a:cubicBezTo>
                  <a:pt x="2524" y="5251"/>
                  <a:pt x="2524" y="5239"/>
                  <a:pt x="2524" y="5215"/>
                </a:cubicBezTo>
                <a:cubicBezTo>
                  <a:pt x="2524" y="5037"/>
                  <a:pt x="2274" y="4977"/>
                  <a:pt x="2191" y="5144"/>
                </a:cubicBezTo>
                <a:cubicBezTo>
                  <a:pt x="2346" y="5096"/>
                  <a:pt x="2358" y="5239"/>
                  <a:pt x="2286" y="5287"/>
                </a:cubicBezTo>
                <a:cubicBezTo>
                  <a:pt x="2227" y="5346"/>
                  <a:pt x="2084" y="5287"/>
                  <a:pt x="2024" y="5239"/>
                </a:cubicBezTo>
                <a:cubicBezTo>
                  <a:pt x="1989" y="5192"/>
                  <a:pt x="1965" y="5132"/>
                  <a:pt x="1965" y="5072"/>
                </a:cubicBezTo>
                <a:cubicBezTo>
                  <a:pt x="1953" y="4906"/>
                  <a:pt x="2048" y="4644"/>
                  <a:pt x="2370" y="4775"/>
                </a:cubicBezTo>
                <a:cubicBezTo>
                  <a:pt x="2274" y="4430"/>
                  <a:pt x="1810" y="4489"/>
                  <a:pt x="1643" y="4751"/>
                </a:cubicBezTo>
                <a:cubicBezTo>
                  <a:pt x="1512" y="4561"/>
                  <a:pt x="1381" y="4632"/>
                  <a:pt x="1358" y="4334"/>
                </a:cubicBezTo>
                <a:cubicBezTo>
                  <a:pt x="1096" y="4882"/>
                  <a:pt x="1417" y="5001"/>
                  <a:pt x="1500" y="5215"/>
                </a:cubicBezTo>
                <a:lnTo>
                  <a:pt x="1500" y="5215"/>
                </a:lnTo>
                <a:cubicBezTo>
                  <a:pt x="1274" y="4775"/>
                  <a:pt x="905" y="4918"/>
                  <a:pt x="619" y="4656"/>
                </a:cubicBezTo>
                <a:cubicBezTo>
                  <a:pt x="667" y="5203"/>
                  <a:pt x="1060" y="5192"/>
                  <a:pt x="1334" y="5323"/>
                </a:cubicBezTo>
                <a:lnTo>
                  <a:pt x="1334" y="5323"/>
                </a:lnTo>
                <a:cubicBezTo>
                  <a:pt x="619" y="5025"/>
                  <a:pt x="441" y="5418"/>
                  <a:pt x="0" y="5453"/>
                </a:cubicBezTo>
                <a:cubicBezTo>
                  <a:pt x="441" y="5501"/>
                  <a:pt x="619" y="5906"/>
                  <a:pt x="1334" y="5596"/>
                </a:cubicBezTo>
                <a:lnTo>
                  <a:pt x="1334" y="5596"/>
                </a:lnTo>
                <a:cubicBezTo>
                  <a:pt x="1060" y="5727"/>
                  <a:pt x="667" y="5715"/>
                  <a:pt x="619" y="6251"/>
                </a:cubicBezTo>
                <a:cubicBezTo>
                  <a:pt x="917" y="5989"/>
                  <a:pt x="1274" y="6144"/>
                  <a:pt x="1500" y="5692"/>
                </a:cubicBezTo>
                <a:lnTo>
                  <a:pt x="1500" y="5692"/>
                </a:lnTo>
                <a:cubicBezTo>
                  <a:pt x="1417" y="5918"/>
                  <a:pt x="1096" y="6025"/>
                  <a:pt x="1358" y="6585"/>
                </a:cubicBezTo>
                <a:cubicBezTo>
                  <a:pt x="1381" y="6287"/>
                  <a:pt x="1524" y="6358"/>
                  <a:pt x="1643" y="6168"/>
                </a:cubicBezTo>
                <a:close/>
                <a:moveTo>
                  <a:pt x="7299" y="5299"/>
                </a:moveTo>
                <a:close/>
                <a:moveTo>
                  <a:pt x="6763" y="5132"/>
                </a:moveTo>
                <a:cubicBezTo>
                  <a:pt x="6965" y="5180"/>
                  <a:pt x="7144" y="5334"/>
                  <a:pt x="7501" y="5406"/>
                </a:cubicBezTo>
                <a:cubicBezTo>
                  <a:pt x="7596" y="5430"/>
                  <a:pt x="7692" y="5442"/>
                  <a:pt x="7799" y="5453"/>
                </a:cubicBezTo>
                <a:cubicBezTo>
                  <a:pt x="7680" y="5465"/>
                  <a:pt x="7585" y="5477"/>
                  <a:pt x="7501" y="5501"/>
                </a:cubicBezTo>
                <a:cubicBezTo>
                  <a:pt x="7144" y="5584"/>
                  <a:pt x="6965" y="5727"/>
                  <a:pt x="6763" y="5775"/>
                </a:cubicBezTo>
                <a:cubicBezTo>
                  <a:pt x="6620" y="5799"/>
                  <a:pt x="6465" y="5775"/>
                  <a:pt x="6334" y="5704"/>
                </a:cubicBezTo>
                <a:cubicBezTo>
                  <a:pt x="6561" y="5715"/>
                  <a:pt x="6775" y="5620"/>
                  <a:pt x="6930" y="5453"/>
                </a:cubicBezTo>
                <a:cubicBezTo>
                  <a:pt x="6775" y="5287"/>
                  <a:pt x="6561" y="5192"/>
                  <a:pt x="6334" y="5203"/>
                </a:cubicBezTo>
                <a:cubicBezTo>
                  <a:pt x="6465" y="5120"/>
                  <a:pt x="6620" y="5108"/>
                  <a:pt x="6775" y="5144"/>
                </a:cubicBezTo>
                <a:close/>
                <a:moveTo>
                  <a:pt x="6882" y="6620"/>
                </a:moveTo>
                <a:close/>
                <a:moveTo>
                  <a:pt x="6656" y="4049"/>
                </a:moveTo>
                <a:close/>
                <a:moveTo>
                  <a:pt x="6168" y="4310"/>
                </a:moveTo>
                <a:cubicBezTo>
                  <a:pt x="6334" y="4215"/>
                  <a:pt x="6573" y="4180"/>
                  <a:pt x="6870" y="3989"/>
                </a:cubicBezTo>
                <a:cubicBezTo>
                  <a:pt x="6954" y="3929"/>
                  <a:pt x="7037" y="3870"/>
                  <a:pt x="7120" y="3810"/>
                </a:cubicBezTo>
                <a:cubicBezTo>
                  <a:pt x="7049" y="3894"/>
                  <a:pt x="6989" y="3977"/>
                  <a:pt x="6942" y="4060"/>
                </a:cubicBezTo>
                <a:cubicBezTo>
                  <a:pt x="6739" y="4358"/>
                  <a:pt x="6715" y="4596"/>
                  <a:pt x="6620" y="4763"/>
                </a:cubicBezTo>
                <a:cubicBezTo>
                  <a:pt x="6537" y="4894"/>
                  <a:pt x="6406" y="4977"/>
                  <a:pt x="6263" y="5025"/>
                </a:cubicBezTo>
                <a:cubicBezTo>
                  <a:pt x="6430" y="4870"/>
                  <a:pt x="6513" y="4644"/>
                  <a:pt x="6501" y="4418"/>
                </a:cubicBezTo>
                <a:cubicBezTo>
                  <a:pt x="6287" y="4406"/>
                  <a:pt x="6061" y="4501"/>
                  <a:pt x="5906" y="4668"/>
                </a:cubicBezTo>
                <a:cubicBezTo>
                  <a:pt x="5953" y="4525"/>
                  <a:pt x="6049" y="4406"/>
                  <a:pt x="6168" y="4322"/>
                </a:cubicBezTo>
                <a:close/>
                <a:moveTo>
                  <a:pt x="6501" y="6477"/>
                </a:moveTo>
                <a:cubicBezTo>
                  <a:pt x="6513" y="6251"/>
                  <a:pt x="6430" y="6025"/>
                  <a:pt x="6263" y="5882"/>
                </a:cubicBezTo>
                <a:cubicBezTo>
                  <a:pt x="6406" y="5918"/>
                  <a:pt x="6537" y="6013"/>
                  <a:pt x="6620" y="6132"/>
                </a:cubicBezTo>
                <a:cubicBezTo>
                  <a:pt x="6715" y="6311"/>
                  <a:pt x="6739" y="6537"/>
                  <a:pt x="6942" y="6847"/>
                </a:cubicBezTo>
                <a:cubicBezTo>
                  <a:pt x="6989" y="6918"/>
                  <a:pt x="7049" y="7001"/>
                  <a:pt x="7120" y="7097"/>
                </a:cubicBezTo>
                <a:cubicBezTo>
                  <a:pt x="7037" y="7025"/>
                  <a:pt x="6954" y="6966"/>
                  <a:pt x="6870" y="6906"/>
                </a:cubicBezTo>
                <a:cubicBezTo>
                  <a:pt x="6573" y="6716"/>
                  <a:pt x="6334" y="6692"/>
                  <a:pt x="6168" y="6585"/>
                </a:cubicBezTo>
                <a:cubicBezTo>
                  <a:pt x="6037" y="6501"/>
                  <a:pt x="5942" y="6382"/>
                  <a:pt x="5906" y="6239"/>
                </a:cubicBezTo>
                <a:cubicBezTo>
                  <a:pt x="6061" y="6406"/>
                  <a:pt x="6287" y="6501"/>
                  <a:pt x="6513" y="6489"/>
                </a:cubicBezTo>
                <a:close/>
                <a:moveTo>
                  <a:pt x="5632" y="7263"/>
                </a:moveTo>
                <a:close/>
                <a:moveTo>
                  <a:pt x="5227" y="4584"/>
                </a:moveTo>
                <a:cubicBezTo>
                  <a:pt x="5156" y="4453"/>
                  <a:pt x="5132" y="4299"/>
                  <a:pt x="5168" y="4156"/>
                </a:cubicBezTo>
                <a:cubicBezTo>
                  <a:pt x="5215" y="3965"/>
                  <a:pt x="5358" y="3775"/>
                  <a:pt x="5430" y="3429"/>
                </a:cubicBezTo>
                <a:cubicBezTo>
                  <a:pt x="5453" y="3322"/>
                  <a:pt x="5465" y="3227"/>
                  <a:pt x="5477" y="3132"/>
                </a:cubicBezTo>
                <a:cubicBezTo>
                  <a:pt x="5489" y="3227"/>
                  <a:pt x="5513" y="3322"/>
                  <a:pt x="5525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9"/>
                  <a:pt x="5811" y="4453"/>
                  <a:pt x="5739" y="4584"/>
                </a:cubicBezTo>
                <a:cubicBezTo>
                  <a:pt x="5953" y="4358"/>
                  <a:pt x="5787" y="3989"/>
                  <a:pt x="5477" y="3989"/>
                </a:cubicBezTo>
                <a:cubicBezTo>
                  <a:pt x="5168" y="3989"/>
                  <a:pt x="5013" y="4358"/>
                  <a:pt x="5227" y="4584"/>
                </a:cubicBezTo>
                <a:close/>
                <a:moveTo>
                  <a:pt x="5477" y="6894"/>
                </a:moveTo>
                <a:cubicBezTo>
                  <a:pt x="5644" y="6739"/>
                  <a:pt x="5739" y="6525"/>
                  <a:pt x="5739" y="6299"/>
                </a:cubicBezTo>
                <a:cubicBezTo>
                  <a:pt x="5811" y="6430"/>
                  <a:pt x="5834" y="6585"/>
                  <a:pt x="5799" y="6727"/>
                </a:cubicBezTo>
                <a:cubicBezTo>
                  <a:pt x="5751" y="6918"/>
                  <a:pt x="5608" y="7108"/>
                  <a:pt x="5525" y="7454"/>
                </a:cubicBezTo>
                <a:cubicBezTo>
                  <a:pt x="5513" y="7561"/>
                  <a:pt x="5489" y="7656"/>
                  <a:pt x="5477" y="7751"/>
                </a:cubicBezTo>
                <a:cubicBezTo>
                  <a:pt x="5465" y="7656"/>
                  <a:pt x="5453" y="7561"/>
                  <a:pt x="5430" y="7454"/>
                </a:cubicBezTo>
                <a:cubicBezTo>
                  <a:pt x="5358" y="7108"/>
                  <a:pt x="5215" y="6918"/>
                  <a:pt x="5168" y="6727"/>
                </a:cubicBezTo>
                <a:cubicBezTo>
                  <a:pt x="5132" y="6585"/>
                  <a:pt x="5156" y="6430"/>
                  <a:pt x="5227" y="6299"/>
                </a:cubicBezTo>
                <a:cubicBezTo>
                  <a:pt x="5215" y="6525"/>
                  <a:pt x="5310" y="6751"/>
                  <a:pt x="5489" y="6906"/>
                </a:cubicBezTo>
                <a:close/>
                <a:moveTo>
                  <a:pt x="4298" y="6835"/>
                </a:moveTo>
                <a:close/>
                <a:moveTo>
                  <a:pt x="4298" y="4049"/>
                </a:moveTo>
                <a:close/>
                <a:moveTo>
                  <a:pt x="4453" y="4418"/>
                </a:moveTo>
                <a:cubicBezTo>
                  <a:pt x="4441" y="4644"/>
                  <a:pt x="4525" y="4858"/>
                  <a:pt x="4691" y="5013"/>
                </a:cubicBezTo>
                <a:cubicBezTo>
                  <a:pt x="4548" y="4977"/>
                  <a:pt x="4418" y="4882"/>
                  <a:pt x="4346" y="4751"/>
                </a:cubicBezTo>
                <a:cubicBezTo>
                  <a:pt x="4239" y="4584"/>
                  <a:pt x="4215" y="4358"/>
                  <a:pt x="4013" y="4049"/>
                </a:cubicBezTo>
                <a:cubicBezTo>
                  <a:pt x="3965" y="3977"/>
                  <a:pt x="3906" y="3894"/>
                  <a:pt x="3834" y="3799"/>
                </a:cubicBezTo>
                <a:cubicBezTo>
                  <a:pt x="3917" y="3870"/>
                  <a:pt x="4001" y="3929"/>
                  <a:pt x="4084" y="3977"/>
                </a:cubicBezTo>
                <a:cubicBezTo>
                  <a:pt x="4382" y="4180"/>
                  <a:pt x="4620" y="4203"/>
                  <a:pt x="4787" y="4310"/>
                </a:cubicBezTo>
                <a:cubicBezTo>
                  <a:pt x="4918" y="4382"/>
                  <a:pt x="5013" y="4513"/>
                  <a:pt x="5049" y="4656"/>
                </a:cubicBezTo>
                <a:cubicBezTo>
                  <a:pt x="4894" y="4501"/>
                  <a:pt x="4679" y="4418"/>
                  <a:pt x="4465" y="4430"/>
                </a:cubicBezTo>
                <a:close/>
                <a:moveTo>
                  <a:pt x="5049" y="6215"/>
                </a:moveTo>
                <a:cubicBezTo>
                  <a:pt x="5001" y="6370"/>
                  <a:pt x="4906" y="6489"/>
                  <a:pt x="4787" y="6573"/>
                </a:cubicBezTo>
                <a:cubicBezTo>
                  <a:pt x="4620" y="6680"/>
                  <a:pt x="4382" y="6704"/>
                  <a:pt x="4084" y="6894"/>
                </a:cubicBezTo>
                <a:cubicBezTo>
                  <a:pt x="4001" y="6954"/>
                  <a:pt x="3917" y="7013"/>
                  <a:pt x="3834" y="7085"/>
                </a:cubicBezTo>
                <a:cubicBezTo>
                  <a:pt x="3894" y="6989"/>
                  <a:pt x="3965" y="6906"/>
                  <a:pt x="4013" y="6835"/>
                </a:cubicBezTo>
                <a:cubicBezTo>
                  <a:pt x="4203" y="6537"/>
                  <a:pt x="4227" y="6299"/>
                  <a:pt x="4334" y="6120"/>
                </a:cubicBezTo>
                <a:cubicBezTo>
                  <a:pt x="4418" y="6001"/>
                  <a:pt x="4537" y="5906"/>
                  <a:pt x="4691" y="5858"/>
                </a:cubicBezTo>
                <a:cubicBezTo>
                  <a:pt x="4525" y="6013"/>
                  <a:pt x="4429" y="6239"/>
                  <a:pt x="4441" y="6454"/>
                </a:cubicBezTo>
                <a:cubicBezTo>
                  <a:pt x="4668" y="6477"/>
                  <a:pt x="4906" y="6406"/>
                  <a:pt x="5060" y="6239"/>
                </a:cubicBezTo>
                <a:close/>
                <a:moveTo>
                  <a:pt x="3644" y="5596"/>
                </a:moveTo>
                <a:close/>
                <a:moveTo>
                  <a:pt x="3453" y="5394"/>
                </a:moveTo>
                <a:cubicBezTo>
                  <a:pt x="3810" y="5311"/>
                  <a:pt x="3989" y="5168"/>
                  <a:pt x="4179" y="5120"/>
                </a:cubicBezTo>
                <a:cubicBezTo>
                  <a:pt x="4334" y="5084"/>
                  <a:pt x="4489" y="5108"/>
                  <a:pt x="4620" y="5180"/>
                </a:cubicBezTo>
                <a:cubicBezTo>
                  <a:pt x="4394" y="5180"/>
                  <a:pt x="4167" y="5275"/>
                  <a:pt x="4025" y="5442"/>
                </a:cubicBezTo>
                <a:cubicBezTo>
                  <a:pt x="4167" y="5608"/>
                  <a:pt x="4394" y="5704"/>
                  <a:pt x="4620" y="5692"/>
                </a:cubicBezTo>
                <a:cubicBezTo>
                  <a:pt x="4489" y="5763"/>
                  <a:pt x="4334" y="5787"/>
                  <a:pt x="4179" y="5751"/>
                </a:cubicBezTo>
                <a:cubicBezTo>
                  <a:pt x="3989" y="5715"/>
                  <a:pt x="3810" y="5561"/>
                  <a:pt x="3453" y="5489"/>
                </a:cubicBezTo>
                <a:cubicBezTo>
                  <a:pt x="3358" y="5465"/>
                  <a:pt x="3251" y="5453"/>
                  <a:pt x="3155" y="5442"/>
                </a:cubicBezTo>
                <a:cubicBezTo>
                  <a:pt x="3263" y="5442"/>
                  <a:pt x="3370" y="5430"/>
                  <a:pt x="3477" y="541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1" name="Google Shape;5661;p34"/>
          <p:cNvSpPr/>
          <p:nvPr/>
        </p:nvSpPr>
        <p:spPr>
          <a:xfrm rot="5400000">
            <a:off x="1504065" y="2966115"/>
            <a:ext cx="990567" cy="990567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87"/>
                  <a:pt x="1977" y="5727"/>
                  <a:pt x="2025" y="5680"/>
                </a:cubicBezTo>
                <a:cubicBezTo>
                  <a:pt x="2072" y="5620"/>
                  <a:pt x="2215" y="5573"/>
                  <a:pt x="2287" y="5620"/>
                </a:cubicBezTo>
                <a:cubicBezTo>
                  <a:pt x="2346" y="5680"/>
                  <a:pt x="2334" y="5823"/>
                  <a:pt x="2180" y="5775"/>
                </a:cubicBezTo>
                <a:cubicBezTo>
                  <a:pt x="2275" y="5930"/>
                  <a:pt x="2513" y="5870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3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3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5"/>
                  <a:pt x="2691" y="6585"/>
                  <a:pt x="2834" y="6513"/>
                </a:cubicBezTo>
                <a:cubicBezTo>
                  <a:pt x="3203" y="6335"/>
                  <a:pt x="3061" y="5954"/>
                  <a:pt x="3203" y="5823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4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80"/>
                  <a:pt x="4870" y="5727"/>
                  <a:pt x="4799" y="5775"/>
                </a:cubicBezTo>
                <a:cubicBezTo>
                  <a:pt x="4263" y="5882"/>
                  <a:pt x="4215" y="6335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6"/>
                  <a:pt x="3465" y="6608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61"/>
                  <a:pt x="3442" y="7656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54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8"/>
                  <a:pt x="2858" y="7370"/>
                  <a:pt x="2918" y="7549"/>
                </a:cubicBezTo>
                <a:cubicBezTo>
                  <a:pt x="3001" y="7418"/>
                  <a:pt x="3108" y="7489"/>
                  <a:pt x="3096" y="7585"/>
                </a:cubicBezTo>
                <a:cubicBezTo>
                  <a:pt x="3096" y="7668"/>
                  <a:pt x="2953" y="7728"/>
                  <a:pt x="2882" y="7728"/>
                </a:cubicBezTo>
                <a:cubicBezTo>
                  <a:pt x="2811" y="7728"/>
                  <a:pt x="2751" y="7704"/>
                  <a:pt x="2715" y="7656"/>
                </a:cubicBezTo>
                <a:cubicBezTo>
                  <a:pt x="2584" y="7549"/>
                  <a:pt x="2477" y="7287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44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68"/>
                  <a:pt x="2156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25"/>
                  <a:pt x="2358" y="9192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25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82"/>
                  <a:pt x="3263" y="8656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9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11"/>
                  <a:pt x="3513" y="7930"/>
                  <a:pt x="3382" y="8001"/>
                </a:cubicBezTo>
                <a:cubicBezTo>
                  <a:pt x="3406" y="8001"/>
                  <a:pt x="3430" y="8001"/>
                  <a:pt x="3453" y="8001"/>
                </a:cubicBezTo>
                <a:cubicBezTo>
                  <a:pt x="3537" y="7990"/>
                  <a:pt x="3608" y="7918"/>
                  <a:pt x="3608" y="7835"/>
                </a:cubicBezTo>
                <a:cubicBezTo>
                  <a:pt x="3608" y="7787"/>
                  <a:pt x="3596" y="7739"/>
                  <a:pt x="3561" y="7704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596"/>
                  <a:pt x="5204" y="6954"/>
                  <a:pt x="5204" y="7228"/>
                </a:cubicBezTo>
                <a:cubicBezTo>
                  <a:pt x="5204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406" y="8490"/>
                </a:cubicBezTo>
                <a:cubicBezTo>
                  <a:pt x="5370" y="8442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73"/>
                </a:cubicBezTo>
                <a:cubicBezTo>
                  <a:pt x="4882" y="9847"/>
                  <a:pt x="5001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4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30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51" y="10311"/>
                </a:cubicBezTo>
                <a:cubicBezTo>
                  <a:pt x="5990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42"/>
                  <a:pt x="5501" y="8490"/>
                </a:cubicBezTo>
                <a:cubicBezTo>
                  <a:pt x="5430" y="8085"/>
                  <a:pt x="5454" y="7656"/>
                  <a:pt x="5597" y="7263"/>
                </a:cubicBezTo>
                <a:cubicBezTo>
                  <a:pt x="5323" y="8442"/>
                  <a:pt x="6478" y="8061"/>
                  <a:pt x="6490" y="8787"/>
                </a:cubicBezTo>
                <a:cubicBezTo>
                  <a:pt x="6490" y="8763"/>
                  <a:pt x="6490" y="8728"/>
                  <a:pt x="6490" y="8704"/>
                </a:cubicBezTo>
                <a:cubicBezTo>
                  <a:pt x="6490" y="8728"/>
                  <a:pt x="6490" y="8763"/>
                  <a:pt x="6490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54" y="7859"/>
                  <a:pt x="5823" y="7716"/>
                </a:cubicBezTo>
                <a:cubicBezTo>
                  <a:pt x="6049" y="7692"/>
                  <a:pt x="6109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90" y="6608"/>
                  <a:pt x="5692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9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2" y="7025"/>
                  <a:pt x="7323" y="7299"/>
                  <a:pt x="7561" y="7644"/>
                </a:cubicBezTo>
                <a:cubicBezTo>
                  <a:pt x="7514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54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35"/>
                </a:cubicBezTo>
                <a:cubicBezTo>
                  <a:pt x="9049" y="8311"/>
                  <a:pt x="8907" y="7954"/>
                  <a:pt x="8430" y="8097"/>
                </a:cubicBezTo>
                <a:lnTo>
                  <a:pt x="8430" y="8097"/>
                </a:lnTo>
                <a:cubicBezTo>
                  <a:pt x="8645" y="8013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47"/>
                  <a:pt x="7704" y="7370"/>
                </a:cubicBezTo>
                <a:cubicBezTo>
                  <a:pt x="7692" y="7382"/>
                  <a:pt x="7680" y="7406"/>
                  <a:pt x="7668" y="7418"/>
                </a:cubicBezTo>
                <a:cubicBezTo>
                  <a:pt x="7656" y="7418"/>
                  <a:pt x="7656" y="7418"/>
                  <a:pt x="7656" y="7430"/>
                </a:cubicBez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5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4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4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96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80"/>
                </a:cubicBezTo>
                <a:cubicBezTo>
                  <a:pt x="10014" y="4942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01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299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30"/>
                  <a:pt x="8752" y="4430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9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70"/>
                  <a:pt x="7478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18"/>
                  <a:pt x="7644" y="3477"/>
                  <a:pt x="7668" y="3513"/>
                </a:cubicBezTo>
                <a:cubicBezTo>
                  <a:pt x="7668" y="3513"/>
                  <a:pt x="7668" y="3525"/>
                  <a:pt x="7680" y="3525"/>
                </a:cubicBez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48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14" y="3298"/>
                  <a:pt x="7561" y="3287"/>
                </a:cubicBezTo>
                <a:cubicBezTo>
                  <a:pt x="7335" y="3632"/>
                  <a:pt x="7013" y="3906"/>
                  <a:pt x="6632" y="4084"/>
                </a:cubicBezTo>
                <a:cubicBezTo>
                  <a:pt x="7668" y="3453"/>
                  <a:pt x="6573" y="2894"/>
                  <a:pt x="7073" y="2382"/>
                </a:cubicBezTo>
                <a:lnTo>
                  <a:pt x="7025" y="2441"/>
                </a:lnTo>
                <a:cubicBezTo>
                  <a:pt x="7037" y="2417"/>
                  <a:pt x="7061" y="2405"/>
                  <a:pt x="7073" y="2382"/>
                </a:cubicBezTo>
                <a:cubicBezTo>
                  <a:pt x="6775" y="2560"/>
                  <a:pt x="6632" y="2703"/>
                  <a:pt x="6573" y="2858"/>
                </a:cubicBezTo>
                <a:cubicBezTo>
                  <a:pt x="6442" y="3251"/>
                  <a:pt x="6811" y="3418"/>
                  <a:pt x="6799" y="3608"/>
                </a:cubicBezTo>
                <a:cubicBezTo>
                  <a:pt x="6609" y="3465"/>
                  <a:pt x="6478" y="3525"/>
                  <a:pt x="6406" y="3703"/>
                </a:cubicBezTo>
                <a:cubicBezTo>
                  <a:pt x="6644" y="3691"/>
                  <a:pt x="6680" y="3918"/>
                  <a:pt x="6549" y="4037"/>
                </a:cubicBezTo>
                <a:cubicBezTo>
                  <a:pt x="6347" y="4227"/>
                  <a:pt x="5894" y="4263"/>
                  <a:pt x="5787" y="4811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65"/>
                  <a:pt x="5716" y="3691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60"/>
                  <a:pt x="6347" y="3203"/>
                  <a:pt x="6525" y="2834"/>
                </a:cubicBezTo>
                <a:cubicBezTo>
                  <a:pt x="6597" y="2691"/>
                  <a:pt x="6597" y="2477"/>
                  <a:pt x="6501" y="2144"/>
                </a:cubicBezTo>
                <a:cubicBezTo>
                  <a:pt x="6490" y="2870"/>
                  <a:pt x="5335" y="2489"/>
                  <a:pt x="5609" y="3668"/>
                </a:cubicBezTo>
                <a:cubicBezTo>
                  <a:pt x="5466" y="3275"/>
                  <a:pt x="5442" y="2846"/>
                  <a:pt x="5513" y="2441"/>
                </a:cubicBezTo>
                <a:cubicBezTo>
                  <a:pt x="5549" y="2489"/>
                  <a:pt x="5585" y="2513"/>
                  <a:pt x="5632" y="2525"/>
                </a:cubicBezTo>
                <a:lnTo>
                  <a:pt x="5644" y="2525"/>
                </a:lnTo>
                <a:cubicBezTo>
                  <a:pt x="5668" y="2525"/>
                  <a:pt x="5680" y="2525"/>
                  <a:pt x="5704" y="2525"/>
                </a:cubicBezTo>
                <a:cubicBezTo>
                  <a:pt x="5870" y="2525"/>
                  <a:pt x="5942" y="2310"/>
                  <a:pt x="5811" y="2215"/>
                </a:cubicBezTo>
                <a:lnTo>
                  <a:pt x="5787" y="2191"/>
                </a:lnTo>
                <a:cubicBezTo>
                  <a:pt x="5823" y="2334"/>
                  <a:pt x="5692" y="2358"/>
                  <a:pt x="5632" y="2286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5"/>
                  <a:pt x="6430" y="1810"/>
                  <a:pt x="6168" y="1643"/>
                </a:cubicBezTo>
                <a:cubicBezTo>
                  <a:pt x="6371" y="1513"/>
                  <a:pt x="6287" y="1382"/>
                  <a:pt x="6585" y="1358"/>
                </a:cubicBezTo>
                <a:cubicBezTo>
                  <a:pt x="6037" y="1096"/>
                  <a:pt x="5918" y="1417"/>
                  <a:pt x="5704" y="1501"/>
                </a:cubicBezTo>
                <a:lnTo>
                  <a:pt x="5704" y="1501"/>
                </a:lnTo>
                <a:cubicBezTo>
                  <a:pt x="6144" y="1274"/>
                  <a:pt x="6001" y="917"/>
                  <a:pt x="6263" y="620"/>
                </a:cubicBezTo>
                <a:cubicBezTo>
                  <a:pt x="5716" y="667"/>
                  <a:pt x="5739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01" y="441"/>
                  <a:pt x="5466" y="0"/>
                </a:cubicBezTo>
                <a:cubicBezTo>
                  <a:pt x="5430" y="441"/>
                  <a:pt x="5013" y="620"/>
                  <a:pt x="5323" y="1334"/>
                </a:cubicBezTo>
                <a:lnTo>
                  <a:pt x="5323" y="1334"/>
                </a:lnTo>
                <a:cubicBezTo>
                  <a:pt x="5192" y="1060"/>
                  <a:pt x="5216" y="667"/>
                  <a:pt x="4668" y="620"/>
                </a:cubicBezTo>
                <a:cubicBezTo>
                  <a:pt x="4930" y="917"/>
                  <a:pt x="4775" y="1274"/>
                  <a:pt x="5228" y="1501"/>
                </a:cubicBezTo>
                <a:lnTo>
                  <a:pt x="5228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2"/>
                  <a:pt x="4561" y="1501"/>
                  <a:pt x="4763" y="1643"/>
                </a:cubicBezTo>
                <a:cubicBezTo>
                  <a:pt x="4501" y="1810"/>
                  <a:pt x="4442" y="2275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86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5"/>
                  <a:pt x="5049" y="2525"/>
                  <a:pt x="5228" y="2525"/>
                </a:cubicBezTo>
                <a:cubicBezTo>
                  <a:pt x="5251" y="2525"/>
                  <a:pt x="5263" y="2525"/>
                  <a:pt x="5287" y="2525"/>
                </a:cubicBezTo>
                <a:lnTo>
                  <a:pt x="5299" y="2525"/>
                </a:lnTo>
                <a:cubicBezTo>
                  <a:pt x="5347" y="2513"/>
                  <a:pt x="5382" y="2489"/>
                  <a:pt x="5418" y="2441"/>
                </a:cubicBezTo>
                <a:cubicBezTo>
                  <a:pt x="5489" y="2858"/>
                  <a:pt x="5466" y="3275"/>
                  <a:pt x="5323" y="3668"/>
                </a:cubicBezTo>
                <a:cubicBezTo>
                  <a:pt x="5597" y="2489"/>
                  <a:pt x="4442" y="2870"/>
                  <a:pt x="4430" y="2144"/>
                </a:cubicBezTo>
                <a:cubicBezTo>
                  <a:pt x="4335" y="2477"/>
                  <a:pt x="4335" y="2691"/>
                  <a:pt x="4406" y="2834"/>
                </a:cubicBezTo>
                <a:cubicBezTo>
                  <a:pt x="4596" y="3203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691"/>
                </a:cubicBezTo>
                <a:cubicBezTo>
                  <a:pt x="5216" y="3965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1"/>
                </a:cubicBezTo>
                <a:cubicBezTo>
                  <a:pt x="5037" y="4263"/>
                  <a:pt x="4585" y="4227"/>
                  <a:pt x="4394" y="4037"/>
                </a:cubicBezTo>
                <a:cubicBezTo>
                  <a:pt x="4251" y="3918"/>
                  <a:pt x="4287" y="3691"/>
                  <a:pt x="4525" y="3703"/>
                </a:cubicBezTo>
                <a:cubicBezTo>
                  <a:pt x="4454" y="3525"/>
                  <a:pt x="4323" y="3477"/>
                  <a:pt x="4132" y="3608"/>
                </a:cubicBezTo>
                <a:cubicBezTo>
                  <a:pt x="4120" y="3418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6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87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48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82" y="3560"/>
                  <a:pt x="3096" y="3703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39"/>
                  <a:pt x="3382" y="5049"/>
                  <a:pt x="3573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30"/>
                  <a:pt x="2203" y="4430"/>
                  <a:pt x="2227" y="4441"/>
                </a:cubicBezTo>
                <a:cubicBezTo>
                  <a:pt x="2203" y="4430"/>
                  <a:pt x="2180" y="4430"/>
                  <a:pt x="2156" y="4441"/>
                </a:cubicBezTo>
                <a:cubicBezTo>
                  <a:pt x="2882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61"/>
                  <a:pt x="2275" y="5001"/>
                  <a:pt x="2191" y="5156"/>
                </a:cubicBezTo>
                <a:cubicBezTo>
                  <a:pt x="2346" y="5108"/>
                  <a:pt x="2358" y="5251"/>
                  <a:pt x="2299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13" y="5239"/>
                </a:cubicBezTo>
                <a:lnTo>
                  <a:pt x="1513" y="5239"/>
                </a:lnTo>
                <a:cubicBezTo>
                  <a:pt x="1275" y="4787"/>
                  <a:pt x="917" y="4942"/>
                  <a:pt x="632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1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32" y="6275"/>
                </a:cubicBezTo>
                <a:cubicBezTo>
                  <a:pt x="929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30"/>
                  <a:pt x="7680" y="5442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84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4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2"/>
                  <a:pt x="6323" y="5203"/>
                </a:cubicBezTo>
                <a:cubicBezTo>
                  <a:pt x="6454" y="5120"/>
                  <a:pt x="6609" y="5108"/>
                  <a:pt x="6763" y="5144"/>
                </a:cubicBezTo>
                <a:close/>
                <a:moveTo>
                  <a:pt x="6859" y="6620"/>
                </a:moveTo>
                <a:close/>
                <a:moveTo>
                  <a:pt x="6644" y="4049"/>
                </a:moveTo>
                <a:close/>
                <a:moveTo>
                  <a:pt x="6156" y="4310"/>
                </a:moveTo>
                <a:cubicBezTo>
                  <a:pt x="6323" y="4215"/>
                  <a:pt x="6549" y="4180"/>
                  <a:pt x="6859" y="3989"/>
                </a:cubicBezTo>
                <a:cubicBezTo>
                  <a:pt x="6942" y="3929"/>
                  <a:pt x="7025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77"/>
                  <a:pt x="6251" y="5025"/>
                </a:cubicBezTo>
                <a:cubicBezTo>
                  <a:pt x="6418" y="4870"/>
                  <a:pt x="6501" y="4644"/>
                  <a:pt x="6490" y="4418"/>
                </a:cubicBezTo>
                <a:cubicBezTo>
                  <a:pt x="6263" y="4406"/>
                  <a:pt x="6049" y="4501"/>
                  <a:pt x="5894" y="4668"/>
                </a:cubicBezTo>
                <a:cubicBezTo>
                  <a:pt x="5942" y="4525"/>
                  <a:pt x="6037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06" y="6025"/>
                  <a:pt x="6251" y="5882"/>
                </a:cubicBezTo>
                <a:cubicBezTo>
                  <a:pt x="6394" y="5918"/>
                  <a:pt x="6513" y="6013"/>
                  <a:pt x="6597" y="6132"/>
                </a:cubicBezTo>
                <a:cubicBezTo>
                  <a:pt x="6704" y="6311"/>
                  <a:pt x="6728" y="6537"/>
                  <a:pt x="6930" y="6847"/>
                </a:cubicBezTo>
                <a:cubicBezTo>
                  <a:pt x="6978" y="6918"/>
                  <a:pt x="7037" y="7001"/>
                  <a:pt x="7109" y="7097"/>
                </a:cubicBezTo>
                <a:cubicBezTo>
                  <a:pt x="7013" y="7025"/>
                  <a:pt x="6942" y="6966"/>
                  <a:pt x="6859" y="6906"/>
                </a:cubicBezTo>
                <a:cubicBezTo>
                  <a:pt x="6561" y="6716"/>
                  <a:pt x="6323" y="6692"/>
                  <a:pt x="6156" y="6585"/>
                </a:cubicBezTo>
                <a:cubicBezTo>
                  <a:pt x="6025" y="6501"/>
                  <a:pt x="5930" y="6382"/>
                  <a:pt x="5894" y="6239"/>
                </a:cubicBezTo>
                <a:cubicBezTo>
                  <a:pt x="6049" y="6406"/>
                  <a:pt x="6263" y="6501"/>
                  <a:pt x="6501" y="6489"/>
                </a:cubicBezTo>
                <a:close/>
                <a:moveTo>
                  <a:pt x="5620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9"/>
                  <a:pt x="5144" y="4156"/>
                </a:cubicBezTo>
                <a:cubicBezTo>
                  <a:pt x="5192" y="3965"/>
                  <a:pt x="5347" y="3775"/>
                  <a:pt x="5418" y="3429"/>
                </a:cubicBezTo>
                <a:cubicBezTo>
                  <a:pt x="5442" y="3322"/>
                  <a:pt x="5454" y="3227"/>
                  <a:pt x="5466" y="3132"/>
                </a:cubicBezTo>
                <a:cubicBezTo>
                  <a:pt x="5478" y="3227"/>
                  <a:pt x="5489" y="3322"/>
                  <a:pt x="5513" y="3429"/>
                </a:cubicBezTo>
                <a:cubicBezTo>
                  <a:pt x="5597" y="3775"/>
                  <a:pt x="5739" y="3965"/>
                  <a:pt x="5787" y="4156"/>
                </a:cubicBezTo>
                <a:cubicBezTo>
                  <a:pt x="5811" y="4299"/>
                  <a:pt x="5799" y="4453"/>
                  <a:pt x="5716" y="4584"/>
                </a:cubicBezTo>
                <a:cubicBezTo>
                  <a:pt x="5942" y="4358"/>
                  <a:pt x="5775" y="3989"/>
                  <a:pt x="5466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906"/>
                </a:moveTo>
                <a:cubicBezTo>
                  <a:pt x="5644" y="6751"/>
                  <a:pt x="5739" y="6537"/>
                  <a:pt x="5728" y="6311"/>
                </a:cubicBezTo>
                <a:cubicBezTo>
                  <a:pt x="5811" y="6442"/>
                  <a:pt x="5823" y="6596"/>
                  <a:pt x="5799" y="6751"/>
                </a:cubicBezTo>
                <a:cubicBezTo>
                  <a:pt x="5751" y="6942"/>
                  <a:pt x="5609" y="7120"/>
                  <a:pt x="5525" y="7478"/>
                </a:cubicBezTo>
                <a:cubicBezTo>
                  <a:pt x="5501" y="7573"/>
                  <a:pt x="5489" y="7668"/>
                  <a:pt x="5478" y="7775"/>
                </a:cubicBezTo>
                <a:cubicBezTo>
                  <a:pt x="5466" y="7668"/>
                  <a:pt x="5454" y="7573"/>
                  <a:pt x="5430" y="7478"/>
                </a:cubicBezTo>
                <a:cubicBezTo>
                  <a:pt x="5358" y="7120"/>
                  <a:pt x="5204" y="6942"/>
                  <a:pt x="5156" y="6751"/>
                </a:cubicBezTo>
                <a:cubicBezTo>
                  <a:pt x="5132" y="6596"/>
                  <a:pt x="5156" y="6442"/>
                  <a:pt x="5228" y="6311"/>
                </a:cubicBezTo>
                <a:cubicBezTo>
                  <a:pt x="5216" y="6537"/>
                  <a:pt x="5311" y="6751"/>
                  <a:pt x="5478" y="6906"/>
                </a:cubicBezTo>
                <a:close/>
                <a:moveTo>
                  <a:pt x="4299" y="6858"/>
                </a:moveTo>
                <a:close/>
                <a:moveTo>
                  <a:pt x="4299" y="4060"/>
                </a:moveTo>
                <a:close/>
                <a:moveTo>
                  <a:pt x="4454" y="4430"/>
                </a:moveTo>
                <a:cubicBezTo>
                  <a:pt x="4430" y="4656"/>
                  <a:pt x="4525" y="4882"/>
                  <a:pt x="4692" y="5037"/>
                </a:cubicBezTo>
                <a:cubicBezTo>
                  <a:pt x="4549" y="4989"/>
                  <a:pt x="4418" y="4894"/>
                  <a:pt x="4335" y="4775"/>
                </a:cubicBezTo>
                <a:cubicBezTo>
                  <a:pt x="4239" y="4596"/>
                  <a:pt x="4204" y="4370"/>
                  <a:pt x="4013" y="4072"/>
                </a:cubicBezTo>
                <a:cubicBezTo>
                  <a:pt x="3954" y="3977"/>
                  <a:pt x="3894" y="3894"/>
                  <a:pt x="3834" y="3822"/>
                </a:cubicBezTo>
                <a:cubicBezTo>
                  <a:pt x="3918" y="3882"/>
                  <a:pt x="4001" y="3941"/>
                  <a:pt x="4085" y="4001"/>
                </a:cubicBezTo>
                <a:cubicBezTo>
                  <a:pt x="4382" y="4191"/>
                  <a:pt x="4620" y="4215"/>
                  <a:pt x="4787" y="4322"/>
                </a:cubicBezTo>
                <a:cubicBezTo>
                  <a:pt x="4918" y="4406"/>
                  <a:pt x="5013" y="4525"/>
                  <a:pt x="5049" y="4680"/>
                </a:cubicBezTo>
                <a:cubicBezTo>
                  <a:pt x="4894" y="4513"/>
                  <a:pt x="4668" y="4418"/>
                  <a:pt x="4454" y="4430"/>
                </a:cubicBezTo>
                <a:close/>
                <a:moveTo>
                  <a:pt x="5049" y="6239"/>
                </a:moveTo>
                <a:cubicBezTo>
                  <a:pt x="5001" y="6382"/>
                  <a:pt x="4906" y="6513"/>
                  <a:pt x="4787" y="6596"/>
                </a:cubicBezTo>
                <a:cubicBezTo>
                  <a:pt x="4608" y="6692"/>
                  <a:pt x="4382" y="6716"/>
                  <a:pt x="4073" y="6918"/>
                </a:cubicBezTo>
                <a:cubicBezTo>
                  <a:pt x="4001" y="6966"/>
                  <a:pt x="3918" y="7025"/>
                  <a:pt x="3823" y="7097"/>
                </a:cubicBezTo>
                <a:cubicBezTo>
                  <a:pt x="3894" y="7013"/>
                  <a:pt x="3954" y="6930"/>
                  <a:pt x="4013" y="6847"/>
                </a:cubicBezTo>
                <a:cubicBezTo>
                  <a:pt x="4204" y="6549"/>
                  <a:pt x="4227" y="6311"/>
                  <a:pt x="4335" y="6144"/>
                </a:cubicBezTo>
                <a:cubicBezTo>
                  <a:pt x="4418" y="6013"/>
                  <a:pt x="4537" y="5918"/>
                  <a:pt x="4680" y="5882"/>
                </a:cubicBezTo>
                <a:cubicBezTo>
                  <a:pt x="4525" y="6037"/>
                  <a:pt x="4430" y="6251"/>
                  <a:pt x="4442" y="6477"/>
                </a:cubicBezTo>
                <a:cubicBezTo>
                  <a:pt x="4668" y="6489"/>
                  <a:pt x="4894" y="6406"/>
                  <a:pt x="5049" y="6239"/>
                </a:cubicBezTo>
                <a:close/>
                <a:moveTo>
                  <a:pt x="3644" y="5608"/>
                </a:moveTo>
                <a:close/>
                <a:moveTo>
                  <a:pt x="3453" y="5406"/>
                </a:moveTo>
                <a:cubicBezTo>
                  <a:pt x="3811" y="5334"/>
                  <a:pt x="3989" y="5180"/>
                  <a:pt x="4180" y="5144"/>
                </a:cubicBezTo>
                <a:cubicBezTo>
                  <a:pt x="4323" y="5108"/>
                  <a:pt x="4477" y="5132"/>
                  <a:pt x="4620" y="5203"/>
                </a:cubicBezTo>
                <a:cubicBezTo>
                  <a:pt x="4382" y="5192"/>
                  <a:pt x="4168" y="5287"/>
                  <a:pt x="4025" y="5453"/>
                </a:cubicBezTo>
                <a:cubicBezTo>
                  <a:pt x="4168" y="5620"/>
                  <a:pt x="4394" y="5715"/>
                  <a:pt x="4620" y="5704"/>
                </a:cubicBezTo>
                <a:cubicBezTo>
                  <a:pt x="4477" y="5787"/>
                  <a:pt x="4323" y="5811"/>
                  <a:pt x="4180" y="5775"/>
                </a:cubicBezTo>
                <a:cubicBezTo>
                  <a:pt x="3989" y="5727"/>
                  <a:pt x="3811" y="5584"/>
                  <a:pt x="3453" y="5501"/>
                </a:cubicBezTo>
                <a:cubicBezTo>
                  <a:pt x="3346" y="5477"/>
                  <a:pt x="3251" y="5465"/>
                  <a:pt x="3156" y="5453"/>
                </a:cubicBezTo>
                <a:cubicBezTo>
                  <a:pt x="3251" y="5453"/>
                  <a:pt x="3358" y="5442"/>
                  <a:pt x="3453" y="541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2" name="Google Shape;5662;p34"/>
          <p:cNvSpPr/>
          <p:nvPr/>
        </p:nvSpPr>
        <p:spPr>
          <a:xfrm rot="5400000">
            <a:off x="1504065" y="4075305"/>
            <a:ext cx="990567" cy="990567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20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75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cubicBezTo>
                  <a:pt x="3239" y="7418"/>
                  <a:pt x="3239" y="7406"/>
                  <a:pt x="3239" y="7406"/>
                </a:cubicBezTo>
                <a:cubicBezTo>
                  <a:pt x="3239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82"/>
                  <a:pt x="3251" y="8656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11"/>
                  <a:pt x="3501" y="7930"/>
                  <a:pt x="3370" y="8001"/>
                </a:cubicBezTo>
                <a:cubicBezTo>
                  <a:pt x="3394" y="8001"/>
                  <a:pt x="3417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80"/>
                  <a:pt x="3525" y="7668"/>
                  <a:pt x="3501" y="7656"/>
                </a:cubicBezTo>
                <a:lnTo>
                  <a:pt x="3501" y="7656"/>
                </a:lnTo>
                <a:cubicBezTo>
                  <a:pt x="3453" y="7632"/>
                  <a:pt x="3405" y="7620"/>
                  <a:pt x="3358" y="7632"/>
                </a:cubicBezTo>
                <a:cubicBezTo>
                  <a:pt x="3584" y="7287"/>
                  <a:pt x="3906" y="7013"/>
                  <a:pt x="4287" y="6835"/>
                </a:cubicBezTo>
                <a:cubicBezTo>
                  <a:pt x="3251" y="7478"/>
                  <a:pt x="4346" y="8025"/>
                  <a:pt x="3834" y="8537"/>
                </a:cubicBezTo>
                <a:lnTo>
                  <a:pt x="3894" y="8490"/>
                </a:lnTo>
                <a:cubicBezTo>
                  <a:pt x="3870" y="8501"/>
                  <a:pt x="3858" y="8525"/>
                  <a:pt x="3834" y="8537"/>
                </a:cubicBezTo>
                <a:cubicBezTo>
                  <a:pt x="4132" y="8371"/>
                  <a:pt x="4287" y="8216"/>
                  <a:pt x="4334" y="8061"/>
                </a:cubicBezTo>
                <a:cubicBezTo>
                  <a:pt x="4465" y="7680"/>
                  <a:pt x="4108" y="7513"/>
                  <a:pt x="4120" y="7311"/>
                </a:cubicBezTo>
                <a:cubicBezTo>
                  <a:pt x="4298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20" y="6120"/>
                </a:cubicBezTo>
                <a:cubicBezTo>
                  <a:pt x="5180" y="6049"/>
                  <a:pt x="5227" y="5965"/>
                  <a:pt x="5275" y="5882"/>
                </a:cubicBezTo>
                <a:cubicBezTo>
                  <a:pt x="5239" y="5977"/>
                  <a:pt x="5227" y="6061"/>
                  <a:pt x="5215" y="6156"/>
                </a:cubicBezTo>
                <a:cubicBezTo>
                  <a:pt x="4906" y="6596"/>
                  <a:pt x="5191" y="6954"/>
                  <a:pt x="5203" y="7228"/>
                </a:cubicBezTo>
                <a:cubicBezTo>
                  <a:pt x="5203" y="7406"/>
                  <a:pt x="5025" y="7549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06" y="8775"/>
                </a:cubicBezTo>
                <a:lnTo>
                  <a:pt x="4406" y="8775"/>
                </a:lnTo>
                <a:lnTo>
                  <a:pt x="4406" y="8775"/>
                </a:lnTo>
                <a:cubicBezTo>
                  <a:pt x="4418" y="8061"/>
                  <a:pt x="5572" y="8442"/>
                  <a:pt x="5299" y="7263"/>
                </a:cubicBezTo>
                <a:lnTo>
                  <a:pt x="5299" y="7263"/>
                </a:lnTo>
                <a:cubicBezTo>
                  <a:pt x="5441" y="7656"/>
                  <a:pt x="5477" y="8085"/>
                  <a:pt x="5394" y="8490"/>
                </a:cubicBezTo>
                <a:cubicBezTo>
                  <a:pt x="5370" y="8442"/>
                  <a:pt x="5322" y="8418"/>
                  <a:pt x="5275" y="8406"/>
                </a:cubicBezTo>
                <a:lnTo>
                  <a:pt x="5263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40"/>
                </a:lnTo>
                <a:cubicBezTo>
                  <a:pt x="5084" y="8597"/>
                  <a:pt x="5227" y="8573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77" y="9121"/>
                  <a:pt x="4739" y="9299"/>
                </a:cubicBezTo>
                <a:cubicBezTo>
                  <a:pt x="4548" y="9418"/>
                  <a:pt x="4620" y="9561"/>
                  <a:pt x="4322" y="9573"/>
                </a:cubicBezTo>
                <a:cubicBezTo>
                  <a:pt x="4882" y="9847"/>
                  <a:pt x="4989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1" y="10264"/>
                  <a:pt x="5180" y="9871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3" y="10264"/>
                  <a:pt x="6239" y="10311"/>
                </a:cubicBezTo>
                <a:cubicBezTo>
                  <a:pt x="5977" y="10014"/>
                  <a:pt x="6132" y="9656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01" y="8978"/>
                  <a:pt x="5834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68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06"/>
                </a:cubicBezTo>
                <a:cubicBezTo>
                  <a:pt x="5668" y="8406"/>
                  <a:pt x="5644" y="8406"/>
                  <a:pt x="5632" y="8406"/>
                </a:cubicBezTo>
                <a:lnTo>
                  <a:pt x="5620" y="8406"/>
                </a:lnTo>
                <a:cubicBezTo>
                  <a:pt x="5572" y="8418"/>
                  <a:pt x="5525" y="8442"/>
                  <a:pt x="5501" y="8490"/>
                </a:cubicBezTo>
                <a:cubicBezTo>
                  <a:pt x="5418" y="8085"/>
                  <a:pt x="5453" y="7656"/>
                  <a:pt x="5596" y="7263"/>
                </a:cubicBezTo>
                <a:cubicBezTo>
                  <a:pt x="5310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8" y="7549"/>
                  <a:pt x="6025" y="7370"/>
                </a:cubicBezTo>
                <a:cubicBezTo>
                  <a:pt x="5870" y="7549"/>
                  <a:pt x="5691" y="7418"/>
                  <a:pt x="5691" y="7239"/>
                </a:cubicBezTo>
                <a:cubicBezTo>
                  <a:pt x="5703" y="6966"/>
                  <a:pt x="5989" y="6608"/>
                  <a:pt x="5680" y="6156"/>
                </a:cubicBezTo>
                <a:cubicBezTo>
                  <a:pt x="5668" y="6073"/>
                  <a:pt x="5656" y="5977"/>
                  <a:pt x="5620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20" y="7239"/>
                  <a:pt x="6394" y="7228"/>
                </a:cubicBezTo>
                <a:cubicBezTo>
                  <a:pt x="6453" y="7406"/>
                  <a:pt x="6596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01" y="7632"/>
                  <a:pt x="7454" y="7644"/>
                  <a:pt x="7406" y="7668"/>
                </a:cubicBezTo>
                <a:lnTo>
                  <a:pt x="7394" y="7668"/>
                </a:lnTo>
                <a:cubicBezTo>
                  <a:pt x="7382" y="7680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35"/>
                  <a:pt x="7716" y="7978"/>
                  <a:pt x="7716" y="8061"/>
                </a:cubicBezTo>
                <a:cubicBezTo>
                  <a:pt x="7716" y="8120"/>
                  <a:pt x="7692" y="8180"/>
                  <a:pt x="7644" y="8216"/>
                </a:cubicBezTo>
                <a:cubicBezTo>
                  <a:pt x="7537" y="8347"/>
                  <a:pt x="7287" y="8454"/>
                  <a:pt x="7156" y="8132"/>
                </a:cubicBezTo>
                <a:cubicBezTo>
                  <a:pt x="6977" y="8442"/>
                  <a:pt x="7346" y="8728"/>
                  <a:pt x="7656" y="8668"/>
                </a:cubicBezTo>
                <a:cubicBezTo>
                  <a:pt x="7608" y="8894"/>
                  <a:pt x="7751" y="8942"/>
                  <a:pt x="7561" y="9168"/>
                </a:cubicBezTo>
                <a:cubicBezTo>
                  <a:pt x="8132" y="8966"/>
                  <a:pt x="7989" y="8644"/>
                  <a:pt x="8085" y="8430"/>
                </a:cubicBezTo>
                <a:lnTo>
                  <a:pt x="8085" y="8430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78"/>
                </a:cubicBezTo>
                <a:lnTo>
                  <a:pt x="8275" y="8478"/>
                </a:lnTo>
                <a:cubicBezTo>
                  <a:pt x="8573" y="9204"/>
                  <a:pt x="8966" y="9037"/>
                  <a:pt x="9311" y="9335"/>
                </a:cubicBezTo>
                <a:cubicBezTo>
                  <a:pt x="9013" y="8978"/>
                  <a:pt x="9192" y="8573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097"/>
                </a:cubicBezTo>
                <a:lnTo>
                  <a:pt x="8418" y="8097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68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85"/>
                </a:cubicBezTo>
                <a:cubicBezTo>
                  <a:pt x="7811" y="7501"/>
                  <a:pt x="7918" y="7418"/>
                  <a:pt x="7989" y="7549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23"/>
                  <a:pt x="7823" y="7323"/>
                </a:cubicBezTo>
                <a:cubicBezTo>
                  <a:pt x="7775" y="7323"/>
                  <a:pt x="7727" y="7347"/>
                  <a:pt x="7692" y="7370"/>
                </a:cubicBezTo>
                <a:cubicBezTo>
                  <a:pt x="7680" y="7382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73"/>
                  <a:pt x="8537" y="7085"/>
                </a:cubicBezTo>
                <a:cubicBezTo>
                  <a:pt x="8513" y="7061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44"/>
                </a:cubicBezTo>
                <a:cubicBezTo>
                  <a:pt x="5965" y="5680"/>
                  <a:pt x="6061" y="5692"/>
                  <a:pt x="6144" y="5704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34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4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96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39"/>
                  <a:pt x="9585" y="5608"/>
                </a:cubicBezTo>
                <a:lnTo>
                  <a:pt x="9585" y="5608"/>
                </a:lnTo>
                <a:cubicBezTo>
                  <a:pt x="10299" y="5906"/>
                  <a:pt x="10478" y="5513"/>
                  <a:pt x="10930" y="5477"/>
                </a:cubicBezTo>
                <a:cubicBezTo>
                  <a:pt x="10478" y="5430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15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13"/>
                  <a:pt x="9835" y="4906"/>
                  <a:pt x="9573" y="4346"/>
                </a:cubicBezTo>
                <a:cubicBezTo>
                  <a:pt x="9549" y="4644"/>
                  <a:pt x="9418" y="4572"/>
                  <a:pt x="9287" y="4763"/>
                </a:cubicBezTo>
                <a:cubicBezTo>
                  <a:pt x="9120" y="4501"/>
                  <a:pt x="8656" y="4441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894" y="5251"/>
                </a:cubicBezTo>
                <a:cubicBezTo>
                  <a:pt x="8847" y="5299"/>
                  <a:pt x="8704" y="5358"/>
                  <a:pt x="8632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394" y="5251"/>
                  <a:pt x="8394" y="5275"/>
                  <a:pt x="8406" y="5287"/>
                </a:cubicBezTo>
                <a:cubicBezTo>
                  <a:pt x="8394" y="5299"/>
                  <a:pt x="8394" y="5299"/>
                  <a:pt x="8406" y="5299"/>
                </a:cubicBezTo>
                <a:cubicBezTo>
                  <a:pt x="8406" y="5358"/>
                  <a:pt x="8442" y="5394"/>
                  <a:pt x="8478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5" y="4441"/>
                </a:cubicBezTo>
                <a:lnTo>
                  <a:pt x="8716" y="4441"/>
                </a:lnTo>
                <a:cubicBezTo>
                  <a:pt x="8739" y="4430"/>
                  <a:pt x="8763" y="4430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15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63"/>
                </a:lnTo>
                <a:cubicBezTo>
                  <a:pt x="7466" y="3298"/>
                  <a:pt x="7525" y="3298"/>
                  <a:pt x="7573" y="3287"/>
                </a:cubicBezTo>
                <a:cubicBezTo>
                  <a:pt x="7335" y="3632"/>
                  <a:pt x="7025" y="3906"/>
                  <a:pt x="6644" y="4084"/>
                </a:cubicBezTo>
                <a:cubicBezTo>
                  <a:pt x="7668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84" y="2858"/>
                </a:cubicBezTo>
                <a:cubicBezTo>
                  <a:pt x="6453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27" y="3513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13" y="2870"/>
                  <a:pt x="5346" y="2489"/>
                  <a:pt x="5620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22" y="2215"/>
                </a:cubicBezTo>
                <a:lnTo>
                  <a:pt x="5799" y="2191"/>
                </a:lnTo>
                <a:cubicBezTo>
                  <a:pt x="5834" y="2334"/>
                  <a:pt x="5703" y="2358"/>
                  <a:pt x="5644" y="2286"/>
                </a:cubicBezTo>
                <a:cubicBezTo>
                  <a:pt x="5596" y="2227"/>
                  <a:pt x="5644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01" y="2275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30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79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51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39" y="4775"/>
                </a:cubicBezTo>
                <a:cubicBezTo>
                  <a:pt x="5263" y="4858"/>
                  <a:pt x="5275" y="4953"/>
                  <a:pt x="5299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87"/>
                  <a:pt x="3525" y="3263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cubicBezTo>
                  <a:pt x="3275" y="3525"/>
                  <a:pt x="3275" y="3513"/>
                  <a:pt x="3275" y="3513"/>
                </a:cubicBez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58"/>
                </a:cubicBezTo>
                <a:lnTo>
                  <a:pt x="2393" y="3858"/>
                </a:lnTo>
                <a:cubicBezTo>
                  <a:pt x="2572" y="4156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22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94" y="5049"/>
                  <a:pt x="3572" y="4894"/>
                </a:cubicBezTo>
                <a:cubicBezTo>
                  <a:pt x="3394" y="4822"/>
                  <a:pt x="3263" y="4870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30"/>
                  <a:pt x="2215" y="4430"/>
                  <a:pt x="2239" y="4441"/>
                </a:cubicBezTo>
                <a:cubicBezTo>
                  <a:pt x="2215" y="4430"/>
                  <a:pt x="2191" y="4430"/>
                  <a:pt x="2167" y="4441"/>
                </a:cubicBezTo>
                <a:cubicBezTo>
                  <a:pt x="2882" y="4441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18"/>
                </a:cubicBezTo>
                <a:cubicBezTo>
                  <a:pt x="2489" y="5394"/>
                  <a:pt x="2524" y="5358"/>
                  <a:pt x="2536" y="5299"/>
                </a:cubicBezTo>
                <a:lnTo>
                  <a:pt x="2536" y="5287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39" y="5358"/>
                  <a:pt x="2084" y="5299"/>
                  <a:pt x="2036" y="5251"/>
                </a:cubicBezTo>
                <a:cubicBezTo>
                  <a:pt x="2001" y="5203"/>
                  <a:pt x="1977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6" y="4441"/>
                  <a:pt x="1822" y="4501"/>
                  <a:pt x="1643" y="4763"/>
                </a:cubicBezTo>
                <a:cubicBezTo>
                  <a:pt x="1524" y="4572"/>
                  <a:pt x="1381" y="4644"/>
                  <a:pt x="1370" y="4346"/>
                </a:cubicBezTo>
                <a:cubicBezTo>
                  <a:pt x="1096" y="4906"/>
                  <a:pt x="1429" y="5013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01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32"/>
                  <a:pt x="6596" y="5108"/>
                  <a:pt x="6751" y="5144"/>
                </a:cubicBezTo>
                <a:close/>
                <a:moveTo>
                  <a:pt x="6846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37" y="4180"/>
                  <a:pt x="6846" y="3989"/>
                </a:cubicBezTo>
                <a:cubicBezTo>
                  <a:pt x="6930" y="3929"/>
                  <a:pt x="7013" y="3870"/>
                  <a:pt x="7096" y="3810"/>
                </a:cubicBezTo>
                <a:cubicBezTo>
                  <a:pt x="7025" y="3882"/>
                  <a:pt x="6965" y="3965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01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01" y="6013"/>
                  <a:pt x="6584" y="6132"/>
                </a:cubicBezTo>
                <a:cubicBezTo>
                  <a:pt x="6692" y="6311"/>
                  <a:pt x="6715" y="6537"/>
                  <a:pt x="6918" y="6847"/>
                </a:cubicBezTo>
                <a:cubicBezTo>
                  <a:pt x="6965" y="6930"/>
                  <a:pt x="7025" y="7013"/>
                  <a:pt x="7096" y="7097"/>
                </a:cubicBezTo>
                <a:cubicBezTo>
                  <a:pt x="7013" y="7025"/>
                  <a:pt x="6918" y="6966"/>
                  <a:pt x="6846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32" y="4156"/>
                </a:cubicBezTo>
                <a:cubicBezTo>
                  <a:pt x="5180" y="3965"/>
                  <a:pt x="5334" y="3775"/>
                  <a:pt x="5406" y="3429"/>
                </a:cubicBezTo>
                <a:cubicBezTo>
                  <a:pt x="5430" y="3322"/>
                  <a:pt x="5441" y="3227"/>
                  <a:pt x="5453" y="3132"/>
                </a:cubicBezTo>
                <a:cubicBezTo>
                  <a:pt x="5465" y="3227"/>
                  <a:pt x="5477" y="3322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799" y="4299"/>
                  <a:pt x="5787" y="4453"/>
                  <a:pt x="5703" y="4584"/>
                </a:cubicBezTo>
                <a:cubicBezTo>
                  <a:pt x="5930" y="4358"/>
                  <a:pt x="5763" y="3989"/>
                  <a:pt x="5453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77" y="7561"/>
                  <a:pt x="5465" y="7656"/>
                  <a:pt x="5453" y="7751"/>
                </a:cubicBezTo>
                <a:cubicBezTo>
                  <a:pt x="5441" y="7656"/>
                  <a:pt x="5430" y="7561"/>
                  <a:pt x="5406" y="7454"/>
                </a:cubicBezTo>
                <a:cubicBezTo>
                  <a:pt x="5334" y="7108"/>
                  <a:pt x="5180" y="6918"/>
                  <a:pt x="5132" y="6727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29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8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11"/>
                  <a:pt x="3965" y="5168"/>
                  <a:pt x="4156" y="5120"/>
                </a:cubicBezTo>
                <a:cubicBezTo>
                  <a:pt x="4310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0" y="5787"/>
                  <a:pt x="4156" y="5751"/>
                </a:cubicBezTo>
                <a:cubicBezTo>
                  <a:pt x="3965" y="5715"/>
                  <a:pt x="3786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41" y="541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3" name="Google Shape;5663;p34"/>
          <p:cNvSpPr/>
          <p:nvPr/>
        </p:nvSpPr>
        <p:spPr>
          <a:xfrm rot="5400000">
            <a:off x="1504065" y="5174706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57" y="4454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85" y="5263"/>
                  <a:pt x="8597" y="5120"/>
                  <a:pt x="8752" y="5168"/>
                </a:cubicBezTo>
                <a:cubicBezTo>
                  <a:pt x="8657" y="5001"/>
                  <a:pt x="8418" y="5061"/>
                  <a:pt x="8407" y="5239"/>
                </a:cubicBezTo>
                <a:cubicBezTo>
                  <a:pt x="8407" y="5263"/>
                  <a:pt x="8407" y="5275"/>
                  <a:pt x="8407" y="5299"/>
                </a:cubicBezTo>
                <a:lnTo>
                  <a:pt x="8407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8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894" y="5311"/>
                </a:cubicBezTo>
                <a:cubicBezTo>
                  <a:pt x="5978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2" y="4311"/>
                  <a:pt x="7228" y="4537"/>
                </a:cubicBezTo>
                <a:cubicBezTo>
                  <a:pt x="7406" y="4465"/>
                  <a:pt x="7466" y="4334"/>
                  <a:pt x="7323" y="4156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23"/>
                  <a:pt x="8371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8" y="3525"/>
                </a:cubicBezTo>
                <a:cubicBezTo>
                  <a:pt x="7668" y="3525"/>
                  <a:pt x="7668" y="3525"/>
                  <a:pt x="7668" y="3537"/>
                </a:cubicBezTo>
                <a:cubicBezTo>
                  <a:pt x="7680" y="3549"/>
                  <a:pt x="7692" y="3561"/>
                  <a:pt x="7716" y="3572"/>
                </a:cubicBezTo>
                <a:cubicBezTo>
                  <a:pt x="7847" y="3703"/>
                  <a:pt x="8061" y="3572"/>
                  <a:pt x="8014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09" y="3215"/>
                  <a:pt x="8168" y="3239"/>
                  <a:pt x="8216" y="3275"/>
                </a:cubicBezTo>
                <a:cubicBezTo>
                  <a:pt x="8335" y="3394"/>
                  <a:pt x="8454" y="3644"/>
                  <a:pt x="8133" y="3775"/>
                </a:cubicBezTo>
                <a:cubicBezTo>
                  <a:pt x="8442" y="3953"/>
                  <a:pt x="8728" y="3572"/>
                  <a:pt x="8669" y="3275"/>
                </a:cubicBezTo>
                <a:cubicBezTo>
                  <a:pt x="8895" y="3322"/>
                  <a:pt x="8930" y="3180"/>
                  <a:pt x="9157" y="3370"/>
                </a:cubicBezTo>
                <a:cubicBezTo>
                  <a:pt x="8954" y="2787"/>
                  <a:pt x="8645" y="2941"/>
                  <a:pt x="8430" y="2846"/>
                </a:cubicBezTo>
                <a:lnTo>
                  <a:pt x="8430" y="2846"/>
                </a:lnTo>
                <a:cubicBezTo>
                  <a:pt x="8907" y="2989"/>
                  <a:pt x="9050" y="2632"/>
                  <a:pt x="9454" y="2620"/>
                </a:cubicBezTo>
                <a:cubicBezTo>
                  <a:pt x="9038" y="2263"/>
                  <a:pt x="8776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65"/>
                  <a:pt x="9323" y="1620"/>
                </a:cubicBezTo>
                <a:cubicBezTo>
                  <a:pt x="8978" y="1918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2" y="2299"/>
                  <a:pt x="8157" y="1989"/>
                  <a:pt x="7573" y="1787"/>
                </a:cubicBezTo>
                <a:cubicBezTo>
                  <a:pt x="7764" y="2001"/>
                  <a:pt x="7621" y="2048"/>
                  <a:pt x="7668" y="2275"/>
                </a:cubicBezTo>
                <a:cubicBezTo>
                  <a:pt x="7371" y="2215"/>
                  <a:pt x="6990" y="2501"/>
                  <a:pt x="7168" y="2810"/>
                </a:cubicBezTo>
                <a:cubicBezTo>
                  <a:pt x="7299" y="2489"/>
                  <a:pt x="7549" y="2608"/>
                  <a:pt x="7656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2" y="3120"/>
                  <a:pt x="7418" y="3013"/>
                  <a:pt x="7549" y="2941"/>
                </a:cubicBezTo>
                <a:cubicBezTo>
                  <a:pt x="7371" y="2870"/>
                  <a:pt x="7228" y="3096"/>
                  <a:pt x="7371" y="3239"/>
                </a:cubicBezTo>
                <a:cubicBezTo>
                  <a:pt x="7383" y="3251"/>
                  <a:pt x="7395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4" y="3311"/>
                  <a:pt x="7573" y="3299"/>
                </a:cubicBezTo>
                <a:cubicBezTo>
                  <a:pt x="7335" y="3644"/>
                  <a:pt x="7014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6" y="3692"/>
                  <a:pt x="6692" y="3930"/>
                  <a:pt x="6549" y="4049"/>
                </a:cubicBezTo>
                <a:cubicBezTo>
                  <a:pt x="6359" y="4239"/>
                  <a:pt x="5906" y="4275"/>
                  <a:pt x="5799" y="4811"/>
                </a:cubicBezTo>
                <a:cubicBezTo>
                  <a:pt x="5751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28" y="3703"/>
                </a:cubicBezTo>
                <a:cubicBezTo>
                  <a:pt x="5728" y="3525"/>
                  <a:pt x="5906" y="3382"/>
                  <a:pt x="6049" y="3561"/>
                </a:cubicBezTo>
                <a:cubicBezTo>
                  <a:pt x="6132" y="3382"/>
                  <a:pt x="6073" y="3251"/>
                  <a:pt x="5847" y="3227"/>
                </a:cubicBezTo>
                <a:cubicBezTo>
                  <a:pt x="5978" y="3072"/>
                  <a:pt x="6359" y="3215"/>
                  <a:pt x="6537" y="2846"/>
                </a:cubicBezTo>
                <a:cubicBezTo>
                  <a:pt x="6609" y="2703"/>
                  <a:pt x="6609" y="2489"/>
                  <a:pt x="6513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811" y="2203"/>
                  <a:pt x="5799" y="2191"/>
                </a:cubicBezTo>
                <a:cubicBezTo>
                  <a:pt x="5835" y="2346"/>
                  <a:pt x="5704" y="2370"/>
                  <a:pt x="5644" y="2299"/>
                </a:cubicBezTo>
                <a:cubicBezTo>
                  <a:pt x="5597" y="2227"/>
                  <a:pt x="5644" y="2084"/>
                  <a:pt x="5704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99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83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3" y="929"/>
                  <a:pt x="6275" y="632"/>
                </a:cubicBezTo>
                <a:cubicBezTo>
                  <a:pt x="5728" y="679"/>
                  <a:pt x="5751" y="1060"/>
                  <a:pt x="5621" y="1346"/>
                </a:cubicBezTo>
                <a:lnTo>
                  <a:pt x="5621" y="1346"/>
                </a:lnTo>
                <a:cubicBezTo>
                  <a:pt x="5918" y="632"/>
                  <a:pt x="5513" y="453"/>
                  <a:pt x="5478" y="1"/>
                </a:cubicBezTo>
                <a:cubicBezTo>
                  <a:pt x="5442" y="453"/>
                  <a:pt x="5037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8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87" y="2382"/>
                </a:cubicBezTo>
                <a:cubicBezTo>
                  <a:pt x="4656" y="2060"/>
                  <a:pt x="4918" y="1965"/>
                  <a:pt x="5085" y="1965"/>
                </a:cubicBezTo>
                <a:cubicBezTo>
                  <a:pt x="5156" y="1965"/>
                  <a:pt x="5216" y="1989"/>
                  <a:pt x="5251" y="2037"/>
                </a:cubicBezTo>
                <a:cubicBezTo>
                  <a:pt x="5311" y="2084"/>
                  <a:pt x="5359" y="2227"/>
                  <a:pt x="5311" y="2299"/>
                </a:cubicBezTo>
                <a:cubicBezTo>
                  <a:pt x="5251" y="2370"/>
                  <a:pt x="5120" y="2346"/>
                  <a:pt x="5156" y="2191"/>
                </a:cubicBezTo>
                <a:cubicBezTo>
                  <a:pt x="5001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1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27"/>
                </a:cubicBezTo>
                <a:cubicBezTo>
                  <a:pt x="4882" y="3251"/>
                  <a:pt x="4823" y="3382"/>
                  <a:pt x="4906" y="3561"/>
                </a:cubicBezTo>
                <a:cubicBezTo>
                  <a:pt x="5049" y="3382"/>
                  <a:pt x="5240" y="3525"/>
                  <a:pt x="5228" y="3703"/>
                </a:cubicBezTo>
                <a:cubicBezTo>
                  <a:pt x="5228" y="3977"/>
                  <a:pt x="4930" y="4323"/>
                  <a:pt x="5240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63" y="4966"/>
                  <a:pt x="5204" y="4882"/>
                  <a:pt x="5156" y="4811"/>
                </a:cubicBezTo>
                <a:cubicBezTo>
                  <a:pt x="5049" y="4275"/>
                  <a:pt x="4597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0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27" y="3108"/>
                  <a:pt x="3585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5" y="2965"/>
                  <a:pt x="3215" y="2894"/>
                </a:cubicBezTo>
                <a:cubicBezTo>
                  <a:pt x="3215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6" y="2513"/>
                </a:cubicBezTo>
                <a:lnTo>
                  <a:pt x="2846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65" y="1906"/>
                  <a:pt x="1620" y="1620"/>
                </a:cubicBezTo>
                <a:cubicBezTo>
                  <a:pt x="1918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61" y="3322"/>
                  <a:pt x="2287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4" y="3215"/>
                  <a:pt x="2894" y="3215"/>
                </a:cubicBezTo>
                <a:cubicBezTo>
                  <a:pt x="2965" y="3215"/>
                  <a:pt x="3108" y="3275"/>
                  <a:pt x="3120" y="3358"/>
                </a:cubicBezTo>
                <a:cubicBezTo>
                  <a:pt x="3132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cubicBezTo>
                  <a:pt x="3275" y="3525"/>
                  <a:pt x="3275" y="3525"/>
                  <a:pt x="3275" y="3525"/>
                </a:cubicBezTo>
                <a:cubicBezTo>
                  <a:pt x="3299" y="3477"/>
                  <a:pt x="3311" y="3430"/>
                  <a:pt x="3299" y="3382"/>
                </a:cubicBezTo>
                <a:cubicBezTo>
                  <a:pt x="3644" y="3620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5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73" y="4168"/>
                  <a:pt x="2715" y="4323"/>
                  <a:pt x="2870" y="4370"/>
                </a:cubicBezTo>
                <a:cubicBezTo>
                  <a:pt x="3263" y="4501"/>
                  <a:pt x="3430" y="4144"/>
                  <a:pt x="3632" y="4156"/>
                </a:cubicBezTo>
                <a:cubicBezTo>
                  <a:pt x="3477" y="4334"/>
                  <a:pt x="3537" y="4477"/>
                  <a:pt x="3727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39" y="4608"/>
                  <a:pt x="4275" y="5061"/>
                  <a:pt x="4823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0" y="5263"/>
                  <a:pt x="4787" y="5251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94" y="5061"/>
                  <a:pt x="3573" y="4906"/>
                </a:cubicBezTo>
                <a:cubicBezTo>
                  <a:pt x="3394" y="4823"/>
                  <a:pt x="3263" y="4882"/>
                  <a:pt x="3227" y="5120"/>
                </a:cubicBezTo>
                <a:cubicBezTo>
                  <a:pt x="3084" y="4989"/>
                  <a:pt x="3215" y="4608"/>
                  <a:pt x="2858" y="4430"/>
                </a:cubicBezTo>
                <a:cubicBezTo>
                  <a:pt x="2703" y="4358"/>
                  <a:pt x="2501" y="4346"/>
                  <a:pt x="2168" y="4442"/>
                </a:cubicBezTo>
                <a:cubicBezTo>
                  <a:pt x="2192" y="4442"/>
                  <a:pt x="2215" y="4442"/>
                  <a:pt x="2239" y="4442"/>
                </a:cubicBezTo>
                <a:cubicBezTo>
                  <a:pt x="2215" y="4442"/>
                  <a:pt x="2192" y="4442"/>
                  <a:pt x="2168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87" y="5477"/>
                  <a:pt x="2858" y="5513"/>
                  <a:pt x="2453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3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39" y="5370"/>
                  <a:pt x="2084" y="5311"/>
                  <a:pt x="2037" y="5263"/>
                </a:cubicBezTo>
                <a:cubicBezTo>
                  <a:pt x="2001" y="5216"/>
                  <a:pt x="1977" y="5156"/>
                  <a:pt x="1965" y="5096"/>
                </a:cubicBezTo>
                <a:cubicBezTo>
                  <a:pt x="1965" y="4930"/>
                  <a:pt x="2061" y="4668"/>
                  <a:pt x="2382" y="4799"/>
                </a:cubicBezTo>
                <a:cubicBezTo>
                  <a:pt x="2287" y="4454"/>
                  <a:pt x="1822" y="4513"/>
                  <a:pt x="1644" y="4775"/>
                </a:cubicBezTo>
                <a:cubicBezTo>
                  <a:pt x="1525" y="4585"/>
                  <a:pt x="1382" y="4656"/>
                  <a:pt x="1370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79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39"/>
                  <a:pt x="632" y="6275"/>
                </a:cubicBezTo>
                <a:cubicBezTo>
                  <a:pt x="929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108" y="6049"/>
                  <a:pt x="1370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2" y="6442"/>
                  <a:pt x="2287" y="6513"/>
                  <a:pt x="2382" y="6168"/>
                </a:cubicBezTo>
                <a:cubicBezTo>
                  <a:pt x="2061" y="6299"/>
                  <a:pt x="1965" y="6037"/>
                  <a:pt x="1965" y="5870"/>
                </a:cubicBezTo>
                <a:cubicBezTo>
                  <a:pt x="1977" y="5811"/>
                  <a:pt x="2001" y="5751"/>
                  <a:pt x="2037" y="5704"/>
                </a:cubicBezTo>
                <a:cubicBezTo>
                  <a:pt x="2084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3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3" y="5537"/>
                </a:cubicBezTo>
                <a:cubicBezTo>
                  <a:pt x="2858" y="5454"/>
                  <a:pt x="3287" y="5489"/>
                  <a:pt x="3668" y="5620"/>
                </a:cubicBezTo>
                <a:cubicBezTo>
                  <a:pt x="2489" y="5347"/>
                  <a:pt x="2882" y="6513"/>
                  <a:pt x="2156" y="6513"/>
                </a:cubicBezTo>
                <a:lnTo>
                  <a:pt x="2227" y="6513"/>
                </a:lnTo>
                <a:cubicBezTo>
                  <a:pt x="2203" y="6525"/>
                  <a:pt x="2180" y="6525"/>
                  <a:pt x="2156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3" y="5978"/>
                  <a:pt x="3227" y="5847"/>
                </a:cubicBezTo>
                <a:cubicBezTo>
                  <a:pt x="3251" y="6085"/>
                  <a:pt x="3394" y="6132"/>
                  <a:pt x="3573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7" y="5739"/>
                  <a:pt x="4323" y="6025"/>
                  <a:pt x="4775" y="5716"/>
                </a:cubicBezTo>
                <a:cubicBezTo>
                  <a:pt x="4870" y="5704"/>
                  <a:pt x="4954" y="5680"/>
                  <a:pt x="5049" y="5656"/>
                </a:cubicBezTo>
                <a:cubicBezTo>
                  <a:pt x="4966" y="5704"/>
                  <a:pt x="4894" y="5751"/>
                  <a:pt x="4811" y="5811"/>
                </a:cubicBezTo>
                <a:cubicBezTo>
                  <a:pt x="4275" y="5906"/>
                  <a:pt x="4239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7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5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cubicBezTo>
                  <a:pt x="3275" y="7442"/>
                  <a:pt x="3275" y="7430"/>
                  <a:pt x="3275" y="7430"/>
                </a:cubicBez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20" y="7609"/>
                </a:cubicBezTo>
                <a:cubicBezTo>
                  <a:pt x="3108" y="7692"/>
                  <a:pt x="2965" y="7752"/>
                  <a:pt x="2894" y="7752"/>
                </a:cubicBezTo>
                <a:cubicBezTo>
                  <a:pt x="2834" y="7752"/>
                  <a:pt x="2775" y="7728"/>
                  <a:pt x="2727" y="7680"/>
                </a:cubicBezTo>
                <a:cubicBezTo>
                  <a:pt x="2608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13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80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5" y="8133"/>
                  <a:pt x="3215" y="8073"/>
                </a:cubicBezTo>
                <a:cubicBezTo>
                  <a:pt x="3215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7" y="7656"/>
                  <a:pt x="3430" y="7656"/>
                  <a:pt x="3382" y="7656"/>
                </a:cubicBezTo>
                <a:cubicBezTo>
                  <a:pt x="3620" y="7311"/>
                  <a:pt x="3942" y="7037"/>
                  <a:pt x="4311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18" y="8514"/>
                </a:lnTo>
                <a:cubicBezTo>
                  <a:pt x="3906" y="8525"/>
                  <a:pt x="3882" y="8549"/>
                  <a:pt x="3870" y="8561"/>
                </a:cubicBezTo>
                <a:cubicBezTo>
                  <a:pt x="4168" y="8395"/>
                  <a:pt x="4311" y="8240"/>
                  <a:pt x="4370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35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56" y="6144"/>
                </a:cubicBezTo>
                <a:cubicBezTo>
                  <a:pt x="5204" y="6073"/>
                  <a:pt x="5263" y="5989"/>
                  <a:pt x="5299" y="5918"/>
                </a:cubicBezTo>
                <a:cubicBezTo>
                  <a:pt x="5275" y="6001"/>
                  <a:pt x="5251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906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54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78" y="7680"/>
                  <a:pt x="5501" y="8109"/>
                  <a:pt x="5418" y="8514"/>
                </a:cubicBezTo>
                <a:cubicBezTo>
                  <a:pt x="5394" y="8478"/>
                  <a:pt x="5359" y="8442"/>
                  <a:pt x="5311" y="8430"/>
                </a:cubicBezTo>
                <a:lnTo>
                  <a:pt x="5299" y="8430"/>
                </a:lnTo>
                <a:cubicBezTo>
                  <a:pt x="5275" y="8430"/>
                  <a:pt x="5263" y="8430"/>
                  <a:pt x="5240" y="8430"/>
                </a:cubicBezTo>
                <a:cubicBezTo>
                  <a:pt x="5144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2" y="8752"/>
                </a:cubicBezTo>
                <a:lnTo>
                  <a:pt x="5156" y="8764"/>
                </a:lnTo>
                <a:cubicBezTo>
                  <a:pt x="5120" y="8621"/>
                  <a:pt x="5251" y="8597"/>
                  <a:pt x="5311" y="8668"/>
                </a:cubicBezTo>
                <a:cubicBezTo>
                  <a:pt x="5359" y="8740"/>
                  <a:pt x="5311" y="8883"/>
                  <a:pt x="5251" y="8930"/>
                </a:cubicBezTo>
                <a:cubicBezTo>
                  <a:pt x="5216" y="8978"/>
                  <a:pt x="5156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54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58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28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42" y="10514"/>
                  <a:pt x="5478" y="10954"/>
                </a:cubicBezTo>
                <a:cubicBezTo>
                  <a:pt x="5513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75" y="10335"/>
                </a:cubicBezTo>
                <a:cubicBezTo>
                  <a:pt x="6002" y="10038"/>
                  <a:pt x="6156" y="9680"/>
                  <a:pt x="5716" y="9454"/>
                </a:cubicBezTo>
                <a:lnTo>
                  <a:pt x="5716" y="9454"/>
                </a:lnTo>
                <a:cubicBezTo>
                  <a:pt x="5930" y="9538"/>
                  <a:pt x="6049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37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2" y="8668"/>
                  <a:pt x="5894" y="8621"/>
                </a:cubicBezTo>
                <a:cubicBezTo>
                  <a:pt x="5894" y="8525"/>
                  <a:pt x="5811" y="8442"/>
                  <a:pt x="5716" y="8430"/>
                </a:cubicBezTo>
                <a:cubicBezTo>
                  <a:pt x="5692" y="8430"/>
                  <a:pt x="5680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61" y="8478"/>
                  <a:pt x="5525" y="8514"/>
                </a:cubicBezTo>
                <a:cubicBezTo>
                  <a:pt x="5454" y="8109"/>
                  <a:pt x="5478" y="7680"/>
                  <a:pt x="5621" y="7299"/>
                </a:cubicBezTo>
                <a:cubicBezTo>
                  <a:pt x="5347" y="8478"/>
                  <a:pt x="6502" y="8085"/>
                  <a:pt x="6513" y="8811"/>
                </a:cubicBezTo>
                <a:lnTo>
                  <a:pt x="6513" y="8728"/>
                </a:lnTo>
                <a:cubicBezTo>
                  <a:pt x="6513" y="8764"/>
                  <a:pt x="6513" y="8787"/>
                  <a:pt x="6513" y="8811"/>
                </a:cubicBezTo>
                <a:cubicBezTo>
                  <a:pt x="6609" y="8478"/>
                  <a:pt x="6609" y="8264"/>
                  <a:pt x="6537" y="8121"/>
                </a:cubicBezTo>
                <a:cubicBezTo>
                  <a:pt x="6347" y="7752"/>
                  <a:pt x="5966" y="7894"/>
                  <a:pt x="5847" y="7740"/>
                </a:cubicBezTo>
                <a:cubicBezTo>
                  <a:pt x="6073" y="7716"/>
                  <a:pt x="6132" y="7573"/>
                  <a:pt x="6049" y="7394"/>
                </a:cubicBezTo>
                <a:cubicBezTo>
                  <a:pt x="5906" y="7585"/>
                  <a:pt x="5716" y="7442"/>
                  <a:pt x="5716" y="7263"/>
                </a:cubicBezTo>
                <a:cubicBezTo>
                  <a:pt x="5728" y="6990"/>
                  <a:pt x="6013" y="6644"/>
                  <a:pt x="5716" y="6192"/>
                </a:cubicBezTo>
                <a:cubicBezTo>
                  <a:pt x="5704" y="6097"/>
                  <a:pt x="5680" y="6013"/>
                  <a:pt x="5656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4" y="6692"/>
                  <a:pt x="6347" y="6728"/>
                  <a:pt x="6549" y="6918"/>
                </a:cubicBezTo>
                <a:cubicBezTo>
                  <a:pt x="6692" y="7037"/>
                  <a:pt x="6656" y="7275"/>
                  <a:pt x="6418" y="7252"/>
                </a:cubicBezTo>
                <a:cubicBezTo>
                  <a:pt x="6490" y="7430"/>
                  <a:pt x="6621" y="7490"/>
                  <a:pt x="6811" y="7347"/>
                </a:cubicBezTo>
                <a:cubicBezTo>
                  <a:pt x="6823" y="7537"/>
                  <a:pt x="6454" y="7716"/>
                  <a:pt x="6585" y="8097"/>
                </a:cubicBezTo>
                <a:cubicBezTo>
                  <a:pt x="6633" y="8252"/>
                  <a:pt x="6787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8" y="7513"/>
                  <a:pt x="6656" y="6882"/>
                </a:cubicBezTo>
                <a:lnTo>
                  <a:pt x="6656" y="6882"/>
                </a:lnTo>
                <a:cubicBezTo>
                  <a:pt x="7025" y="7061"/>
                  <a:pt x="7347" y="7335"/>
                  <a:pt x="7585" y="7668"/>
                </a:cubicBezTo>
                <a:cubicBezTo>
                  <a:pt x="7526" y="7656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5" y="7728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80" y="7871"/>
                  <a:pt x="7740" y="8002"/>
                  <a:pt x="7740" y="8085"/>
                </a:cubicBezTo>
                <a:cubicBezTo>
                  <a:pt x="7740" y="8144"/>
                  <a:pt x="7716" y="8204"/>
                  <a:pt x="7668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68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7" y="8799"/>
                  <a:pt x="8299" y="8514"/>
                </a:cubicBezTo>
                <a:lnTo>
                  <a:pt x="8299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61" y="8335"/>
                  <a:pt x="8919" y="7978"/>
                  <a:pt x="8442" y="8133"/>
                </a:cubicBezTo>
                <a:lnTo>
                  <a:pt x="8442" y="8133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2" y="7799"/>
                  <a:pt x="8907" y="7656"/>
                  <a:pt x="8680" y="7704"/>
                </a:cubicBezTo>
                <a:cubicBezTo>
                  <a:pt x="8740" y="7406"/>
                  <a:pt x="8454" y="7025"/>
                  <a:pt x="8145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80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26" y="7585"/>
                </a:cubicBezTo>
                <a:cubicBezTo>
                  <a:pt x="8026" y="7561"/>
                  <a:pt x="8026" y="7537"/>
                  <a:pt x="8026" y="7513"/>
                </a:cubicBezTo>
                <a:cubicBezTo>
                  <a:pt x="8014" y="7418"/>
                  <a:pt x="7942" y="7359"/>
                  <a:pt x="7859" y="7359"/>
                </a:cubicBezTo>
                <a:cubicBezTo>
                  <a:pt x="7799" y="7347"/>
                  <a:pt x="7752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5" y="7549"/>
                  <a:pt x="7656" y="7597"/>
                </a:cubicBezTo>
                <a:cubicBezTo>
                  <a:pt x="7311" y="7359"/>
                  <a:pt x="7037" y="7037"/>
                  <a:pt x="6859" y="6668"/>
                </a:cubicBezTo>
                <a:cubicBezTo>
                  <a:pt x="7502" y="7692"/>
                  <a:pt x="8049" y="6597"/>
                  <a:pt x="8561" y="7109"/>
                </a:cubicBezTo>
                <a:lnTo>
                  <a:pt x="8514" y="7061"/>
                </a:lnTo>
                <a:cubicBezTo>
                  <a:pt x="8526" y="7073"/>
                  <a:pt x="8549" y="7097"/>
                  <a:pt x="8561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26" y="6847"/>
                  <a:pt x="7335" y="6835"/>
                </a:cubicBezTo>
                <a:cubicBezTo>
                  <a:pt x="7490" y="6644"/>
                  <a:pt x="7418" y="6513"/>
                  <a:pt x="7240" y="6442"/>
                </a:cubicBezTo>
                <a:cubicBezTo>
                  <a:pt x="7264" y="6680"/>
                  <a:pt x="7025" y="6716"/>
                  <a:pt x="6906" y="6585"/>
                </a:cubicBezTo>
                <a:cubicBezTo>
                  <a:pt x="6728" y="6382"/>
                  <a:pt x="6680" y="5918"/>
                  <a:pt x="6144" y="5823"/>
                </a:cubicBezTo>
                <a:cubicBezTo>
                  <a:pt x="6073" y="5763"/>
                  <a:pt x="5990" y="5716"/>
                  <a:pt x="5906" y="5680"/>
                </a:cubicBezTo>
                <a:cubicBezTo>
                  <a:pt x="6002" y="5704"/>
                  <a:pt x="6085" y="5728"/>
                  <a:pt x="6180" y="5739"/>
                </a:cubicBezTo>
                <a:cubicBezTo>
                  <a:pt x="6621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3" y="6001"/>
                  <a:pt x="7728" y="6382"/>
                  <a:pt x="8109" y="6561"/>
                </a:cubicBezTo>
                <a:cubicBezTo>
                  <a:pt x="8252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4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18"/>
                  <a:pt x="8680" y="5978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0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0" y="6525"/>
                  <a:pt x="9145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50" y="6037"/>
                  <a:pt x="10335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5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8" y="5251"/>
                  <a:pt x="10335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1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89" y="5751"/>
                  <a:pt x="3799" y="5608"/>
                  <a:pt x="3454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46" y="5454"/>
                  <a:pt x="3454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3" y="5132"/>
                  <a:pt x="4478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3" y="6942"/>
                </a:cubicBezTo>
                <a:cubicBezTo>
                  <a:pt x="3989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7" y="6335"/>
                  <a:pt x="4335" y="6168"/>
                </a:cubicBezTo>
                <a:cubicBezTo>
                  <a:pt x="4406" y="6037"/>
                  <a:pt x="4537" y="5954"/>
                  <a:pt x="4680" y="5906"/>
                </a:cubicBezTo>
                <a:cubicBezTo>
                  <a:pt x="4513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4989" y="6406"/>
                  <a:pt x="4894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06" y="4930"/>
                  <a:pt x="4335" y="4799"/>
                </a:cubicBezTo>
                <a:cubicBezTo>
                  <a:pt x="4227" y="4632"/>
                  <a:pt x="4204" y="4394"/>
                  <a:pt x="4001" y="4096"/>
                </a:cubicBezTo>
                <a:cubicBezTo>
                  <a:pt x="3954" y="4013"/>
                  <a:pt x="3894" y="3930"/>
                  <a:pt x="3823" y="3846"/>
                </a:cubicBezTo>
                <a:cubicBezTo>
                  <a:pt x="3906" y="3906"/>
                  <a:pt x="3989" y="3965"/>
                  <a:pt x="4073" y="4025"/>
                </a:cubicBezTo>
                <a:cubicBezTo>
                  <a:pt x="4370" y="4215"/>
                  <a:pt x="4608" y="4251"/>
                  <a:pt x="4775" y="4346"/>
                </a:cubicBezTo>
                <a:cubicBezTo>
                  <a:pt x="4906" y="4430"/>
                  <a:pt x="5001" y="4561"/>
                  <a:pt x="5037" y="4704"/>
                </a:cubicBezTo>
                <a:cubicBezTo>
                  <a:pt x="4882" y="4537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87" y="6775"/>
                </a:cubicBezTo>
                <a:cubicBezTo>
                  <a:pt x="5740" y="6966"/>
                  <a:pt x="5585" y="7144"/>
                  <a:pt x="5513" y="7502"/>
                </a:cubicBezTo>
                <a:cubicBezTo>
                  <a:pt x="5490" y="7597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35" y="7144"/>
                  <a:pt x="5192" y="6966"/>
                  <a:pt x="5144" y="6775"/>
                </a:cubicBezTo>
                <a:cubicBezTo>
                  <a:pt x="5109" y="6620"/>
                  <a:pt x="5132" y="6466"/>
                  <a:pt x="5216" y="6335"/>
                </a:cubicBezTo>
                <a:cubicBezTo>
                  <a:pt x="4989" y="6561"/>
                  <a:pt x="5156" y="6930"/>
                  <a:pt x="5466" y="6930"/>
                </a:cubicBezTo>
                <a:cubicBezTo>
                  <a:pt x="5775" y="6930"/>
                  <a:pt x="5930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32" y="4501"/>
                  <a:pt x="5109" y="4346"/>
                  <a:pt x="5144" y="4192"/>
                </a:cubicBezTo>
                <a:cubicBezTo>
                  <a:pt x="5192" y="4001"/>
                  <a:pt x="5335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75"/>
                  <a:pt x="5490" y="3370"/>
                  <a:pt x="5513" y="3465"/>
                </a:cubicBezTo>
                <a:cubicBezTo>
                  <a:pt x="5585" y="3823"/>
                  <a:pt x="5728" y="4001"/>
                  <a:pt x="5775" y="4192"/>
                </a:cubicBezTo>
                <a:cubicBezTo>
                  <a:pt x="5811" y="4346"/>
                  <a:pt x="5787" y="4501"/>
                  <a:pt x="5716" y="4632"/>
                </a:cubicBezTo>
                <a:cubicBezTo>
                  <a:pt x="5728" y="4406"/>
                  <a:pt x="5632" y="4180"/>
                  <a:pt x="5454" y="4037"/>
                </a:cubicBezTo>
                <a:close/>
                <a:moveTo>
                  <a:pt x="6644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06" y="6073"/>
                  <a:pt x="6252" y="5918"/>
                </a:cubicBezTo>
                <a:cubicBezTo>
                  <a:pt x="6394" y="5966"/>
                  <a:pt x="6513" y="6049"/>
                  <a:pt x="6597" y="6180"/>
                </a:cubicBezTo>
                <a:cubicBezTo>
                  <a:pt x="6704" y="6347"/>
                  <a:pt x="6728" y="6585"/>
                  <a:pt x="6918" y="6882"/>
                </a:cubicBezTo>
                <a:cubicBezTo>
                  <a:pt x="6978" y="6966"/>
                  <a:pt x="7037" y="7049"/>
                  <a:pt x="7109" y="7132"/>
                </a:cubicBezTo>
                <a:cubicBezTo>
                  <a:pt x="7014" y="7061"/>
                  <a:pt x="6930" y="7001"/>
                  <a:pt x="6859" y="6954"/>
                </a:cubicBezTo>
                <a:cubicBezTo>
                  <a:pt x="6561" y="6763"/>
                  <a:pt x="6323" y="6728"/>
                  <a:pt x="6144" y="6632"/>
                </a:cubicBezTo>
                <a:cubicBezTo>
                  <a:pt x="6025" y="6549"/>
                  <a:pt x="5930" y="6418"/>
                  <a:pt x="5882" y="6275"/>
                </a:cubicBezTo>
                <a:cubicBezTo>
                  <a:pt x="6037" y="6442"/>
                  <a:pt x="6263" y="6525"/>
                  <a:pt x="6478" y="6513"/>
                </a:cubicBezTo>
                <a:close/>
                <a:moveTo>
                  <a:pt x="5894" y="4704"/>
                </a:moveTo>
                <a:cubicBezTo>
                  <a:pt x="5930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9" y="4025"/>
                </a:cubicBezTo>
                <a:cubicBezTo>
                  <a:pt x="6942" y="3977"/>
                  <a:pt x="7025" y="3918"/>
                  <a:pt x="7109" y="3846"/>
                </a:cubicBezTo>
                <a:cubicBezTo>
                  <a:pt x="7049" y="3930"/>
                  <a:pt x="6990" y="4013"/>
                  <a:pt x="6930" y="4096"/>
                </a:cubicBezTo>
                <a:cubicBezTo>
                  <a:pt x="6740" y="4394"/>
                  <a:pt x="6704" y="4632"/>
                  <a:pt x="6609" y="4799"/>
                </a:cubicBezTo>
                <a:cubicBezTo>
                  <a:pt x="6525" y="4930"/>
                  <a:pt x="6394" y="5025"/>
                  <a:pt x="6252" y="5061"/>
                </a:cubicBezTo>
                <a:cubicBezTo>
                  <a:pt x="6418" y="4906"/>
                  <a:pt x="6502" y="4692"/>
                  <a:pt x="6490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87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63"/>
                  <a:pt x="6752" y="5811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23"/>
                  <a:pt x="6549" y="5227"/>
                  <a:pt x="6323" y="5239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54" y="5216"/>
                  <a:pt x="7133" y="5358"/>
                  <a:pt x="7490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80" y="5501"/>
                  <a:pt x="7573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4" name="Google Shape;5664;p34"/>
          <p:cNvSpPr/>
          <p:nvPr/>
        </p:nvSpPr>
        <p:spPr>
          <a:xfrm rot="5400000">
            <a:off x="1503521" y="6295222"/>
            <a:ext cx="991655" cy="990567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20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203" y="5823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75"/>
                </a:cubicBezTo>
                <a:cubicBezTo>
                  <a:pt x="4251" y="5882"/>
                  <a:pt x="4215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96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810" y="7728"/>
                  <a:pt x="2751" y="7704"/>
                  <a:pt x="2703" y="7656"/>
                </a:cubicBezTo>
                <a:cubicBezTo>
                  <a:pt x="2584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68"/>
                  <a:pt x="2155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608" y="7787"/>
                  <a:pt x="3584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03" y="7228"/>
                </a:cubicBezTo>
                <a:cubicBezTo>
                  <a:pt x="5203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4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7" y="8085"/>
                  <a:pt x="5406" y="8490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6" y="8597"/>
                  <a:pt x="5227" y="8573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4" y="9573"/>
                </a:cubicBezTo>
                <a:cubicBezTo>
                  <a:pt x="4882" y="9847"/>
                  <a:pt x="5001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3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4" y="10264"/>
                  <a:pt x="6251" y="10311"/>
                </a:cubicBezTo>
                <a:cubicBezTo>
                  <a:pt x="5989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25" y="8442"/>
                  <a:pt x="5501" y="8490"/>
                </a:cubicBezTo>
                <a:cubicBezTo>
                  <a:pt x="5418" y="8085"/>
                  <a:pt x="5454" y="7656"/>
                  <a:pt x="5596" y="7263"/>
                </a:cubicBezTo>
                <a:cubicBezTo>
                  <a:pt x="5323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42" y="7859"/>
                  <a:pt x="5823" y="7716"/>
                </a:cubicBezTo>
                <a:cubicBezTo>
                  <a:pt x="6049" y="7692"/>
                  <a:pt x="6120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89" y="6608"/>
                  <a:pt x="5692" y="6156"/>
                </a:cubicBezTo>
                <a:cubicBezTo>
                  <a:pt x="5668" y="6073"/>
                  <a:pt x="5656" y="5977"/>
                  <a:pt x="5632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13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2" y="7704"/>
                  <a:pt x="7370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87" y="8454"/>
                  <a:pt x="7168" y="8132"/>
                </a:cubicBezTo>
                <a:cubicBezTo>
                  <a:pt x="6989" y="8442"/>
                  <a:pt x="7359" y="8728"/>
                  <a:pt x="7668" y="8668"/>
                </a:cubicBezTo>
                <a:cubicBezTo>
                  <a:pt x="7620" y="8894"/>
                  <a:pt x="7763" y="8942"/>
                  <a:pt x="7573" y="9168"/>
                </a:cubicBezTo>
                <a:cubicBezTo>
                  <a:pt x="8144" y="8966"/>
                  <a:pt x="8001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5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097"/>
                </a:cubicBezTo>
                <a:lnTo>
                  <a:pt x="8430" y="8097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692" y="7382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73"/>
                  <a:pt x="8549" y="7085"/>
                </a:cubicBezTo>
                <a:cubicBezTo>
                  <a:pt x="8525" y="7061"/>
                  <a:pt x="8513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44"/>
                </a:cubicBezTo>
                <a:cubicBezTo>
                  <a:pt x="5977" y="5680"/>
                  <a:pt x="6073" y="5692"/>
                  <a:pt x="6156" y="5704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34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4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96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42" y="5477"/>
                </a:cubicBezTo>
                <a:cubicBezTo>
                  <a:pt x="10490" y="5430"/>
                  <a:pt x="10323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15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299" y="4763"/>
                </a:cubicBezTo>
                <a:cubicBezTo>
                  <a:pt x="9121" y="4501"/>
                  <a:pt x="8656" y="4441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6" y="5251"/>
                </a:cubicBezTo>
                <a:cubicBezTo>
                  <a:pt x="8859" y="5299"/>
                  <a:pt x="8716" y="5358"/>
                  <a:pt x="8644" y="5299"/>
                </a:cubicBezTo>
                <a:cubicBezTo>
                  <a:pt x="8573" y="5251"/>
                  <a:pt x="8597" y="5108"/>
                  <a:pt x="8752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54" y="5394"/>
                  <a:pt x="8490" y="5418"/>
                </a:cubicBezTo>
                <a:cubicBezTo>
                  <a:pt x="8085" y="5501"/>
                  <a:pt x="7668" y="5465"/>
                  <a:pt x="7275" y="5334"/>
                </a:cubicBezTo>
                <a:cubicBezTo>
                  <a:pt x="8454" y="5608"/>
                  <a:pt x="8073" y="4441"/>
                  <a:pt x="8787" y="4441"/>
                </a:cubicBezTo>
                <a:lnTo>
                  <a:pt x="8716" y="4441"/>
                </a:lnTo>
                <a:cubicBezTo>
                  <a:pt x="8740" y="4430"/>
                  <a:pt x="8763" y="4430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15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51"/>
                  <a:pt x="6061" y="5203"/>
                  <a:pt x="6132" y="5144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48"/>
                  <a:pt x="7716" y="3560"/>
                </a:cubicBezTo>
                <a:cubicBezTo>
                  <a:pt x="7847" y="3715"/>
                  <a:pt x="8085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63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44"/>
                </a:cubicBezTo>
                <a:lnTo>
                  <a:pt x="8490" y="2644"/>
                </a:lnTo>
                <a:cubicBezTo>
                  <a:pt x="9216" y="2346"/>
                  <a:pt x="9049" y="1953"/>
                  <a:pt x="9335" y="1608"/>
                </a:cubicBezTo>
                <a:cubicBezTo>
                  <a:pt x="8990" y="1905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25" y="3298"/>
                  <a:pt x="7573" y="3287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85" y="2894"/>
                  <a:pt x="7085" y="2382"/>
                </a:cubicBezTo>
                <a:lnTo>
                  <a:pt x="7037" y="2441"/>
                </a:lnTo>
                <a:cubicBezTo>
                  <a:pt x="7049" y="2417"/>
                  <a:pt x="7073" y="2405"/>
                  <a:pt x="7085" y="2382"/>
                </a:cubicBezTo>
                <a:cubicBezTo>
                  <a:pt x="6787" y="2560"/>
                  <a:pt x="6644" y="2703"/>
                  <a:pt x="6585" y="2858"/>
                </a:cubicBezTo>
                <a:cubicBezTo>
                  <a:pt x="6454" y="3251"/>
                  <a:pt x="6823" y="3418"/>
                  <a:pt x="6811" y="3608"/>
                </a:cubicBezTo>
                <a:cubicBezTo>
                  <a:pt x="6620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49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39" y="4882"/>
                  <a:pt x="5692" y="4953"/>
                  <a:pt x="5656" y="5037"/>
                </a:cubicBezTo>
                <a:cubicBezTo>
                  <a:pt x="5680" y="4953"/>
                  <a:pt x="5704" y="4858"/>
                  <a:pt x="5715" y="4775"/>
                </a:cubicBezTo>
                <a:cubicBezTo>
                  <a:pt x="6025" y="4322"/>
                  <a:pt x="5727" y="3965"/>
                  <a:pt x="5715" y="3691"/>
                </a:cubicBezTo>
                <a:cubicBezTo>
                  <a:pt x="5715" y="3513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60"/>
                  <a:pt x="6346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01" y="2870"/>
                  <a:pt x="5346" y="2489"/>
                  <a:pt x="5620" y="3668"/>
                </a:cubicBezTo>
                <a:cubicBezTo>
                  <a:pt x="5477" y="3275"/>
                  <a:pt x="5454" y="2846"/>
                  <a:pt x="5525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692" y="2525"/>
                  <a:pt x="5715" y="2525"/>
                </a:cubicBezTo>
                <a:cubicBezTo>
                  <a:pt x="5882" y="2525"/>
                  <a:pt x="5954" y="2310"/>
                  <a:pt x="5823" y="2215"/>
                </a:cubicBezTo>
                <a:lnTo>
                  <a:pt x="5799" y="2191"/>
                </a:lnTo>
                <a:cubicBezTo>
                  <a:pt x="5835" y="2334"/>
                  <a:pt x="5704" y="2358"/>
                  <a:pt x="5644" y="2286"/>
                </a:cubicBezTo>
                <a:cubicBezTo>
                  <a:pt x="5596" y="2227"/>
                  <a:pt x="5644" y="2084"/>
                  <a:pt x="5692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5"/>
                  <a:pt x="6442" y="1810"/>
                  <a:pt x="6180" y="1643"/>
                </a:cubicBezTo>
                <a:cubicBezTo>
                  <a:pt x="6382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5" y="1501"/>
                </a:cubicBezTo>
                <a:lnTo>
                  <a:pt x="5715" y="1501"/>
                </a:lnTo>
                <a:cubicBezTo>
                  <a:pt x="6156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13" y="441"/>
                  <a:pt x="5477" y="0"/>
                </a:cubicBezTo>
                <a:cubicBezTo>
                  <a:pt x="5442" y="441"/>
                  <a:pt x="5025" y="620"/>
                  <a:pt x="5334" y="1334"/>
                </a:cubicBezTo>
                <a:lnTo>
                  <a:pt x="5334" y="1334"/>
                </a:lnTo>
                <a:cubicBezTo>
                  <a:pt x="5203" y="1060"/>
                  <a:pt x="5227" y="667"/>
                  <a:pt x="4680" y="620"/>
                </a:cubicBezTo>
                <a:cubicBezTo>
                  <a:pt x="4942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72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24"/>
                </a:cubicBezTo>
                <a:cubicBezTo>
                  <a:pt x="5311" y="2084"/>
                  <a:pt x="5370" y="2227"/>
                  <a:pt x="5311" y="2286"/>
                </a:cubicBezTo>
                <a:cubicBezTo>
                  <a:pt x="5251" y="2358"/>
                  <a:pt x="5120" y="2334"/>
                  <a:pt x="5156" y="2191"/>
                </a:cubicBezTo>
                <a:cubicBezTo>
                  <a:pt x="5001" y="2275"/>
                  <a:pt x="5061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1" y="2525"/>
                </a:lnTo>
                <a:cubicBezTo>
                  <a:pt x="5358" y="2513"/>
                  <a:pt x="5394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2" y="4322"/>
                  <a:pt x="5239" y="4775"/>
                </a:cubicBezTo>
                <a:cubicBezTo>
                  <a:pt x="5251" y="4858"/>
                  <a:pt x="5275" y="4953"/>
                  <a:pt x="5299" y="5037"/>
                </a:cubicBezTo>
                <a:cubicBezTo>
                  <a:pt x="5263" y="4953"/>
                  <a:pt x="5203" y="4882"/>
                  <a:pt x="5156" y="4811"/>
                </a:cubicBezTo>
                <a:cubicBezTo>
                  <a:pt x="5049" y="4263"/>
                  <a:pt x="4596" y="4227"/>
                  <a:pt x="4406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8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1" y="4084"/>
                </a:cubicBezTo>
                <a:cubicBezTo>
                  <a:pt x="3941" y="3906"/>
                  <a:pt x="3620" y="3632"/>
                  <a:pt x="3382" y="3287"/>
                </a:cubicBezTo>
                <a:cubicBezTo>
                  <a:pt x="3429" y="3298"/>
                  <a:pt x="3489" y="3287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5" y="5251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82" y="5049"/>
                  <a:pt x="3560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30"/>
                  <a:pt x="2203" y="4430"/>
                  <a:pt x="2227" y="4441"/>
                </a:cubicBezTo>
                <a:cubicBezTo>
                  <a:pt x="2203" y="4430"/>
                  <a:pt x="2179" y="4430"/>
                  <a:pt x="2155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8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7" y="5013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01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44"/>
                </a:cubicBezTo>
                <a:close/>
                <a:moveTo>
                  <a:pt x="6858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3" y="3870"/>
                  <a:pt x="7097" y="3810"/>
                </a:cubicBezTo>
                <a:cubicBezTo>
                  <a:pt x="7025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13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5" y="7013"/>
                  <a:pt x="7097" y="7097"/>
                </a:cubicBezTo>
                <a:cubicBezTo>
                  <a:pt x="7013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44" y="4156"/>
                </a:cubicBezTo>
                <a:cubicBezTo>
                  <a:pt x="5192" y="3965"/>
                  <a:pt x="5334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5" y="3239"/>
                  <a:pt x="5489" y="3334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811" y="4299"/>
                  <a:pt x="5787" y="4453"/>
                  <a:pt x="5715" y="4584"/>
                </a:cubicBezTo>
                <a:cubicBezTo>
                  <a:pt x="5930" y="4358"/>
                  <a:pt x="5763" y="3989"/>
                  <a:pt x="5454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89" y="7549"/>
                  <a:pt x="5465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4" y="7108"/>
                  <a:pt x="5192" y="6918"/>
                  <a:pt x="5144" y="6727"/>
                </a:cubicBezTo>
                <a:cubicBezTo>
                  <a:pt x="5108" y="6585"/>
                  <a:pt x="5132" y="6442"/>
                  <a:pt x="5215" y="6311"/>
                </a:cubicBezTo>
                <a:cubicBezTo>
                  <a:pt x="5203" y="6537"/>
                  <a:pt x="5299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30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9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11"/>
                  <a:pt x="3965" y="5168"/>
                  <a:pt x="4156" y="5120"/>
                </a:cubicBezTo>
                <a:cubicBezTo>
                  <a:pt x="4311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1" y="5787"/>
                  <a:pt x="4156" y="5751"/>
                </a:cubicBezTo>
                <a:cubicBezTo>
                  <a:pt x="3965" y="5715"/>
                  <a:pt x="3787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53" y="541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5" name="Google Shape;5665;p34"/>
          <p:cNvSpPr/>
          <p:nvPr/>
        </p:nvSpPr>
        <p:spPr>
          <a:xfrm rot="5400000">
            <a:off x="-2438949" y="3451068"/>
            <a:ext cx="8877679" cy="1134109"/>
          </a:xfrm>
          <a:custGeom>
            <a:avLst/>
            <a:gdLst/>
            <a:ahLst/>
            <a:cxnLst/>
            <a:rect l="l" t="t" r="r" b="b"/>
            <a:pathLst>
              <a:path w="97966" h="12515" extrusionOk="0">
                <a:moveTo>
                  <a:pt x="96132" y="4418"/>
                </a:moveTo>
                <a:lnTo>
                  <a:pt x="96132" y="1822"/>
                </a:lnTo>
                <a:lnTo>
                  <a:pt x="93536" y="1822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22"/>
                </a:lnTo>
                <a:lnTo>
                  <a:pt x="87286" y="1822"/>
                </a:lnTo>
                <a:lnTo>
                  <a:pt x="87286" y="4418"/>
                </a:lnTo>
                <a:lnTo>
                  <a:pt x="85643" y="6061"/>
                </a:lnTo>
                <a:lnTo>
                  <a:pt x="84011" y="4418"/>
                </a:lnTo>
                <a:lnTo>
                  <a:pt x="84011" y="1822"/>
                </a:lnTo>
                <a:lnTo>
                  <a:pt x="81404" y="1822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22"/>
                </a:lnTo>
                <a:lnTo>
                  <a:pt x="75141" y="1822"/>
                </a:lnTo>
                <a:lnTo>
                  <a:pt x="75141" y="4418"/>
                </a:lnTo>
                <a:lnTo>
                  <a:pt x="73391" y="6168"/>
                </a:lnTo>
                <a:lnTo>
                  <a:pt x="71641" y="4418"/>
                </a:lnTo>
                <a:lnTo>
                  <a:pt x="71641" y="1822"/>
                </a:lnTo>
                <a:lnTo>
                  <a:pt x="69045" y="1822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22"/>
                </a:lnTo>
                <a:lnTo>
                  <a:pt x="62795" y="1822"/>
                </a:lnTo>
                <a:lnTo>
                  <a:pt x="62795" y="4418"/>
                </a:lnTo>
                <a:lnTo>
                  <a:pt x="61151" y="6061"/>
                </a:lnTo>
                <a:lnTo>
                  <a:pt x="59520" y="4418"/>
                </a:lnTo>
                <a:lnTo>
                  <a:pt x="59520" y="1822"/>
                </a:lnTo>
                <a:lnTo>
                  <a:pt x="56925" y="1822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22"/>
                </a:lnTo>
                <a:lnTo>
                  <a:pt x="50662" y="1822"/>
                </a:lnTo>
                <a:lnTo>
                  <a:pt x="50662" y="4418"/>
                </a:lnTo>
                <a:lnTo>
                  <a:pt x="48959" y="6109"/>
                </a:lnTo>
                <a:lnTo>
                  <a:pt x="47269" y="4418"/>
                </a:lnTo>
                <a:lnTo>
                  <a:pt x="47269" y="1822"/>
                </a:lnTo>
                <a:lnTo>
                  <a:pt x="44685" y="1822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22"/>
                </a:lnTo>
                <a:lnTo>
                  <a:pt x="38422" y="1822"/>
                </a:lnTo>
                <a:lnTo>
                  <a:pt x="38422" y="4418"/>
                </a:lnTo>
                <a:lnTo>
                  <a:pt x="36791" y="6061"/>
                </a:lnTo>
                <a:lnTo>
                  <a:pt x="35148" y="4418"/>
                </a:lnTo>
                <a:lnTo>
                  <a:pt x="35148" y="1822"/>
                </a:lnTo>
                <a:lnTo>
                  <a:pt x="32553" y="1822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22"/>
                </a:lnTo>
                <a:lnTo>
                  <a:pt x="26302" y="1822"/>
                </a:lnTo>
                <a:lnTo>
                  <a:pt x="26302" y="4418"/>
                </a:lnTo>
                <a:lnTo>
                  <a:pt x="24552" y="6168"/>
                </a:lnTo>
                <a:lnTo>
                  <a:pt x="22801" y="4418"/>
                </a:lnTo>
                <a:lnTo>
                  <a:pt x="22801" y="1822"/>
                </a:lnTo>
                <a:lnTo>
                  <a:pt x="20206" y="1822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22"/>
                </a:lnTo>
                <a:lnTo>
                  <a:pt x="13955" y="1822"/>
                </a:lnTo>
                <a:lnTo>
                  <a:pt x="13955" y="4418"/>
                </a:lnTo>
                <a:lnTo>
                  <a:pt x="12312" y="6061"/>
                </a:lnTo>
                <a:lnTo>
                  <a:pt x="10681" y="4418"/>
                </a:lnTo>
                <a:lnTo>
                  <a:pt x="10681" y="1822"/>
                </a:lnTo>
                <a:lnTo>
                  <a:pt x="8073" y="1822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22"/>
                </a:lnTo>
                <a:lnTo>
                  <a:pt x="1823" y="1822"/>
                </a:lnTo>
                <a:lnTo>
                  <a:pt x="1823" y="4418"/>
                </a:lnTo>
                <a:lnTo>
                  <a:pt x="37" y="6216"/>
                </a:lnTo>
                <a:lnTo>
                  <a:pt x="1" y="6263"/>
                </a:lnTo>
                <a:lnTo>
                  <a:pt x="37" y="6299"/>
                </a:lnTo>
                <a:lnTo>
                  <a:pt x="1823" y="8085"/>
                </a:lnTo>
                <a:lnTo>
                  <a:pt x="1823" y="10681"/>
                </a:lnTo>
                <a:lnTo>
                  <a:pt x="4418" y="10681"/>
                </a:lnTo>
                <a:lnTo>
                  <a:pt x="6204" y="12467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67"/>
                </a:lnTo>
                <a:lnTo>
                  <a:pt x="8073" y="10681"/>
                </a:lnTo>
                <a:lnTo>
                  <a:pt x="10669" y="10681"/>
                </a:lnTo>
                <a:lnTo>
                  <a:pt x="10669" y="8097"/>
                </a:lnTo>
                <a:lnTo>
                  <a:pt x="12312" y="6454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14"/>
                </a:lnTo>
                <a:lnTo>
                  <a:pt x="18372" y="12514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14"/>
                </a:lnTo>
                <a:lnTo>
                  <a:pt x="30719" y="12514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54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14"/>
                </a:lnTo>
                <a:lnTo>
                  <a:pt x="42852" y="12514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48" y="6406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55" y="12514"/>
                </a:lnTo>
                <a:lnTo>
                  <a:pt x="55055" y="12514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54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14"/>
                </a:lnTo>
                <a:lnTo>
                  <a:pt x="67188" y="12514"/>
                </a:lnTo>
                <a:lnTo>
                  <a:pt x="67224" y="12478"/>
                </a:lnTo>
                <a:lnTo>
                  <a:pt x="69010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55" y="6347"/>
                </a:lnTo>
                <a:lnTo>
                  <a:pt x="75106" y="8097"/>
                </a:lnTo>
                <a:lnTo>
                  <a:pt x="75106" y="10693"/>
                </a:lnTo>
                <a:lnTo>
                  <a:pt x="77701" y="10693"/>
                </a:lnTo>
                <a:lnTo>
                  <a:pt x="79487" y="12478"/>
                </a:lnTo>
                <a:lnTo>
                  <a:pt x="79535" y="12514"/>
                </a:lnTo>
                <a:lnTo>
                  <a:pt x="79535" y="12514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54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14"/>
                </a:lnTo>
                <a:lnTo>
                  <a:pt x="91655" y="12514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63"/>
                </a:lnTo>
                <a:lnTo>
                  <a:pt x="97966" y="6263"/>
                </a:lnTo>
                <a:lnTo>
                  <a:pt x="97918" y="6216"/>
                </a:lnTo>
                <a:close/>
                <a:moveTo>
                  <a:pt x="50757" y="4489"/>
                </a:moveTo>
                <a:lnTo>
                  <a:pt x="50769" y="4477"/>
                </a:lnTo>
                <a:lnTo>
                  <a:pt x="50769" y="1941"/>
                </a:lnTo>
                <a:lnTo>
                  <a:pt x="53293" y="1941"/>
                </a:lnTo>
                <a:lnTo>
                  <a:pt x="53317" y="1930"/>
                </a:lnTo>
                <a:lnTo>
                  <a:pt x="55079" y="155"/>
                </a:lnTo>
                <a:lnTo>
                  <a:pt x="56841" y="1930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77"/>
                </a:lnTo>
                <a:lnTo>
                  <a:pt x="59413" y="4501"/>
                </a:lnTo>
                <a:lnTo>
                  <a:pt x="61056" y="6144"/>
                </a:lnTo>
                <a:lnTo>
                  <a:pt x="61020" y="6180"/>
                </a:lnTo>
                <a:lnTo>
                  <a:pt x="59342" y="4501"/>
                </a:lnTo>
                <a:lnTo>
                  <a:pt x="59342" y="1989"/>
                </a:lnTo>
                <a:lnTo>
                  <a:pt x="56841" y="1989"/>
                </a:lnTo>
                <a:lnTo>
                  <a:pt x="55115" y="275"/>
                </a:lnTo>
                <a:lnTo>
                  <a:pt x="55079" y="227"/>
                </a:lnTo>
                <a:lnTo>
                  <a:pt x="55032" y="275"/>
                </a:lnTo>
                <a:lnTo>
                  <a:pt x="53305" y="1989"/>
                </a:lnTo>
                <a:lnTo>
                  <a:pt x="50817" y="1989"/>
                </a:lnTo>
                <a:lnTo>
                  <a:pt x="50817" y="4489"/>
                </a:lnTo>
                <a:lnTo>
                  <a:pt x="49090" y="6216"/>
                </a:lnTo>
                <a:lnTo>
                  <a:pt x="49079" y="6228"/>
                </a:lnTo>
                <a:lnTo>
                  <a:pt x="49067" y="6216"/>
                </a:lnTo>
                <a:lnTo>
                  <a:pt x="49043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54"/>
                </a:moveTo>
                <a:lnTo>
                  <a:pt x="49209" y="6263"/>
                </a:lnTo>
                <a:lnTo>
                  <a:pt x="50912" y="4561"/>
                </a:lnTo>
                <a:lnTo>
                  <a:pt x="50924" y="4537"/>
                </a:lnTo>
                <a:lnTo>
                  <a:pt x="50924" y="2108"/>
                </a:lnTo>
                <a:lnTo>
                  <a:pt x="53353" y="2108"/>
                </a:lnTo>
                <a:lnTo>
                  <a:pt x="53377" y="2096"/>
                </a:lnTo>
                <a:lnTo>
                  <a:pt x="55079" y="394"/>
                </a:lnTo>
                <a:lnTo>
                  <a:pt x="56770" y="2096"/>
                </a:lnTo>
                <a:lnTo>
                  <a:pt x="56794" y="2108"/>
                </a:lnTo>
                <a:lnTo>
                  <a:pt x="59223" y="2108"/>
                </a:lnTo>
                <a:lnTo>
                  <a:pt x="59223" y="4537"/>
                </a:lnTo>
                <a:lnTo>
                  <a:pt x="59235" y="4561"/>
                </a:lnTo>
                <a:lnTo>
                  <a:pt x="60937" y="6263"/>
                </a:lnTo>
                <a:lnTo>
                  <a:pt x="59235" y="7954"/>
                </a:lnTo>
                <a:lnTo>
                  <a:pt x="59223" y="7978"/>
                </a:lnTo>
                <a:lnTo>
                  <a:pt x="59223" y="10407"/>
                </a:lnTo>
                <a:lnTo>
                  <a:pt x="56794" y="10407"/>
                </a:lnTo>
                <a:lnTo>
                  <a:pt x="56782" y="10419"/>
                </a:lnTo>
                <a:lnTo>
                  <a:pt x="55079" y="12121"/>
                </a:lnTo>
                <a:lnTo>
                  <a:pt x="53377" y="10419"/>
                </a:lnTo>
                <a:lnTo>
                  <a:pt x="53365" y="10407"/>
                </a:lnTo>
                <a:lnTo>
                  <a:pt x="50936" y="10407"/>
                </a:lnTo>
                <a:lnTo>
                  <a:pt x="50936" y="7978"/>
                </a:lnTo>
                <a:close/>
                <a:moveTo>
                  <a:pt x="38518" y="4489"/>
                </a:moveTo>
                <a:lnTo>
                  <a:pt x="38530" y="4466"/>
                </a:lnTo>
                <a:lnTo>
                  <a:pt x="38530" y="1941"/>
                </a:lnTo>
                <a:lnTo>
                  <a:pt x="41066" y="1941"/>
                </a:lnTo>
                <a:lnTo>
                  <a:pt x="41078" y="1918"/>
                </a:lnTo>
                <a:lnTo>
                  <a:pt x="42852" y="167"/>
                </a:lnTo>
                <a:lnTo>
                  <a:pt x="44626" y="1930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77"/>
                </a:lnTo>
                <a:lnTo>
                  <a:pt x="47185" y="4501"/>
                </a:lnTo>
                <a:lnTo>
                  <a:pt x="48888" y="6192"/>
                </a:lnTo>
                <a:lnTo>
                  <a:pt x="48864" y="6216"/>
                </a:lnTo>
                <a:lnTo>
                  <a:pt x="48852" y="6228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1989"/>
                </a:lnTo>
                <a:lnTo>
                  <a:pt x="44637" y="1989"/>
                </a:lnTo>
                <a:lnTo>
                  <a:pt x="42911" y="275"/>
                </a:lnTo>
                <a:lnTo>
                  <a:pt x="42863" y="227"/>
                </a:lnTo>
                <a:lnTo>
                  <a:pt x="42828" y="275"/>
                </a:lnTo>
                <a:lnTo>
                  <a:pt x="41101" y="1989"/>
                </a:lnTo>
                <a:lnTo>
                  <a:pt x="38601" y="1989"/>
                </a:lnTo>
                <a:lnTo>
                  <a:pt x="38601" y="4489"/>
                </a:lnTo>
                <a:lnTo>
                  <a:pt x="36922" y="6180"/>
                </a:lnTo>
                <a:lnTo>
                  <a:pt x="36887" y="6144"/>
                </a:lnTo>
                <a:close/>
                <a:moveTo>
                  <a:pt x="38684" y="7954"/>
                </a:moveTo>
                <a:lnTo>
                  <a:pt x="36982" y="6263"/>
                </a:lnTo>
                <a:lnTo>
                  <a:pt x="38684" y="4561"/>
                </a:lnTo>
                <a:lnTo>
                  <a:pt x="38696" y="4537"/>
                </a:lnTo>
                <a:lnTo>
                  <a:pt x="38696" y="2108"/>
                </a:lnTo>
                <a:lnTo>
                  <a:pt x="41125" y="2108"/>
                </a:lnTo>
                <a:lnTo>
                  <a:pt x="41149" y="2096"/>
                </a:lnTo>
                <a:lnTo>
                  <a:pt x="42852" y="394"/>
                </a:lnTo>
                <a:lnTo>
                  <a:pt x="44554" y="2096"/>
                </a:lnTo>
                <a:lnTo>
                  <a:pt x="44566" y="2108"/>
                </a:lnTo>
                <a:lnTo>
                  <a:pt x="46995" y="2108"/>
                </a:lnTo>
                <a:lnTo>
                  <a:pt x="46995" y="4537"/>
                </a:lnTo>
                <a:lnTo>
                  <a:pt x="47019" y="4561"/>
                </a:lnTo>
                <a:lnTo>
                  <a:pt x="48709" y="6263"/>
                </a:lnTo>
                <a:lnTo>
                  <a:pt x="47019" y="7954"/>
                </a:lnTo>
                <a:lnTo>
                  <a:pt x="46995" y="7978"/>
                </a:lnTo>
                <a:lnTo>
                  <a:pt x="46995" y="10407"/>
                </a:lnTo>
                <a:lnTo>
                  <a:pt x="44566" y="10407"/>
                </a:lnTo>
                <a:lnTo>
                  <a:pt x="44542" y="10419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44" y="6263"/>
                </a:moveTo>
                <a:lnTo>
                  <a:pt x="36779" y="6228"/>
                </a:lnTo>
                <a:lnTo>
                  <a:pt x="36815" y="6263"/>
                </a:lnTo>
                <a:lnTo>
                  <a:pt x="36779" y="6287"/>
                </a:lnTo>
                <a:close/>
                <a:moveTo>
                  <a:pt x="10550" y="8026"/>
                </a:moveTo>
                <a:lnTo>
                  <a:pt x="10538" y="8037"/>
                </a:lnTo>
                <a:lnTo>
                  <a:pt x="10538" y="10573"/>
                </a:lnTo>
                <a:lnTo>
                  <a:pt x="8002" y="10573"/>
                </a:lnTo>
                <a:lnTo>
                  <a:pt x="7990" y="10585"/>
                </a:lnTo>
                <a:lnTo>
                  <a:pt x="6216" y="12359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37"/>
                </a:lnTo>
                <a:lnTo>
                  <a:pt x="1894" y="8026"/>
                </a:lnTo>
                <a:lnTo>
                  <a:pt x="120" y="6251"/>
                </a:lnTo>
                <a:lnTo>
                  <a:pt x="1894" y="4489"/>
                </a:lnTo>
                <a:lnTo>
                  <a:pt x="1906" y="4466"/>
                </a:lnTo>
                <a:lnTo>
                  <a:pt x="1906" y="1941"/>
                </a:lnTo>
                <a:lnTo>
                  <a:pt x="4442" y="1941"/>
                </a:lnTo>
                <a:lnTo>
                  <a:pt x="4454" y="1918"/>
                </a:lnTo>
                <a:lnTo>
                  <a:pt x="6216" y="155"/>
                </a:lnTo>
                <a:lnTo>
                  <a:pt x="7990" y="1918"/>
                </a:lnTo>
                <a:lnTo>
                  <a:pt x="8002" y="1941"/>
                </a:lnTo>
                <a:lnTo>
                  <a:pt x="10538" y="1941"/>
                </a:lnTo>
                <a:lnTo>
                  <a:pt x="10538" y="4466"/>
                </a:lnTo>
                <a:lnTo>
                  <a:pt x="10550" y="4489"/>
                </a:lnTo>
                <a:lnTo>
                  <a:pt x="12205" y="6132"/>
                </a:lnTo>
                <a:lnTo>
                  <a:pt x="12169" y="6168"/>
                </a:lnTo>
                <a:lnTo>
                  <a:pt x="10490" y="4489"/>
                </a:lnTo>
                <a:lnTo>
                  <a:pt x="10490" y="1989"/>
                </a:lnTo>
                <a:lnTo>
                  <a:pt x="7990" y="1989"/>
                </a:lnTo>
                <a:lnTo>
                  <a:pt x="6264" y="275"/>
                </a:lnTo>
                <a:lnTo>
                  <a:pt x="6228" y="227"/>
                </a:lnTo>
                <a:lnTo>
                  <a:pt x="6180" y="275"/>
                </a:lnTo>
                <a:lnTo>
                  <a:pt x="4454" y="1989"/>
                </a:lnTo>
                <a:lnTo>
                  <a:pt x="1954" y="1989"/>
                </a:lnTo>
                <a:lnTo>
                  <a:pt x="1954" y="4489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65" y="8026"/>
                </a:lnTo>
                <a:lnTo>
                  <a:pt x="1965" y="10526"/>
                </a:lnTo>
                <a:lnTo>
                  <a:pt x="4454" y="10526"/>
                </a:lnTo>
                <a:lnTo>
                  <a:pt x="6180" y="12240"/>
                </a:lnTo>
                <a:lnTo>
                  <a:pt x="6216" y="12288"/>
                </a:lnTo>
                <a:lnTo>
                  <a:pt x="6264" y="12240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35"/>
                </a:lnTo>
                <a:lnTo>
                  <a:pt x="12193" y="6371"/>
                </a:lnTo>
                <a:close/>
                <a:moveTo>
                  <a:pt x="12324" y="6263"/>
                </a:moveTo>
                <a:lnTo>
                  <a:pt x="12288" y="6287"/>
                </a:lnTo>
                <a:lnTo>
                  <a:pt x="12264" y="6263"/>
                </a:lnTo>
                <a:lnTo>
                  <a:pt x="12288" y="6228"/>
                </a:lnTo>
                <a:close/>
                <a:moveTo>
                  <a:pt x="2061" y="7954"/>
                </a:moveTo>
                <a:lnTo>
                  <a:pt x="370" y="6263"/>
                </a:lnTo>
                <a:lnTo>
                  <a:pt x="2061" y="4561"/>
                </a:lnTo>
                <a:lnTo>
                  <a:pt x="2085" y="4537"/>
                </a:lnTo>
                <a:lnTo>
                  <a:pt x="2085" y="2108"/>
                </a:lnTo>
                <a:lnTo>
                  <a:pt x="4513" y="2108"/>
                </a:lnTo>
                <a:lnTo>
                  <a:pt x="4525" y="2096"/>
                </a:lnTo>
                <a:lnTo>
                  <a:pt x="6228" y="394"/>
                </a:lnTo>
                <a:lnTo>
                  <a:pt x="7931" y="2096"/>
                </a:lnTo>
                <a:lnTo>
                  <a:pt x="7942" y="2108"/>
                </a:lnTo>
                <a:lnTo>
                  <a:pt x="10371" y="2108"/>
                </a:lnTo>
                <a:lnTo>
                  <a:pt x="10371" y="4537"/>
                </a:lnTo>
                <a:lnTo>
                  <a:pt x="10395" y="4561"/>
                </a:lnTo>
                <a:lnTo>
                  <a:pt x="12086" y="6263"/>
                </a:lnTo>
                <a:lnTo>
                  <a:pt x="10395" y="7954"/>
                </a:lnTo>
                <a:lnTo>
                  <a:pt x="10371" y="7978"/>
                </a:lnTo>
                <a:lnTo>
                  <a:pt x="10371" y="10407"/>
                </a:lnTo>
                <a:lnTo>
                  <a:pt x="7942" y="10407"/>
                </a:lnTo>
                <a:lnTo>
                  <a:pt x="7931" y="10419"/>
                </a:lnTo>
                <a:lnTo>
                  <a:pt x="6228" y="12121"/>
                </a:lnTo>
                <a:lnTo>
                  <a:pt x="4525" y="10419"/>
                </a:lnTo>
                <a:lnTo>
                  <a:pt x="4513" y="10407"/>
                </a:lnTo>
                <a:lnTo>
                  <a:pt x="2073" y="10407"/>
                </a:lnTo>
                <a:lnTo>
                  <a:pt x="2073" y="7978"/>
                </a:lnTo>
                <a:close/>
                <a:moveTo>
                  <a:pt x="22682" y="8026"/>
                </a:moveTo>
                <a:lnTo>
                  <a:pt x="22670" y="8037"/>
                </a:lnTo>
                <a:lnTo>
                  <a:pt x="22670" y="10573"/>
                </a:lnTo>
                <a:lnTo>
                  <a:pt x="20134" y="10573"/>
                </a:lnTo>
                <a:lnTo>
                  <a:pt x="20123" y="10585"/>
                </a:lnTo>
                <a:lnTo>
                  <a:pt x="18348" y="12359"/>
                </a:lnTo>
                <a:lnTo>
                  <a:pt x="16586" y="10585"/>
                </a:lnTo>
                <a:lnTo>
                  <a:pt x="16563" y="10573"/>
                </a:lnTo>
                <a:lnTo>
                  <a:pt x="14038" y="10573"/>
                </a:lnTo>
                <a:lnTo>
                  <a:pt x="14038" y="8037"/>
                </a:lnTo>
                <a:lnTo>
                  <a:pt x="14015" y="8026"/>
                </a:lnTo>
                <a:lnTo>
                  <a:pt x="12372" y="6371"/>
                </a:lnTo>
                <a:lnTo>
                  <a:pt x="12407" y="6335"/>
                </a:lnTo>
                <a:lnTo>
                  <a:pt x="14086" y="8026"/>
                </a:lnTo>
                <a:lnTo>
                  <a:pt x="14086" y="10526"/>
                </a:lnTo>
                <a:lnTo>
                  <a:pt x="16586" y="10526"/>
                </a:lnTo>
                <a:lnTo>
                  <a:pt x="18301" y="12240"/>
                </a:lnTo>
                <a:lnTo>
                  <a:pt x="18348" y="12288"/>
                </a:lnTo>
                <a:lnTo>
                  <a:pt x="18384" y="12240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51"/>
                </a:lnTo>
                <a:lnTo>
                  <a:pt x="24337" y="6216"/>
                </a:lnTo>
                <a:lnTo>
                  <a:pt x="22611" y="4489"/>
                </a:lnTo>
                <a:lnTo>
                  <a:pt x="22611" y="1989"/>
                </a:lnTo>
                <a:lnTo>
                  <a:pt x="20111" y="1989"/>
                </a:lnTo>
                <a:lnTo>
                  <a:pt x="18384" y="275"/>
                </a:lnTo>
                <a:lnTo>
                  <a:pt x="18348" y="227"/>
                </a:lnTo>
                <a:lnTo>
                  <a:pt x="18313" y="275"/>
                </a:lnTo>
                <a:lnTo>
                  <a:pt x="16586" y="1989"/>
                </a:lnTo>
                <a:lnTo>
                  <a:pt x="14086" y="1989"/>
                </a:lnTo>
                <a:lnTo>
                  <a:pt x="14086" y="4489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489"/>
                </a:lnTo>
                <a:lnTo>
                  <a:pt x="14038" y="4477"/>
                </a:lnTo>
                <a:lnTo>
                  <a:pt x="14038" y="1941"/>
                </a:lnTo>
                <a:lnTo>
                  <a:pt x="16574" y="1941"/>
                </a:lnTo>
                <a:lnTo>
                  <a:pt x="16586" y="1930"/>
                </a:lnTo>
                <a:lnTo>
                  <a:pt x="18360" y="155"/>
                </a:lnTo>
                <a:lnTo>
                  <a:pt x="20123" y="1930"/>
                </a:lnTo>
                <a:lnTo>
                  <a:pt x="20134" y="1941"/>
                </a:lnTo>
                <a:lnTo>
                  <a:pt x="22670" y="1941"/>
                </a:lnTo>
                <a:lnTo>
                  <a:pt x="22670" y="4477"/>
                </a:lnTo>
                <a:lnTo>
                  <a:pt x="22682" y="4489"/>
                </a:lnTo>
                <a:lnTo>
                  <a:pt x="24456" y="6263"/>
                </a:lnTo>
                <a:close/>
                <a:moveTo>
                  <a:pt x="22516" y="4561"/>
                </a:moveTo>
                <a:lnTo>
                  <a:pt x="24218" y="6251"/>
                </a:lnTo>
                <a:lnTo>
                  <a:pt x="22516" y="7954"/>
                </a:lnTo>
                <a:lnTo>
                  <a:pt x="22504" y="7978"/>
                </a:lnTo>
                <a:lnTo>
                  <a:pt x="22504" y="10407"/>
                </a:lnTo>
                <a:lnTo>
                  <a:pt x="20075" y="10407"/>
                </a:lnTo>
                <a:lnTo>
                  <a:pt x="20063" y="10419"/>
                </a:lnTo>
                <a:lnTo>
                  <a:pt x="18360" y="12121"/>
                </a:lnTo>
                <a:lnTo>
                  <a:pt x="16658" y="10419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54"/>
                </a:lnTo>
                <a:lnTo>
                  <a:pt x="12491" y="6263"/>
                </a:lnTo>
                <a:lnTo>
                  <a:pt x="14193" y="4561"/>
                </a:lnTo>
                <a:lnTo>
                  <a:pt x="14205" y="4537"/>
                </a:lnTo>
                <a:lnTo>
                  <a:pt x="14205" y="2108"/>
                </a:lnTo>
                <a:lnTo>
                  <a:pt x="16634" y="2108"/>
                </a:lnTo>
                <a:lnTo>
                  <a:pt x="16646" y="2096"/>
                </a:lnTo>
                <a:lnTo>
                  <a:pt x="18348" y="394"/>
                </a:lnTo>
                <a:lnTo>
                  <a:pt x="20051" y="2096"/>
                </a:lnTo>
                <a:lnTo>
                  <a:pt x="20063" y="2108"/>
                </a:lnTo>
                <a:lnTo>
                  <a:pt x="22492" y="2108"/>
                </a:lnTo>
                <a:lnTo>
                  <a:pt x="22492" y="4537"/>
                </a:lnTo>
                <a:close/>
                <a:moveTo>
                  <a:pt x="35053" y="8026"/>
                </a:moveTo>
                <a:lnTo>
                  <a:pt x="35029" y="8037"/>
                </a:lnTo>
                <a:lnTo>
                  <a:pt x="35029" y="10573"/>
                </a:lnTo>
                <a:lnTo>
                  <a:pt x="32505" y="10573"/>
                </a:lnTo>
                <a:lnTo>
                  <a:pt x="32481" y="10585"/>
                </a:lnTo>
                <a:lnTo>
                  <a:pt x="30719" y="12359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37"/>
                </a:lnTo>
                <a:lnTo>
                  <a:pt x="26385" y="8026"/>
                </a:lnTo>
                <a:lnTo>
                  <a:pt x="24611" y="6251"/>
                </a:lnTo>
                <a:lnTo>
                  <a:pt x="26385" y="4489"/>
                </a:lnTo>
                <a:lnTo>
                  <a:pt x="26397" y="4466"/>
                </a:lnTo>
                <a:lnTo>
                  <a:pt x="26397" y="1941"/>
                </a:lnTo>
                <a:lnTo>
                  <a:pt x="28933" y="1941"/>
                </a:lnTo>
                <a:lnTo>
                  <a:pt x="28945" y="1918"/>
                </a:lnTo>
                <a:lnTo>
                  <a:pt x="30719" y="155"/>
                </a:lnTo>
                <a:lnTo>
                  <a:pt x="32481" y="1918"/>
                </a:lnTo>
                <a:lnTo>
                  <a:pt x="32505" y="1941"/>
                </a:lnTo>
                <a:lnTo>
                  <a:pt x="35029" y="1941"/>
                </a:lnTo>
                <a:lnTo>
                  <a:pt x="35029" y="4466"/>
                </a:lnTo>
                <a:lnTo>
                  <a:pt x="35053" y="4489"/>
                </a:lnTo>
                <a:lnTo>
                  <a:pt x="36696" y="6144"/>
                </a:lnTo>
                <a:lnTo>
                  <a:pt x="36660" y="6168"/>
                </a:lnTo>
                <a:lnTo>
                  <a:pt x="34982" y="4489"/>
                </a:lnTo>
                <a:lnTo>
                  <a:pt x="34982" y="1989"/>
                </a:lnTo>
                <a:lnTo>
                  <a:pt x="32493" y="1989"/>
                </a:lnTo>
                <a:lnTo>
                  <a:pt x="30767" y="275"/>
                </a:lnTo>
                <a:lnTo>
                  <a:pt x="30719" y="227"/>
                </a:lnTo>
                <a:lnTo>
                  <a:pt x="30683" y="275"/>
                </a:lnTo>
                <a:lnTo>
                  <a:pt x="28957" y="1989"/>
                </a:lnTo>
                <a:lnTo>
                  <a:pt x="26457" y="1989"/>
                </a:lnTo>
                <a:lnTo>
                  <a:pt x="26457" y="4489"/>
                </a:lnTo>
                <a:lnTo>
                  <a:pt x="24730" y="6216"/>
                </a:lnTo>
                <a:lnTo>
                  <a:pt x="24695" y="6263"/>
                </a:lnTo>
                <a:lnTo>
                  <a:pt x="24730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71" y="12240"/>
                </a:lnTo>
                <a:lnTo>
                  <a:pt x="30719" y="12288"/>
                </a:lnTo>
                <a:lnTo>
                  <a:pt x="30755" y="12240"/>
                </a:lnTo>
                <a:lnTo>
                  <a:pt x="32481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60" y="6335"/>
                </a:lnTo>
                <a:lnTo>
                  <a:pt x="36696" y="6371"/>
                </a:lnTo>
                <a:close/>
                <a:moveTo>
                  <a:pt x="26564" y="7954"/>
                </a:moveTo>
                <a:lnTo>
                  <a:pt x="24861" y="6263"/>
                </a:lnTo>
                <a:lnTo>
                  <a:pt x="26564" y="4561"/>
                </a:lnTo>
                <a:lnTo>
                  <a:pt x="26576" y="4537"/>
                </a:lnTo>
                <a:lnTo>
                  <a:pt x="26576" y="2108"/>
                </a:lnTo>
                <a:lnTo>
                  <a:pt x="29005" y="2108"/>
                </a:lnTo>
                <a:lnTo>
                  <a:pt x="29028" y="2096"/>
                </a:lnTo>
                <a:lnTo>
                  <a:pt x="30731" y="394"/>
                </a:lnTo>
                <a:lnTo>
                  <a:pt x="32422" y="2096"/>
                </a:lnTo>
                <a:lnTo>
                  <a:pt x="32445" y="2108"/>
                </a:lnTo>
                <a:lnTo>
                  <a:pt x="34874" y="2108"/>
                </a:lnTo>
                <a:lnTo>
                  <a:pt x="34874" y="4537"/>
                </a:lnTo>
                <a:lnTo>
                  <a:pt x="34886" y="4561"/>
                </a:lnTo>
                <a:lnTo>
                  <a:pt x="36589" y="6263"/>
                </a:lnTo>
                <a:lnTo>
                  <a:pt x="34886" y="7954"/>
                </a:lnTo>
                <a:lnTo>
                  <a:pt x="34874" y="7978"/>
                </a:lnTo>
                <a:lnTo>
                  <a:pt x="34874" y="10407"/>
                </a:lnTo>
                <a:lnTo>
                  <a:pt x="32434" y="10407"/>
                </a:lnTo>
                <a:lnTo>
                  <a:pt x="32422" y="10419"/>
                </a:lnTo>
                <a:lnTo>
                  <a:pt x="30719" y="12121"/>
                </a:lnTo>
                <a:lnTo>
                  <a:pt x="29016" y="10419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26"/>
                </a:moveTo>
                <a:lnTo>
                  <a:pt x="47162" y="8037"/>
                </a:lnTo>
                <a:lnTo>
                  <a:pt x="47162" y="10573"/>
                </a:lnTo>
                <a:lnTo>
                  <a:pt x="44637" y="10573"/>
                </a:lnTo>
                <a:lnTo>
                  <a:pt x="44614" y="10585"/>
                </a:lnTo>
                <a:lnTo>
                  <a:pt x="42852" y="12347"/>
                </a:lnTo>
                <a:lnTo>
                  <a:pt x="41089" y="10585"/>
                </a:lnTo>
                <a:lnTo>
                  <a:pt x="41066" y="10562"/>
                </a:lnTo>
                <a:lnTo>
                  <a:pt x="38541" y="10562"/>
                </a:lnTo>
                <a:lnTo>
                  <a:pt x="38541" y="8037"/>
                </a:lnTo>
                <a:lnTo>
                  <a:pt x="38518" y="8014"/>
                </a:lnTo>
                <a:lnTo>
                  <a:pt x="36875" y="6371"/>
                </a:lnTo>
                <a:lnTo>
                  <a:pt x="36898" y="6335"/>
                </a:lnTo>
                <a:lnTo>
                  <a:pt x="38589" y="8014"/>
                </a:lnTo>
                <a:lnTo>
                  <a:pt x="38589" y="10514"/>
                </a:lnTo>
                <a:lnTo>
                  <a:pt x="41078" y="10514"/>
                </a:lnTo>
                <a:lnTo>
                  <a:pt x="42804" y="12240"/>
                </a:lnTo>
                <a:lnTo>
                  <a:pt x="42852" y="12276"/>
                </a:lnTo>
                <a:lnTo>
                  <a:pt x="42887" y="12240"/>
                </a:lnTo>
                <a:lnTo>
                  <a:pt x="44614" y="10514"/>
                </a:lnTo>
                <a:lnTo>
                  <a:pt x="47114" y="10514"/>
                </a:lnTo>
                <a:lnTo>
                  <a:pt x="47114" y="8026"/>
                </a:lnTo>
                <a:lnTo>
                  <a:pt x="48840" y="6299"/>
                </a:lnTo>
                <a:lnTo>
                  <a:pt x="48840" y="6287"/>
                </a:lnTo>
                <a:lnTo>
                  <a:pt x="48840" y="6299"/>
                </a:lnTo>
                <a:lnTo>
                  <a:pt x="48864" y="6323"/>
                </a:lnTo>
                <a:close/>
                <a:moveTo>
                  <a:pt x="59413" y="8026"/>
                </a:moveTo>
                <a:lnTo>
                  <a:pt x="59389" y="8037"/>
                </a:lnTo>
                <a:lnTo>
                  <a:pt x="59389" y="10573"/>
                </a:lnTo>
                <a:lnTo>
                  <a:pt x="56865" y="10573"/>
                </a:lnTo>
                <a:lnTo>
                  <a:pt x="56841" y="10585"/>
                </a:lnTo>
                <a:lnTo>
                  <a:pt x="55079" y="12359"/>
                </a:lnTo>
                <a:lnTo>
                  <a:pt x="53317" y="10585"/>
                </a:lnTo>
                <a:lnTo>
                  <a:pt x="53293" y="10573"/>
                </a:lnTo>
                <a:lnTo>
                  <a:pt x="50769" y="10573"/>
                </a:lnTo>
                <a:lnTo>
                  <a:pt x="50769" y="8037"/>
                </a:lnTo>
                <a:lnTo>
                  <a:pt x="50745" y="8026"/>
                </a:lnTo>
                <a:lnTo>
                  <a:pt x="49043" y="6323"/>
                </a:lnTo>
                <a:lnTo>
                  <a:pt x="49067" y="6299"/>
                </a:lnTo>
                <a:lnTo>
                  <a:pt x="49079" y="6287"/>
                </a:lnTo>
                <a:lnTo>
                  <a:pt x="49090" y="6299"/>
                </a:lnTo>
                <a:lnTo>
                  <a:pt x="50817" y="8026"/>
                </a:lnTo>
                <a:lnTo>
                  <a:pt x="50817" y="10526"/>
                </a:lnTo>
                <a:lnTo>
                  <a:pt x="53305" y="10526"/>
                </a:lnTo>
                <a:lnTo>
                  <a:pt x="55032" y="12240"/>
                </a:lnTo>
                <a:lnTo>
                  <a:pt x="55079" y="12288"/>
                </a:lnTo>
                <a:lnTo>
                  <a:pt x="55115" y="12240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35"/>
                </a:lnTo>
                <a:lnTo>
                  <a:pt x="61056" y="6371"/>
                </a:lnTo>
                <a:close/>
                <a:moveTo>
                  <a:pt x="71546" y="8026"/>
                </a:moveTo>
                <a:lnTo>
                  <a:pt x="71522" y="8037"/>
                </a:lnTo>
                <a:lnTo>
                  <a:pt x="71522" y="10573"/>
                </a:lnTo>
                <a:lnTo>
                  <a:pt x="68998" y="10573"/>
                </a:lnTo>
                <a:lnTo>
                  <a:pt x="68974" y="10585"/>
                </a:lnTo>
                <a:lnTo>
                  <a:pt x="67212" y="12359"/>
                </a:lnTo>
                <a:lnTo>
                  <a:pt x="65438" y="10585"/>
                </a:lnTo>
                <a:lnTo>
                  <a:pt x="65426" y="10573"/>
                </a:lnTo>
                <a:lnTo>
                  <a:pt x="62890" y="10573"/>
                </a:lnTo>
                <a:lnTo>
                  <a:pt x="62890" y="8037"/>
                </a:lnTo>
                <a:lnTo>
                  <a:pt x="62878" y="8026"/>
                </a:lnTo>
                <a:lnTo>
                  <a:pt x="61223" y="6371"/>
                </a:lnTo>
                <a:lnTo>
                  <a:pt x="61259" y="6335"/>
                </a:lnTo>
                <a:lnTo>
                  <a:pt x="62937" y="8026"/>
                </a:lnTo>
                <a:lnTo>
                  <a:pt x="62937" y="10526"/>
                </a:lnTo>
                <a:lnTo>
                  <a:pt x="65438" y="10526"/>
                </a:lnTo>
                <a:lnTo>
                  <a:pt x="67164" y="12240"/>
                </a:lnTo>
                <a:lnTo>
                  <a:pt x="67200" y="12288"/>
                </a:lnTo>
                <a:lnTo>
                  <a:pt x="67247" y="12240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51"/>
                </a:lnTo>
                <a:lnTo>
                  <a:pt x="73189" y="6216"/>
                </a:lnTo>
                <a:lnTo>
                  <a:pt x="71462" y="4489"/>
                </a:lnTo>
                <a:lnTo>
                  <a:pt x="71462" y="1989"/>
                </a:lnTo>
                <a:lnTo>
                  <a:pt x="68974" y="1989"/>
                </a:lnTo>
                <a:lnTo>
                  <a:pt x="67247" y="275"/>
                </a:lnTo>
                <a:lnTo>
                  <a:pt x="67200" y="227"/>
                </a:lnTo>
                <a:lnTo>
                  <a:pt x="67164" y="275"/>
                </a:lnTo>
                <a:lnTo>
                  <a:pt x="65438" y="1989"/>
                </a:lnTo>
                <a:lnTo>
                  <a:pt x="62949" y="1989"/>
                </a:lnTo>
                <a:lnTo>
                  <a:pt x="62949" y="4489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489"/>
                </a:lnTo>
                <a:lnTo>
                  <a:pt x="62890" y="4477"/>
                </a:lnTo>
                <a:lnTo>
                  <a:pt x="62890" y="1941"/>
                </a:lnTo>
                <a:lnTo>
                  <a:pt x="65426" y="1941"/>
                </a:lnTo>
                <a:lnTo>
                  <a:pt x="65438" y="1930"/>
                </a:lnTo>
                <a:lnTo>
                  <a:pt x="67212" y="155"/>
                </a:lnTo>
                <a:lnTo>
                  <a:pt x="68974" y="1930"/>
                </a:lnTo>
                <a:lnTo>
                  <a:pt x="68998" y="1941"/>
                </a:lnTo>
                <a:lnTo>
                  <a:pt x="71522" y="1941"/>
                </a:lnTo>
                <a:lnTo>
                  <a:pt x="71522" y="4477"/>
                </a:lnTo>
                <a:lnTo>
                  <a:pt x="71546" y="4489"/>
                </a:lnTo>
                <a:lnTo>
                  <a:pt x="73308" y="6263"/>
                </a:lnTo>
                <a:close/>
                <a:moveTo>
                  <a:pt x="71379" y="4561"/>
                </a:moveTo>
                <a:lnTo>
                  <a:pt x="73070" y="6263"/>
                </a:lnTo>
                <a:lnTo>
                  <a:pt x="71367" y="7954"/>
                </a:lnTo>
                <a:lnTo>
                  <a:pt x="71343" y="7978"/>
                </a:lnTo>
                <a:lnTo>
                  <a:pt x="71343" y="10407"/>
                </a:lnTo>
                <a:lnTo>
                  <a:pt x="68914" y="10407"/>
                </a:lnTo>
                <a:lnTo>
                  <a:pt x="68902" y="10419"/>
                </a:lnTo>
                <a:lnTo>
                  <a:pt x="67200" y="12121"/>
                </a:lnTo>
                <a:lnTo>
                  <a:pt x="65509" y="10419"/>
                </a:lnTo>
                <a:lnTo>
                  <a:pt x="65485" y="10407"/>
                </a:lnTo>
                <a:lnTo>
                  <a:pt x="63056" y="10407"/>
                </a:lnTo>
                <a:lnTo>
                  <a:pt x="63056" y="7978"/>
                </a:lnTo>
                <a:lnTo>
                  <a:pt x="63045" y="7954"/>
                </a:lnTo>
                <a:lnTo>
                  <a:pt x="61342" y="6263"/>
                </a:lnTo>
                <a:lnTo>
                  <a:pt x="63045" y="4561"/>
                </a:lnTo>
                <a:lnTo>
                  <a:pt x="63056" y="4537"/>
                </a:lnTo>
                <a:lnTo>
                  <a:pt x="63056" y="2108"/>
                </a:lnTo>
                <a:lnTo>
                  <a:pt x="65485" y="2108"/>
                </a:lnTo>
                <a:lnTo>
                  <a:pt x="65509" y="2096"/>
                </a:lnTo>
                <a:lnTo>
                  <a:pt x="67200" y="394"/>
                </a:lnTo>
                <a:lnTo>
                  <a:pt x="68902" y="2096"/>
                </a:lnTo>
                <a:lnTo>
                  <a:pt x="68914" y="2108"/>
                </a:lnTo>
                <a:lnTo>
                  <a:pt x="71343" y="2108"/>
                </a:lnTo>
                <a:lnTo>
                  <a:pt x="71343" y="4537"/>
                </a:lnTo>
                <a:close/>
                <a:moveTo>
                  <a:pt x="83904" y="8026"/>
                </a:moveTo>
                <a:lnTo>
                  <a:pt x="83892" y="8037"/>
                </a:lnTo>
                <a:lnTo>
                  <a:pt x="83892" y="10573"/>
                </a:lnTo>
                <a:lnTo>
                  <a:pt x="81356" y="10573"/>
                </a:lnTo>
                <a:lnTo>
                  <a:pt x="81344" y="10585"/>
                </a:lnTo>
                <a:lnTo>
                  <a:pt x="79570" y="12359"/>
                </a:lnTo>
                <a:lnTo>
                  <a:pt x="77808" y="10585"/>
                </a:lnTo>
                <a:lnTo>
                  <a:pt x="77784" y="10573"/>
                </a:lnTo>
                <a:lnTo>
                  <a:pt x="75260" y="10573"/>
                </a:lnTo>
                <a:lnTo>
                  <a:pt x="75260" y="8037"/>
                </a:lnTo>
                <a:lnTo>
                  <a:pt x="75237" y="8026"/>
                </a:lnTo>
                <a:lnTo>
                  <a:pt x="73474" y="6251"/>
                </a:lnTo>
                <a:lnTo>
                  <a:pt x="75237" y="4489"/>
                </a:lnTo>
                <a:lnTo>
                  <a:pt x="75260" y="4466"/>
                </a:lnTo>
                <a:lnTo>
                  <a:pt x="75260" y="1941"/>
                </a:lnTo>
                <a:lnTo>
                  <a:pt x="77784" y="1941"/>
                </a:lnTo>
                <a:lnTo>
                  <a:pt x="77808" y="1918"/>
                </a:lnTo>
                <a:lnTo>
                  <a:pt x="79570" y="155"/>
                </a:lnTo>
                <a:lnTo>
                  <a:pt x="81344" y="1918"/>
                </a:lnTo>
                <a:lnTo>
                  <a:pt x="81356" y="1941"/>
                </a:lnTo>
                <a:lnTo>
                  <a:pt x="83892" y="1941"/>
                </a:lnTo>
                <a:lnTo>
                  <a:pt x="83892" y="4466"/>
                </a:lnTo>
                <a:lnTo>
                  <a:pt x="83904" y="4489"/>
                </a:lnTo>
                <a:lnTo>
                  <a:pt x="85559" y="6144"/>
                </a:lnTo>
                <a:lnTo>
                  <a:pt x="85524" y="6168"/>
                </a:lnTo>
                <a:lnTo>
                  <a:pt x="83845" y="4489"/>
                </a:lnTo>
                <a:lnTo>
                  <a:pt x="83845" y="1989"/>
                </a:lnTo>
                <a:lnTo>
                  <a:pt x="81344" y="1989"/>
                </a:lnTo>
                <a:lnTo>
                  <a:pt x="79618" y="275"/>
                </a:lnTo>
                <a:lnTo>
                  <a:pt x="79570" y="227"/>
                </a:lnTo>
                <a:lnTo>
                  <a:pt x="79535" y="275"/>
                </a:lnTo>
                <a:lnTo>
                  <a:pt x="77808" y="1989"/>
                </a:lnTo>
                <a:lnTo>
                  <a:pt x="75308" y="1989"/>
                </a:lnTo>
                <a:lnTo>
                  <a:pt x="75308" y="4489"/>
                </a:lnTo>
                <a:lnTo>
                  <a:pt x="73582" y="6216"/>
                </a:lnTo>
                <a:lnTo>
                  <a:pt x="73534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796" y="10526"/>
                </a:lnTo>
                <a:lnTo>
                  <a:pt x="79523" y="12240"/>
                </a:lnTo>
                <a:lnTo>
                  <a:pt x="79570" y="12288"/>
                </a:lnTo>
                <a:lnTo>
                  <a:pt x="79606" y="12240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35"/>
                </a:lnTo>
                <a:lnTo>
                  <a:pt x="85547" y="6371"/>
                </a:lnTo>
                <a:close/>
                <a:moveTo>
                  <a:pt x="85678" y="6251"/>
                </a:moveTo>
                <a:lnTo>
                  <a:pt x="85643" y="6287"/>
                </a:lnTo>
                <a:lnTo>
                  <a:pt x="85607" y="6251"/>
                </a:lnTo>
                <a:lnTo>
                  <a:pt x="85643" y="6228"/>
                </a:lnTo>
                <a:close/>
                <a:moveTo>
                  <a:pt x="75415" y="7954"/>
                </a:moveTo>
                <a:lnTo>
                  <a:pt x="73713" y="6251"/>
                </a:lnTo>
                <a:lnTo>
                  <a:pt x="75415" y="4561"/>
                </a:lnTo>
                <a:lnTo>
                  <a:pt x="75427" y="4537"/>
                </a:lnTo>
                <a:lnTo>
                  <a:pt x="75427" y="2108"/>
                </a:lnTo>
                <a:lnTo>
                  <a:pt x="77856" y="2108"/>
                </a:lnTo>
                <a:lnTo>
                  <a:pt x="77880" y="2096"/>
                </a:lnTo>
                <a:lnTo>
                  <a:pt x="79582" y="394"/>
                </a:lnTo>
                <a:lnTo>
                  <a:pt x="81273" y="2096"/>
                </a:lnTo>
                <a:lnTo>
                  <a:pt x="81297" y="2108"/>
                </a:lnTo>
                <a:lnTo>
                  <a:pt x="83726" y="2108"/>
                </a:lnTo>
                <a:lnTo>
                  <a:pt x="83726" y="4537"/>
                </a:lnTo>
                <a:lnTo>
                  <a:pt x="83738" y="4561"/>
                </a:lnTo>
                <a:lnTo>
                  <a:pt x="85440" y="6263"/>
                </a:lnTo>
                <a:lnTo>
                  <a:pt x="83738" y="7954"/>
                </a:lnTo>
                <a:lnTo>
                  <a:pt x="83726" y="7978"/>
                </a:lnTo>
                <a:lnTo>
                  <a:pt x="83726" y="10407"/>
                </a:lnTo>
                <a:lnTo>
                  <a:pt x="81297" y="10407"/>
                </a:lnTo>
                <a:lnTo>
                  <a:pt x="81273" y="10419"/>
                </a:lnTo>
                <a:lnTo>
                  <a:pt x="79582" y="12121"/>
                </a:lnTo>
                <a:lnTo>
                  <a:pt x="77880" y="10419"/>
                </a:lnTo>
                <a:lnTo>
                  <a:pt x="77856" y="10407"/>
                </a:lnTo>
                <a:lnTo>
                  <a:pt x="75427" y="10407"/>
                </a:lnTo>
                <a:lnTo>
                  <a:pt x="75427" y="7978"/>
                </a:lnTo>
                <a:close/>
                <a:moveTo>
                  <a:pt x="96037" y="8026"/>
                </a:moveTo>
                <a:lnTo>
                  <a:pt x="96013" y="8037"/>
                </a:lnTo>
                <a:lnTo>
                  <a:pt x="96013" y="10573"/>
                </a:lnTo>
                <a:lnTo>
                  <a:pt x="93489" y="10573"/>
                </a:lnTo>
                <a:lnTo>
                  <a:pt x="93465" y="10585"/>
                </a:lnTo>
                <a:lnTo>
                  <a:pt x="91703" y="12359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37"/>
                </a:lnTo>
                <a:lnTo>
                  <a:pt x="87369" y="8026"/>
                </a:lnTo>
                <a:lnTo>
                  <a:pt x="85714" y="6371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40"/>
                </a:lnTo>
                <a:lnTo>
                  <a:pt x="91691" y="12288"/>
                </a:lnTo>
                <a:lnTo>
                  <a:pt x="91739" y="12240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51"/>
                </a:lnTo>
                <a:lnTo>
                  <a:pt x="97680" y="6216"/>
                </a:lnTo>
                <a:lnTo>
                  <a:pt x="95953" y="4489"/>
                </a:lnTo>
                <a:lnTo>
                  <a:pt x="95953" y="1989"/>
                </a:lnTo>
                <a:lnTo>
                  <a:pt x="93453" y="1989"/>
                </a:lnTo>
                <a:lnTo>
                  <a:pt x="91739" y="275"/>
                </a:lnTo>
                <a:lnTo>
                  <a:pt x="91691" y="227"/>
                </a:lnTo>
                <a:lnTo>
                  <a:pt x="91655" y="275"/>
                </a:lnTo>
                <a:lnTo>
                  <a:pt x="89929" y="1989"/>
                </a:lnTo>
                <a:lnTo>
                  <a:pt x="87429" y="1989"/>
                </a:lnTo>
                <a:lnTo>
                  <a:pt x="87429" y="4489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489"/>
                </a:lnTo>
                <a:lnTo>
                  <a:pt x="87381" y="4477"/>
                </a:lnTo>
                <a:lnTo>
                  <a:pt x="87381" y="1941"/>
                </a:lnTo>
                <a:lnTo>
                  <a:pt x="89917" y="1941"/>
                </a:lnTo>
                <a:lnTo>
                  <a:pt x="89929" y="1930"/>
                </a:lnTo>
                <a:lnTo>
                  <a:pt x="91703" y="155"/>
                </a:lnTo>
                <a:lnTo>
                  <a:pt x="93465" y="1930"/>
                </a:lnTo>
                <a:lnTo>
                  <a:pt x="93489" y="1941"/>
                </a:lnTo>
                <a:lnTo>
                  <a:pt x="96013" y="1941"/>
                </a:lnTo>
                <a:lnTo>
                  <a:pt x="96013" y="4477"/>
                </a:lnTo>
                <a:lnTo>
                  <a:pt x="96037" y="4489"/>
                </a:lnTo>
                <a:lnTo>
                  <a:pt x="97799" y="6263"/>
                </a:lnTo>
                <a:close/>
                <a:moveTo>
                  <a:pt x="95870" y="4561"/>
                </a:moveTo>
                <a:lnTo>
                  <a:pt x="97573" y="6251"/>
                </a:lnTo>
                <a:lnTo>
                  <a:pt x="95870" y="7954"/>
                </a:lnTo>
                <a:lnTo>
                  <a:pt x="95858" y="7978"/>
                </a:lnTo>
                <a:lnTo>
                  <a:pt x="95858" y="10407"/>
                </a:lnTo>
                <a:lnTo>
                  <a:pt x="93429" y="10407"/>
                </a:lnTo>
                <a:lnTo>
                  <a:pt x="93405" y="10419"/>
                </a:lnTo>
                <a:lnTo>
                  <a:pt x="91703" y="12121"/>
                </a:lnTo>
                <a:lnTo>
                  <a:pt x="90012" y="10419"/>
                </a:lnTo>
                <a:lnTo>
                  <a:pt x="89988" y="10407"/>
                </a:lnTo>
                <a:lnTo>
                  <a:pt x="87560" y="10407"/>
                </a:lnTo>
                <a:lnTo>
                  <a:pt x="87560" y="7978"/>
                </a:lnTo>
                <a:lnTo>
                  <a:pt x="87548" y="7954"/>
                </a:lnTo>
                <a:lnTo>
                  <a:pt x="85845" y="6263"/>
                </a:lnTo>
                <a:lnTo>
                  <a:pt x="87548" y="4561"/>
                </a:lnTo>
                <a:lnTo>
                  <a:pt x="87560" y="4537"/>
                </a:lnTo>
                <a:lnTo>
                  <a:pt x="87560" y="2108"/>
                </a:lnTo>
                <a:lnTo>
                  <a:pt x="89988" y="2108"/>
                </a:lnTo>
                <a:lnTo>
                  <a:pt x="90012" y="2096"/>
                </a:lnTo>
                <a:lnTo>
                  <a:pt x="91703" y="394"/>
                </a:lnTo>
                <a:lnTo>
                  <a:pt x="93405" y="2096"/>
                </a:lnTo>
                <a:lnTo>
                  <a:pt x="93429" y="2108"/>
                </a:lnTo>
                <a:lnTo>
                  <a:pt x="95858" y="2108"/>
                </a:lnTo>
                <a:lnTo>
                  <a:pt x="95858" y="4537"/>
                </a:ln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6" name="Google Shape;5666;p34"/>
          <p:cNvSpPr/>
          <p:nvPr/>
        </p:nvSpPr>
        <p:spPr>
          <a:xfrm rot="5400000">
            <a:off x="1504065" y="7394081"/>
            <a:ext cx="992743" cy="992743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69" y="4454"/>
                  <a:pt x="8562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9" y="5001"/>
                  <a:pt x="8419" y="5061"/>
                  <a:pt x="8419" y="5239"/>
                </a:cubicBezTo>
                <a:cubicBezTo>
                  <a:pt x="8407" y="5263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406"/>
                  <a:pt x="8490" y="5430"/>
                </a:cubicBezTo>
                <a:cubicBezTo>
                  <a:pt x="8085" y="5513"/>
                  <a:pt x="7669" y="5477"/>
                  <a:pt x="7276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9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906" y="5311"/>
                </a:cubicBezTo>
                <a:cubicBezTo>
                  <a:pt x="5978" y="5263"/>
                  <a:pt x="6061" y="5216"/>
                  <a:pt x="6133" y="5156"/>
                </a:cubicBezTo>
                <a:cubicBezTo>
                  <a:pt x="6668" y="5061"/>
                  <a:pt x="6716" y="4608"/>
                  <a:pt x="6895" y="4406"/>
                </a:cubicBezTo>
                <a:cubicBezTo>
                  <a:pt x="7026" y="4275"/>
                  <a:pt x="7252" y="4311"/>
                  <a:pt x="7228" y="4537"/>
                </a:cubicBezTo>
                <a:cubicBezTo>
                  <a:pt x="7419" y="4465"/>
                  <a:pt x="7466" y="4334"/>
                  <a:pt x="7323" y="4156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23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6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9" y="3525"/>
                </a:cubicBezTo>
                <a:lnTo>
                  <a:pt x="7680" y="3537"/>
                </a:lnTo>
                <a:cubicBezTo>
                  <a:pt x="7692" y="3549"/>
                  <a:pt x="7704" y="3561"/>
                  <a:pt x="7716" y="3572"/>
                </a:cubicBezTo>
                <a:cubicBezTo>
                  <a:pt x="7847" y="3715"/>
                  <a:pt x="8085" y="3572"/>
                  <a:pt x="8014" y="3394"/>
                </a:cubicBezTo>
                <a:cubicBezTo>
                  <a:pt x="7942" y="3525"/>
                  <a:pt x="7835" y="3442"/>
                  <a:pt x="7835" y="3358"/>
                </a:cubicBezTo>
                <a:cubicBezTo>
                  <a:pt x="7847" y="3275"/>
                  <a:pt x="7990" y="3203"/>
                  <a:pt x="8061" y="3203"/>
                </a:cubicBezTo>
                <a:cubicBezTo>
                  <a:pt x="8121" y="3215"/>
                  <a:pt x="8181" y="3239"/>
                  <a:pt x="8228" y="3275"/>
                </a:cubicBezTo>
                <a:cubicBezTo>
                  <a:pt x="8347" y="3394"/>
                  <a:pt x="8466" y="3644"/>
                  <a:pt x="8145" y="3775"/>
                </a:cubicBezTo>
                <a:cubicBezTo>
                  <a:pt x="8454" y="3953"/>
                  <a:pt x="8740" y="3572"/>
                  <a:pt x="8681" y="3275"/>
                </a:cubicBezTo>
                <a:cubicBezTo>
                  <a:pt x="8907" y="3322"/>
                  <a:pt x="8943" y="3180"/>
                  <a:pt x="9169" y="3370"/>
                </a:cubicBezTo>
                <a:cubicBezTo>
                  <a:pt x="8966" y="2787"/>
                  <a:pt x="8657" y="2941"/>
                  <a:pt x="8442" y="2846"/>
                </a:cubicBezTo>
                <a:lnTo>
                  <a:pt x="8442" y="2846"/>
                </a:lnTo>
                <a:cubicBezTo>
                  <a:pt x="8919" y="2989"/>
                  <a:pt x="9062" y="2632"/>
                  <a:pt x="9454" y="2620"/>
                </a:cubicBezTo>
                <a:cubicBezTo>
                  <a:pt x="9038" y="2263"/>
                  <a:pt x="8776" y="2549"/>
                  <a:pt x="8490" y="2656"/>
                </a:cubicBezTo>
                <a:lnTo>
                  <a:pt x="8490" y="2656"/>
                </a:lnTo>
                <a:cubicBezTo>
                  <a:pt x="9204" y="2358"/>
                  <a:pt x="9050" y="1965"/>
                  <a:pt x="9335" y="1620"/>
                </a:cubicBezTo>
                <a:cubicBezTo>
                  <a:pt x="8990" y="1918"/>
                  <a:pt x="8585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1" y="1906"/>
                  <a:pt x="8335" y="1489"/>
                </a:cubicBezTo>
                <a:cubicBezTo>
                  <a:pt x="8311" y="1894"/>
                  <a:pt x="7954" y="2037"/>
                  <a:pt x="8109" y="2513"/>
                </a:cubicBezTo>
                <a:lnTo>
                  <a:pt x="8109" y="2513"/>
                </a:lnTo>
                <a:cubicBezTo>
                  <a:pt x="8014" y="2299"/>
                  <a:pt x="8157" y="1989"/>
                  <a:pt x="7585" y="1787"/>
                </a:cubicBezTo>
                <a:cubicBezTo>
                  <a:pt x="7776" y="2001"/>
                  <a:pt x="7633" y="2048"/>
                  <a:pt x="7680" y="2275"/>
                </a:cubicBezTo>
                <a:cubicBezTo>
                  <a:pt x="7383" y="2215"/>
                  <a:pt x="7002" y="2501"/>
                  <a:pt x="7168" y="2810"/>
                </a:cubicBezTo>
                <a:cubicBezTo>
                  <a:pt x="7299" y="2489"/>
                  <a:pt x="7561" y="2608"/>
                  <a:pt x="7669" y="2727"/>
                </a:cubicBezTo>
                <a:cubicBezTo>
                  <a:pt x="7716" y="2775"/>
                  <a:pt x="7740" y="2834"/>
                  <a:pt x="7740" y="2894"/>
                </a:cubicBezTo>
                <a:cubicBezTo>
                  <a:pt x="7740" y="2965"/>
                  <a:pt x="7680" y="3108"/>
                  <a:pt x="7597" y="3108"/>
                </a:cubicBezTo>
                <a:cubicBezTo>
                  <a:pt x="7502" y="3120"/>
                  <a:pt x="7430" y="3013"/>
                  <a:pt x="7561" y="2941"/>
                </a:cubicBezTo>
                <a:cubicBezTo>
                  <a:pt x="7383" y="2870"/>
                  <a:pt x="7240" y="3096"/>
                  <a:pt x="7371" y="3239"/>
                </a:cubicBezTo>
                <a:cubicBezTo>
                  <a:pt x="7395" y="3251"/>
                  <a:pt x="7407" y="3263"/>
                  <a:pt x="7419" y="3275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30"/>
                  <a:pt x="6549" y="4049"/>
                </a:cubicBezTo>
                <a:cubicBezTo>
                  <a:pt x="6347" y="4239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27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703"/>
                  <a:pt x="6609" y="2489"/>
                  <a:pt x="6514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3" y="2525"/>
                  <a:pt x="5954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71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4" y="929"/>
                  <a:pt x="6276" y="632"/>
                </a:cubicBezTo>
                <a:cubicBezTo>
                  <a:pt x="5728" y="679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99" y="2382"/>
                </a:cubicBezTo>
                <a:cubicBezTo>
                  <a:pt x="4656" y="2060"/>
                  <a:pt x="4918" y="1965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70"/>
                  <a:pt x="5121" y="2346"/>
                  <a:pt x="5156" y="2191"/>
                </a:cubicBezTo>
                <a:cubicBezTo>
                  <a:pt x="5002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27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49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39"/>
                  <a:pt x="4406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16" y="3096"/>
                  <a:pt x="3573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6" y="2965"/>
                  <a:pt x="3216" y="2894"/>
                </a:cubicBezTo>
                <a:cubicBezTo>
                  <a:pt x="3216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7" y="2513"/>
                </a:cubicBezTo>
                <a:lnTo>
                  <a:pt x="2847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58" y="1739"/>
                  <a:pt x="1965" y="1906"/>
                  <a:pt x="1620" y="1620"/>
                </a:cubicBezTo>
                <a:cubicBezTo>
                  <a:pt x="1906" y="1965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49" y="3322"/>
                  <a:pt x="2275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5" y="3215"/>
                  <a:pt x="2894" y="3215"/>
                </a:cubicBezTo>
                <a:cubicBezTo>
                  <a:pt x="2966" y="3215"/>
                  <a:pt x="3108" y="3275"/>
                  <a:pt x="3120" y="3358"/>
                </a:cubicBezTo>
                <a:cubicBezTo>
                  <a:pt x="3120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lnTo>
                  <a:pt x="3275" y="3525"/>
                </a:lnTo>
                <a:cubicBezTo>
                  <a:pt x="3299" y="3477"/>
                  <a:pt x="3311" y="3430"/>
                  <a:pt x="3299" y="3382"/>
                </a:cubicBezTo>
                <a:cubicBezTo>
                  <a:pt x="3644" y="3608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6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23"/>
                  <a:pt x="2870" y="4370"/>
                </a:cubicBezTo>
                <a:cubicBezTo>
                  <a:pt x="3263" y="4501"/>
                  <a:pt x="3430" y="4144"/>
                  <a:pt x="3620" y="4156"/>
                </a:cubicBezTo>
                <a:cubicBezTo>
                  <a:pt x="3478" y="4334"/>
                  <a:pt x="3537" y="4477"/>
                  <a:pt x="3716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40" y="4608"/>
                  <a:pt x="4275" y="5061"/>
                  <a:pt x="4811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1" y="5263"/>
                  <a:pt x="4775" y="5251"/>
                </a:cubicBezTo>
                <a:cubicBezTo>
                  <a:pt x="4335" y="4930"/>
                  <a:pt x="3978" y="5227"/>
                  <a:pt x="3704" y="5239"/>
                </a:cubicBezTo>
                <a:cubicBezTo>
                  <a:pt x="3525" y="5239"/>
                  <a:pt x="3382" y="5061"/>
                  <a:pt x="3573" y="4906"/>
                </a:cubicBezTo>
                <a:cubicBezTo>
                  <a:pt x="3394" y="4823"/>
                  <a:pt x="3251" y="4882"/>
                  <a:pt x="3228" y="5120"/>
                </a:cubicBezTo>
                <a:cubicBezTo>
                  <a:pt x="3073" y="4989"/>
                  <a:pt x="3228" y="4608"/>
                  <a:pt x="2847" y="4430"/>
                </a:cubicBezTo>
                <a:cubicBezTo>
                  <a:pt x="2704" y="4358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cubicBezTo>
                  <a:pt x="2215" y="4442"/>
                  <a:pt x="2180" y="4442"/>
                  <a:pt x="2156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54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4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27" y="5370"/>
                  <a:pt x="2085" y="5311"/>
                  <a:pt x="2037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87" y="4454"/>
                  <a:pt x="1823" y="4513"/>
                  <a:pt x="1644" y="4775"/>
                </a:cubicBezTo>
                <a:cubicBezTo>
                  <a:pt x="1525" y="4585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80" y="5227"/>
                  <a:pt x="1061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1" y="5751"/>
                  <a:pt x="680" y="5739"/>
                  <a:pt x="632" y="6275"/>
                </a:cubicBezTo>
                <a:cubicBezTo>
                  <a:pt x="930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3" y="6442"/>
                  <a:pt x="2287" y="6513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811"/>
                  <a:pt x="1989" y="5751"/>
                  <a:pt x="2037" y="5704"/>
                </a:cubicBezTo>
                <a:cubicBezTo>
                  <a:pt x="2085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4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4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6" y="6513"/>
                </a:cubicBezTo>
                <a:lnTo>
                  <a:pt x="2227" y="6513"/>
                </a:lnTo>
                <a:cubicBezTo>
                  <a:pt x="2204" y="6525"/>
                  <a:pt x="2180" y="6525"/>
                  <a:pt x="2156" y="6513"/>
                </a:cubicBez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85"/>
                  <a:pt x="3382" y="6132"/>
                  <a:pt x="3561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39"/>
                  <a:pt x="4323" y="6025"/>
                  <a:pt x="4775" y="5716"/>
                </a:cubicBezTo>
                <a:cubicBezTo>
                  <a:pt x="4871" y="5704"/>
                  <a:pt x="4954" y="5680"/>
                  <a:pt x="5049" y="5656"/>
                </a:cubicBezTo>
                <a:cubicBezTo>
                  <a:pt x="4966" y="5704"/>
                  <a:pt x="4882" y="5751"/>
                  <a:pt x="4811" y="5811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8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08" y="7609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68" y="8418"/>
                  <a:pt x="2466" y="8311"/>
                </a:cubicBezTo>
                <a:lnTo>
                  <a:pt x="2466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25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8" y="7656"/>
                  <a:pt x="3430" y="7656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lnTo>
                  <a:pt x="3918" y="8514"/>
                </a:ln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lnTo>
                  <a:pt x="5156" y="8764"/>
                </a:lnTo>
                <a:cubicBezTo>
                  <a:pt x="5121" y="8621"/>
                  <a:pt x="5252" y="8597"/>
                  <a:pt x="5311" y="8668"/>
                </a:cubicBezTo>
                <a:cubicBezTo>
                  <a:pt x="5359" y="8740"/>
                  <a:pt x="5311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lnTo>
                  <a:pt x="5823" y="8752"/>
                </a:ln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49"/>
                  <a:pt x="7347" y="7335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4"/>
                </a:cubicBezTo>
                <a:lnTo>
                  <a:pt x="8300" y="8514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3"/>
                </a:cubicBezTo>
                <a:lnTo>
                  <a:pt x="8442" y="8133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204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1"/>
                  <a:pt x="7728" y="7406"/>
                </a:cubicBezTo>
                <a:cubicBezTo>
                  <a:pt x="7716" y="7418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49"/>
                  <a:pt x="7657" y="7597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97"/>
                  <a:pt x="8526" y="7073"/>
                  <a:pt x="8514" y="7061"/>
                </a:cubicBezTo>
                <a:cubicBezTo>
                  <a:pt x="8526" y="7073"/>
                  <a:pt x="8550" y="7097"/>
                  <a:pt x="8562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38" y="6847"/>
                  <a:pt x="7335" y="6835"/>
                </a:cubicBezTo>
                <a:cubicBezTo>
                  <a:pt x="7490" y="6644"/>
                  <a:pt x="7430" y="6513"/>
                  <a:pt x="7240" y="6442"/>
                </a:cubicBezTo>
                <a:cubicBezTo>
                  <a:pt x="7264" y="6680"/>
                  <a:pt x="7038" y="6716"/>
                  <a:pt x="6907" y="6585"/>
                </a:cubicBezTo>
                <a:cubicBezTo>
                  <a:pt x="6728" y="6382"/>
                  <a:pt x="6680" y="5918"/>
                  <a:pt x="6145" y="5823"/>
                </a:cubicBezTo>
                <a:cubicBezTo>
                  <a:pt x="6073" y="5763"/>
                  <a:pt x="5990" y="5716"/>
                  <a:pt x="5918" y="5680"/>
                </a:cubicBezTo>
                <a:cubicBezTo>
                  <a:pt x="6002" y="5704"/>
                  <a:pt x="6097" y="5728"/>
                  <a:pt x="6180" y="5739"/>
                </a:cubicBezTo>
                <a:cubicBezTo>
                  <a:pt x="6633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70"/>
                </a:cubicBezTo>
                <a:cubicBezTo>
                  <a:pt x="7883" y="6001"/>
                  <a:pt x="7740" y="6382"/>
                  <a:pt x="8109" y="6561"/>
                </a:cubicBezTo>
                <a:cubicBezTo>
                  <a:pt x="8264" y="6632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77"/>
                  <a:pt x="8514" y="5549"/>
                </a:cubicBezTo>
                <a:cubicBezTo>
                  <a:pt x="8478" y="5585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704"/>
                  <a:pt x="8431" y="5716"/>
                  <a:pt x="8431" y="5739"/>
                </a:cubicBezTo>
                <a:cubicBezTo>
                  <a:pt x="8431" y="5930"/>
                  <a:pt x="8681" y="5989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1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406"/>
                  <a:pt x="9574" y="6323"/>
                  <a:pt x="9597" y="6620"/>
                </a:cubicBezTo>
                <a:cubicBezTo>
                  <a:pt x="9871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38" y="6037"/>
                  <a:pt x="10336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51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2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9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90" y="5751"/>
                  <a:pt x="3799" y="5608"/>
                  <a:pt x="3454" y="5537"/>
                </a:cubicBezTo>
                <a:cubicBezTo>
                  <a:pt x="3358" y="5513"/>
                  <a:pt x="3263" y="5501"/>
                  <a:pt x="3156" y="5489"/>
                </a:cubicBezTo>
                <a:cubicBezTo>
                  <a:pt x="3251" y="5477"/>
                  <a:pt x="3358" y="5454"/>
                  <a:pt x="3454" y="5430"/>
                </a:cubicBezTo>
                <a:cubicBezTo>
                  <a:pt x="3799" y="5358"/>
                  <a:pt x="3990" y="5216"/>
                  <a:pt x="4180" y="5168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9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87" y="6620"/>
                </a:moveTo>
                <a:cubicBezTo>
                  <a:pt x="4609" y="6716"/>
                  <a:pt x="4382" y="6751"/>
                  <a:pt x="4073" y="6942"/>
                </a:cubicBezTo>
                <a:cubicBezTo>
                  <a:pt x="4001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25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2" y="6406"/>
                  <a:pt x="4906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25"/>
                  <a:pt x="4418" y="4930"/>
                  <a:pt x="4335" y="4799"/>
                </a:cubicBezTo>
                <a:cubicBezTo>
                  <a:pt x="4228" y="4632"/>
                  <a:pt x="4204" y="4394"/>
                  <a:pt x="4013" y="4096"/>
                </a:cubicBezTo>
                <a:cubicBezTo>
                  <a:pt x="3954" y="4001"/>
                  <a:pt x="3894" y="3918"/>
                  <a:pt x="3823" y="3846"/>
                </a:cubicBezTo>
                <a:cubicBezTo>
                  <a:pt x="3906" y="3906"/>
                  <a:pt x="3990" y="3965"/>
                  <a:pt x="4073" y="4025"/>
                </a:cubicBezTo>
                <a:cubicBezTo>
                  <a:pt x="4371" y="4215"/>
                  <a:pt x="4609" y="4251"/>
                  <a:pt x="4787" y="4346"/>
                </a:cubicBezTo>
                <a:cubicBezTo>
                  <a:pt x="4906" y="4430"/>
                  <a:pt x="5002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40" y="6966"/>
                  <a:pt x="5597" y="7144"/>
                  <a:pt x="5514" y="7502"/>
                </a:cubicBezTo>
                <a:cubicBezTo>
                  <a:pt x="5502" y="7585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47" y="7144"/>
                  <a:pt x="5192" y="6966"/>
                  <a:pt x="5144" y="6775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61"/>
                  <a:pt x="5156" y="6930"/>
                  <a:pt x="5466" y="6930"/>
                </a:cubicBezTo>
                <a:cubicBezTo>
                  <a:pt x="5775" y="6930"/>
                  <a:pt x="5942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44" y="4501"/>
                  <a:pt x="5121" y="4346"/>
                  <a:pt x="5144" y="4192"/>
                </a:cubicBezTo>
                <a:cubicBezTo>
                  <a:pt x="5192" y="4001"/>
                  <a:pt x="5347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87"/>
                  <a:pt x="5490" y="3382"/>
                  <a:pt x="5514" y="3465"/>
                </a:cubicBezTo>
                <a:cubicBezTo>
                  <a:pt x="5585" y="3823"/>
                  <a:pt x="5740" y="4001"/>
                  <a:pt x="5787" y="4192"/>
                </a:cubicBezTo>
                <a:cubicBezTo>
                  <a:pt x="5811" y="4346"/>
                  <a:pt x="5799" y="4501"/>
                  <a:pt x="5716" y="4632"/>
                </a:cubicBezTo>
                <a:cubicBezTo>
                  <a:pt x="5728" y="4406"/>
                  <a:pt x="5633" y="4180"/>
                  <a:pt x="5454" y="4037"/>
                </a:cubicBezTo>
                <a:close/>
                <a:moveTo>
                  <a:pt x="6645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18" y="6073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85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5" y="6275"/>
                </a:cubicBezTo>
                <a:cubicBezTo>
                  <a:pt x="6049" y="6442"/>
                  <a:pt x="6264" y="6525"/>
                  <a:pt x="6490" y="6513"/>
                </a:cubicBezTo>
                <a:close/>
                <a:moveTo>
                  <a:pt x="5883" y="4704"/>
                </a:moveTo>
                <a:cubicBezTo>
                  <a:pt x="5918" y="4549"/>
                  <a:pt x="6014" y="4430"/>
                  <a:pt x="6145" y="4346"/>
                </a:cubicBezTo>
                <a:cubicBezTo>
                  <a:pt x="6311" y="4239"/>
                  <a:pt x="6537" y="4215"/>
                  <a:pt x="6847" y="4025"/>
                </a:cubicBezTo>
                <a:cubicBezTo>
                  <a:pt x="6930" y="3965"/>
                  <a:pt x="7014" y="3906"/>
                  <a:pt x="7097" y="3834"/>
                </a:cubicBezTo>
                <a:cubicBezTo>
                  <a:pt x="7026" y="3918"/>
                  <a:pt x="6966" y="4001"/>
                  <a:pt x="6918" y="4084"/>
                </a:cubicBezTo>
                <a:cubicBezTo>
                  <a:pt x="6716" y="4382"/>
                  <a:pt x="6692" y="4620"/>
                  <a:pt x="6585" y="4799"/>
                </a:cubicBezTo>
                <a:cubicBezTo>
                  <a:pt x="6502" y="4918"/>
                  <a:pt x="6383" y="5013"/>
                  <a:pt x="6240" y="5061"/>
                </a:cubicBezTo>
                <a:cubicBezTo>
                  <a:pt x="6406" y="4906"/>
                  <a:pt x="6490" y="4680"/>
                  <a:pt x="6478" y="4454"/>
                </a:cubicBezTo>
                <a:cubicBezTo>
                  <a:pt x="6252" y="4442"/>
                  <a:pt x="6025" y="4525"/>
                  <a:pt x="5883" y="4704"/>
                </a:cubicBezTo>
                <a:close/>
                <a:moveTo>
                  <a:pt x="7276" y="5323"/>
                </a:moveTo>
                <a:close/>
                <a:moveTo>
                  <a:pt x="7466" y="5525"/>
                </a:moveTo>
                <a:cubicBezTo>
                  <a:pt x="7121" y="5608"/>
                  <a:pt x="6930" y="5751"/>
                  <a:pt x="6740" y="5799"/>
                </a:cubicBezTo>
                <a:cubicBezTo>
                  <a:pt x="6597" y="5823"/>
                  <a:pt x="6442" y="5811"/>
                  <a:pt x="6311" y="5728"/>
                </a:cubicBezTo>
                <a:cubicBezTo>
                  <a:pt x="6526" y="5739"/>
                  <a:pt x="6752" y="5644"/>
                  <a:pt x="6907" y="5477"/>
                </a:cubicBezTo>
                <a:cubicBezTo>
                  <a:pt x="6752" y="5311"/>
                  <a:pt x="6537" y="5216"/>
                  <a:pt x="6311" y="5227"/>
                </a:cubicBezTo>
                <a:cubicBezTo>
                  <a:pt x="6442" y="5156"/>
                  <a:pt x="6597" y="5132"/>
                  <a:pt x="6740" y="5168"/>
                </a:cubicBezTo>
                <a:cubicBezTo>
                  <a:pt x="6930" y="5204"/>
                  <a:pt x="7121" y="5358"/>
                  <a:pt x="7466" y="5430"/>
                </a:cubicBezTo>
                <a:cubicBezTo>
                  <a:pt x="7561" y="5454"/>
                  <a:pt x="7669" y="5466"/>
                  <a:pt x="7764" y="5477"/>
                </a:cubicBezTo>
                <a:cubicBezTo>
                  <a:pt x="7669" y="5501"/>
                  <a:pt x="7561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7" name="Google Shape;5667;p34"/>
          <p:cNvSpPr/>
          <p:nvPr/>
        </p:nvSpPr>
        <p:spPr>
          <a:xfrm rot="5400000">
            <a:off x="912814" y="309816"/>
            <a:ext cx="747796" cy="74988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36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4" y="4310"/>
                  <a:pt x="1751" y="4417"/>
                  <a:pt x="1643" y="4382"/>
                </a:cubicBezTo>
                <a:cubicBezTo>
                  <a:pt x="1715" y="4501"/>
                  <a:pt x="1893" y="4453"/>
                  <a:pt x="1893" y="4322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203"/>
                  <a:pt x="1834" y="4179"/>
                </a:cubicBezTo>
                <a:cubicBezTo>
                  <a:pt x="2144" y="4120"/>
                  <a:pt x="2453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5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22"/>
                  <a:pt x="2775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6" y="4953"/>
                </a:cubicBezTo>
                <a:cubicBezTo>
                  <a:pt x="2941" y="5060"/>
                  <a:pt x="2775" y="5024"/>
                  <a:pt x="2786" y="4858"/>
                </a:cubicBezTo>
                <a:cubicBezTo>
                  <a:pt x="2655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893" y="5703"/>
                  <a:pt x="1929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798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22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98"/>
                  <a:pt x="4525" y="5036"/>
                  <a:pt x="4299" y="4691"/>
                </a:cubicBezTo>
                <a:cubicBezTo>
                  <a:pt x="4287" y="4620"/>
                  <a:pt x="4275" y="4560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89"/>
                </a:cubicBezTo>
                <a:lnTo>
                  <a:pt x="5334" y="6489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34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48"/>
                </a:cubicBezTo>
                <a:cubicBezTo>
                  <a:pt x="5584" y="6072"/>
                  <a:pt x="5632" y="6084"/>
                  <a:pt x="5668" y="6072"/>
                </a:cubicBezTo>
                <a:lnTo>
                  <a:pt x="5692" y="6072"/>
                </a:lnTo>
                <a:cubicBezTo>
                  <a:pt x="5596" y="6025"/>
                  <a:pt x="5656" y="5941"/>
                  <a:pt x="5715" y="5941"/>
                </a:cubicBezTo>
                <a:cubicBezTo>
                  <a:pt x="5787" y="5953"/>
                  <a:pt x="5834" y="6060"/>
                  <a:pt x="5834" y="6108"/>
                </a:cubicBezTo>
                <a:cubicBezTo>
                  <a:pt x="5823" y="6156"/>
                  <a:pt x="5811" y="6203"/>
                  <a:pt x="5775" y="6239"/>
                </a:cubicBezTo>
                <a:cubicBezTo>
                  <a:pt x="5680" y="6394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98"/>
                  <a:pt x="6037" y="6560"/>
                  <a:pt x="6108" y="6394"/>
                </a:cubicBezTo>
                <a:lnTo>
                  <a:pt x="6108" y="6394"/>
                </a:lnTo>
                <a:cubicBezTo>
                  <a:pt x="5989" y="6763"/>
                  <a:pt x="6263" y="6870"/>
                  <a:pt x="6275" y="7168"/>
                </a:cubicBezTo>
                <a:cubicBezTo>
                  <a:pt x="6537" y="6846"/>
                  <a:pt x="6323" y="6656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58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70"/>
                  <a:pt x="6811" y="6584"/>
                  <a:pt x="7120" y="6322"/>
                </a:cubicBezTo>
                <a:cubicBezTo>
                  <a:pt x="6823" y="6298"/>
                  <a:pt x="6716" y="6036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91"/>
                  <a:pt x="6906" y="5751"/>
                </a:cubicBezTo>
                <a:cubicBezTo>
                  <a:pt x="6739" y="5906"/>
                  <a:pt x="6704" y="5786"/>
                  <a:pt x="6537" y="5822"/>
                </a:cubicBezTo>
                <a:cubicBezTo>
                  <a:pt x="6573" y="5596"/>
                  <a:pt x="6358" y="5322"/>
                  <a:pt x="6132" y="5441"/>
                </a:cubicBezTo>
                <a:cubicBezTo>
                  <a:pt x="6311" y="5489"/>
                  <a:pt x="6346" y="5727"/>
                  <a:pt x="6192" y="5822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63"/>
                </a:cubicBezTo>
                <a:cubicBezTo>
                  <a:pt x="5894" y="5703"/>
                  <a:pt x="5977" y="5632"/>
                  <a:pt x="6037" y="5739"/>
                </a:cubicBezTo>
                <a:cubicBezTo>
                  <a:pt x="6037" y="5727"/>
                  <a:pt x="6037" y="5715"/>
                  <a:pt x="6037" y="5703"/>
                </a:cubicBezTo>
                <a:cubicBezTo>
                  <a:pt x="6037" y="5667"/>
                  <a:pt x="6025" y="5632"/>
                  <a:pt x="6001" y="5608"/>
                </a:cubicBezTo>
                <a:cubicBezTo>
                  <a:pt x="5930" y="5548"/>
                  <a:pt x="5834" y="5560"/>
                  <a:pt x="5775" y="5632"/>
                </a:cubicBezTo>
                <a:lnTo>
                  <a:pt x="5775" y="5644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72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82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82"/>
                </a:cubicBezTo>
                <a:cubicBezTo>
                  <a:pt x="6323" y="5155"/>
                  <a:pt x="6204" y="5036"/>
                  <a:pt x="6084" y="5001"/>
                </a:cubicBezTo>
                <a:cubicBezTo>
                  <a:pt x="5787" y="4905"/>
                  <a:pt x="5668" y="5179"/>
                  <a:pt x="5525" y="5167"/>
                </a:cubicBezTo>
                <a:cubicBezTo>
                  <a:pt x="5632" y="5024"/>
                  <a:pt x="5584" y="4929"/>
                  <a:pt x="5453" y="4870"/>
                </a:cubicBezTo>
                <a:cubicBezTo>
                  <a:pt x="5465" y="5048"/>
                  <a:pt x="5299" y="5072"/>
                  <a:pt x="5203" y="4977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70"/>
                  <a:pt x="4513" y="4322"/>
                  <a:pt x="4453" y="4298"/>
                </a:cubicBezTo>
                <a:cubicBezTo>
                  <a:pt x="4513" y="4322"/>
                  <a:pt x="4584" y="4334"/>
                  <a:pt x="4656" y="4346"/>
                </a:cubicBezTo>
                <a:cubicBezTo>
                  <a:pt x="4989" y="4572"/>
                  <a:pt x="5251" y="4358"/>
                  <a:pt x="5465" y="4346"/>
                </a:cubicBezTo>
                <a:cubicBezTo>
                  <a:pt x="5596" y="4346"/>
                  <a:pt x="5703" y="4477"/>
                  <a:pt x="5561" y="4584"/>
                </a:cubicBezTo>
                <a:cubicBezTo>
                  <a:pt x="5703" y="4655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13"/>
                  <a:pt x="6620" y="4941"/>
                </a:cubicBezTo>
                <a:lnTo>
                  <a:pt x="6620" y="4941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86"/>
                </a:cubicBezTo>
                <a:cubicBezTo>
                  <a:pt x="6573" y="4239"/>
                  <a:pt x="6680" y="4286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82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84"/>
                  <a:pt x="7180" y="4489"/>
                  <a:pt x="7120" y="4334"/>
                </a:cubicBezTo>
                <a:lnTo>
                  <a:pt x="7120" y="4334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46"/>
                  <a:pt x="7454" y="4358"/>
                  <a:pt x="7239" y="4251"/>
                </a:cubicBezTo>
                <a:lnTo>
                  <a:pt x="7239" y="4251"/>
                </a:lnTo>
                <a:cubicBezTo>
                  <a:pt x="7775" y="4489"/>
                  <a:pt x="7906" y="4179"/>
                  <a:pt x="8251" y="4155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53"/>
                  <a:pt x="7739" y="3965"/>
                  <a:pt x="7775" y="3548"/>
                </a:cubicBezTo>
                <a:cubicBezTo>
                  <a:pt x="7561" y="3750"/>
                  <a:pt x="7287" y="3631"/>
                  <a:pt x="7120" y="3977"/>
                </a:cubicBezTo>
                <a:lnTo>
                  <a:pt x="7120" y="3977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29"/>
                  <a:pt x="6537" y="3381"/>
                  <a:pt x="6465" y="3631"/>
                </a:cubicBezTo>
                <a:cubicBezTo>
                  <a:pt x="6704" y="3536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24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81"/>
                  <a:pt x="6561" y="3870"/>
                </a:cubicBezTo>
                <a:cubicBezTo>
                  <a:pt x="6513" y="3822"/>
                  <a:pt x="6442" y="3822"/>
                  <a:pt x="6394" y="3870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1"/>
                  <a:pt x="5489" y="4036"/>
                </a:cubicBezTo>
                <a:cubicBezTo>
                  <a:pt x="6382" y="4239"/>
                  <a:pt x="6084" y="3369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70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607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48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86"/>
                  <a:pt x="5037" y="2953"/>
                  <a:pt x="4930" y="3048"/>
                </a:cubicBezTo>
                <a:cubicBezTo>
                  <a:pt x="4787" y="3191"/>
                  <a:pt x="4441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22" y="2988"/>
                  <a:pt x="4299" y="2786"/>
                </a:cubicBezTo>
                <a:cubicBezTo>
                  <a:pt x="4299" y="2655"/>
                  <a:pt x="4441" y="2548"/>
                  <a:pt x="4549" y="2679"/>
                </a:cubicBezTo>
                <a:cubicBezTo>
                  <a:pt x="4608" y="2548"/>
                  <a:pt x="4572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00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00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36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8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27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91"/>
                  <a:pt x="2453" y="2596"/>
                  <a:pt x="3227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6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cubicBezTo>
                  <a:pt x="2417" y="2679"/>
                  <a:pt x="2429" y="2667"/>
                  <a:pt x="2441" y="2655"/>
                </a:cubicBez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69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12"/>
                </a:cubicBezTo>
                <a:cubicBezTo>
                  <a:pt x="1643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74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43"/>
                  <a:pt x="5703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3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46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62"/>
                  <a:pt x="5037" y="3441"/>
                  <a:pt x="4965" y="3620"/>
                </a:cubicBezTo>
                <a:cubicBezTo>
                  <a:pt x="4906" y="3715"/>
                  <a:pt x="4811" y="3786"/>
                  <a:pt x="4703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53" y="2988"/>
                  <a:pt x="4025" y="2798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798"/>
                  <a:pt x="4275" y="2988"/>
                  <a:pt x="4358" y="3167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29" y="3489"/>
                </a:cubicBezTo>
                <a:close/>
                <a:moveTo>
                  <a:pt x="4120" y="5227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75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41" y="2941"/>
                  <a:pt x="3001" y="2988"/>
                  <a:pt x="3060" y="3024"/>
                </a:cubicBezTo>
                <a:cubicBezTo>
                  <a:pt x="3239" y="3119"/>
                  <a:pt x="3417" y="3203"/>
                  <a:pt x="3596" y="3274"/>
                </a:cubicBezTo>
                <a:cubicBezTo>
                  <a:pt x="3691" y="3334"/>
                  <a:pt x="3763" y="3429"/>
                  <a:pt x="3787" y="3536"/>
                </a:cubicBezTo>
                <a:cubicBezTo>
                  <a:pt x="3679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51" y="4834"/>
                  <a:pt x="3691" y="4929"/>
                  <a:pt x="3596" y="4989"/>
                </a:cubicBezTo>
                <a:cubicBezTo>
                  <a:pt x="3406" y="5060"/>
                  <a:pt x="3227" y="5144"/>
                  <a:pt x="3060" y="5227"/>
                </a:cubicBezTo>
                <a:cubicBezTo>
                  <a:pt x="3001" y="5263"/>
                  <a:pt x="2941" y="5310"/>
                  <a:pt x="2870" y="5370"/>
                </a:cubicBezTo>
                <a:cubicBezTo>
                  <a:pt x="2929" y="5298"/>
                  <a:pt x="2965" y="5239"/>
                  <a:pt x="3013" y="5179"/>
                </a:cubicBezTo>
                <a:cubicBezTo>
                  <a:pt x="3096" y="5001"/>
                  <a:pt x="3179" y="4834"/>
                  <a:pt x="3251" y="4643"/>
                </a:cubicBezTo>
                <a:cubicBezTo>
                  <a:pt x="3310" y="4548"/>
                  <a:pt x="3406" y="4477"/>
                  <a:pt x="3513" y="4453"/>
                </a:cubicBezTo>
                <a:cubicBezTo>
                  <a:pt x="3394" y="4572"/>
                  <a:pt x="3322" y="4727"/>
                  <a:pt x="3334" y="4893"/>
                </a:cubicBezTo>
                <a:cubicBezTo>
                  <a:pt x="3513" y="4917"/>
                  <a:pt x="3679" y="4846"/>
                  <a:pt x="3798" y="4727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77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41"/>
                  <a:pt x="3132" y="4001"/>
                  <a:pt x="3013" y="4131"/>
                </a:cubicBezTo>
                <a:cubicBezTo>
                  <a:pt x="3132" y="4262"/>
                  <a:pt x="3287" y="4334"/>
                  <a:pt x="3465" y="4322"/>
                </a:cubicBezTo>
                <a:cubicBezTo>
                  <a:pt x="3358" y="4382"/>
                  <a:pt x="3251" y="4393"/>
                  <a:pt x="3132" y="4370"/>
                </a:cubicBezTo>
                <a:cubicBezTo>
                  <a:pt x="2953" y="4298"/>
                  <a:pt x="2775" y="4227"/>
                  <a:pt x="2584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8" name="Google Shape;5668;p34"/>
          <p:cNvSpPr/>
          <p:nvPr/>
        </p:nvSpPr>
        <p:spPr>
          <a:xfrm rot="5400000">
            <a:off x="911725" y="1437311"/>
            <a:ext cx="749971" cy="749880"/>
          </a:xfrm>
          <a:custGeom>
            <a:avLst/>
            <a:gdLst/>
            <a:ahLst/>
            <a:cxnLst/>
            <a:rect l="l" t="t" r="r" b="b"/>
            <a:pathLst>
              <a:path w="8276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74"/>
                  <a:pt x="1894" y="4262"/>
                  <a:pt x="1894" y="4262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7" y="4953"/>
                </a:cubicBezTo>
                <a:cubicBezTo>
                  <a:pt x="2941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89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39" y="6406"/>
                  <a:pt x="2548" y="631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10"/>
                </a:cubicBezTo>
                <a:lnTo>
                  <a:pt x="2656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22"/>
                  <a:pt x="3310" y="5239"/>
                </a:cubicBezTo>
                <a:cubicBezTo>
                  <a:pt x="3465" y="5096"/>
                  <a:pt x="3811" y="5060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489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27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7" y="6251"/>
                  <a:pt x="3275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798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75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48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22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98"/>
                  <a:pt x="4549" y="5036"/>
                  <a:pt x="4322" y="4691"/>
                </a:cubicBezTo>
                <a:cubicBezTo>
                  <a:pt x="4311" y="4620"/>
                  <a:pt x="4299" y="4560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34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48"/>
                </a:cubicBezTo>
                <a:cubicBezTo>
                  <a:pt x="5620" y="6072"/>
                  <a:pt x="5656" y="6084"/>
                  <a:pt x="5692" y="6072"/>
                </a:cubicBezTo>
                <a:lnTo>
                  <a:pt x="5716" y="6072"/>
                </a:lnTo>
                <a:cubicBezTo>
                  <a:pt x="5620" y="6025"/>
                  <a:pt x="5680" y="5941"/>
                  <a:pt x="5739" y="5941"/>
                </a:cubicBezTo>
                <a:cubicBezTo>
                  <a:pt x="5811" y="5953"/>
                  <a:pt x="5858" y="6060"/>
                  <a:pt x="5858" y="6108"/>
                </a:cubicBezTo>
                <a:cubicBezTo>
                  <a:pt x="5858" y="6156"/>
                  <a:pt x="5835" y="6203"/>
                  <a:pt x="5799" y="6239"/>
                </a:cubicBezTo>
                <a:cubicBezTo>
                  <a:pt x="5704" y="6394"/>
                  <a:pt x="5465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98"/>
                  <a:pt x="6061" y="6560"/>
                  <a:pt x="6132" y="6394"/>
                </a:cubicBezTo>
                <a:lnTo>
                  <a:pt x="6132" y="6394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46"/>
                  <a:pt x="6347" y="6656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298"/>
                  <a:pt x="6739" y="6036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91"/>
                  <a:pt x="6930" y="5751"/>
                </a:cubicBezTo>
                <a:cubicBezTo>
                  <a:pt x="6763" y="5906"/>
                  <a:pt x="6728" y="5786"/>
                  <a:pt x="6561" y="5822"/>
                </a:cubicBezTo>
                <a:cubicBezTo>
                  <a:pt x="6608" y="5596"/>
                  <a:pt x="6394" y="5322"/>
                  <a:pt x="6156" y="5441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703"/>
                  <a:pt x="6001" y="5632"/>
                  <a:pt x="6061" y="5739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66" y="5548"/>
                  <a:pt x="5858" y="5560"/>
                  <a:pt x="5811" y="5632"/>
                </a:cubicBezTo>
                <a:lnTo>
                  <a:pt x="5811" y="5644"/>
                </a:lnTo>
                <a:cubicBezTo>
                  <a:pt x="5787" y="5667"/>
                  <a:pt x="5775" y="5703"/>
                  <a:pt x="5787" y="5739"/>
                </a:cubicBezTo>
                <a:cubicBezTo>
                  <a:pt x="5525" y="5572"/>
                  <a:pt x="5323" y="5322"/>
                  <a:pt x="5192" y="5048"/>
                </a:cubicBezTo>
                <a:cubicBezTo>
                  <a:pt x="5668" y="5822"/>
                  <a:pt x="6085" y="5001"/>
                  <a:pt x="6478" y="5382"/>
                </a:cubicBezTo>
                <a:lnTo>
                  <a:pt x="6430" y="5334"/>
                </a:lnTo>
                <a:cubicBezTo>
                  <a:pt x="6442" y="5346"/>
                  <a:pt x="6454" y="5358"/>
                  <a:pt x="6478" y="5382"/>
                </a:cubicBezTo>
                <a:cubicBezTo>
                  <a:pt x="6347" y="5155"/>
                  <a:pt x="6227" y="5036"/>
                  <a:pt x="6120" y="5001"/>
                </a:cubicBezTo>
                <a:cubicBezTo>
                  <a:pt x="5823" y="4905"/>
                  <a:pt x="5692" y="5179"/>
                  <a:pt x="5549" y="5167"/>
                </a:cubicBezTo>
                <a:cubicBezTo>
                  <a:pt x="5656" y="5024"/>
                  <a:pt x="5620" y="4929"/>
                  <a:pt x="5477" y="4870"/>
                </a:cubicBezTo>
                <a:cubicBezTo>
                  <a:pt x="5489" y="5048"/>
                  <a:pt x="5323" y="5072"/>
                  <a:pt x="5227" y="4977"/>
                </a:cubicBezTo>
                <a:cubicBezTo>
                  <a:pt x="5084" y="4822"/>
                  <a:pt x="5061" y="4477"/>
                  <a:pt x="4656" y="4405"/>
                </a:cubicBezTo>
                <a:cubicBezTo>
                  <a:pt x="4596" y="4370"/>
                  <a:pt x="4537" y="4322"/>
                  <a:pt x="4477" y="4298"/>
                </a:cubicBezTo>
                <a:cubicBezTo>
                  <a:pt x="4549" y="4322"/>
                  <a:pt x="4608" y="4334"/>
                  <a:pt x="4680" y="4346"/>
                </a:cubicBezTo>
                <a:cubicBezTo>
                  <a:pt x="5025" y="4572"/>
                  <a:pt x="5287" y="4358"/>
                  <a:pt x="5489" y="4346"/>
                </a:cubicBezTo>
                <a:cubicBezTo>
                  <a:pt x="5620" y="4346"/>
                  <a:pt x="5727" y="4477"/>
                  <a:pt x="5585" y="4584"/>
                </a:cubicBezTo>
                <a:cubicBezTo>
                  <a:pt x="5727" y="4655"/>
                  <a:pt x="5823" y="4608"/>
                  <a:pt x="5846" y="4429"/>
                </a:cubicBezTo>
                <a:cubicBezTo>
                  <a:pt x="5954" y="4524"/>
                  <a:pt x="5846" y="4810"/>
                  <a:pt x="6132" y="4953"/>
                </a:cubicBezTo>
                <a:cubicBezTo>
                  <a:pt x="6239" y="5001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2"/>
                </a:cubicBezTo>
                <a:lnTo>
                  <a:pt x="5513" y="4262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15"/>
                  <a:pt x="6382" y="4251"/>
                  <a:pt x="6370" y="4286"/>
                </a:cubicBezTo>
                <a:cubicBezTo>
                  <a:pt x="6370" y="4286"/>
                  <a:pt x="6370" y="4286"/>
                  <a:pt x="6370" y="4286"/>
                </a:cubicBezTo>
                <a:cubicBezTo>
                  <a:pt x="6370" y="4310"/>
                  <a:pt x="6370" y="4322"/>
                  <a:pt x="6370" y="4334"/>
                </a:cubicBezTo>
                <a:cubicBezTo>
                  <a:pt x="6382" y="4465"/>
                  <a:pt x="6561" y="4512"/>
                  <a:pt x="6620" y="4393"/>
                </a:cubicBezTo>
                <a:cubicBezTo>
                  <a:pt x="6513" y="4429"/>
                  <a:pt x="6501" y="4322"/>
                  <a:pt x="6549" y="4286"/>
                </a:cubicBezTo>
                <a:cubicBezTo>
                  <a:pt x="6597" y="4239"/>
                  <a:pt x="6704" y="4286"/>
                  <a:pt x="6751" y="4322"/>
                </a:cubicBezTo>
                <a:cubicBezTo>
                  <a:pt x="6775" y="4358"/>
                  <a:pt x="6799" y="4393"/>
                  <a:pt x="6799" y="4441"/>
                </a:cubicBezTo>
                <a:cubicBezTo>
                  <a:pt x="6799" y="4572"/>
                  <a:pt x="6728" y="4763"/>
                  <a:pt x="6489" y="4667"/>
                </a:cubicBezTo>
                <a:cubicBezTo>
                  <a:pt x="6561" y="4917"/>
                  <a:pt x="6918" y="4882"/>
                  <a:pt x="7037" y="4679"/>
                </a:cubicBezTo>
                <a:cubicBezTo>
                  <a:pt x="7132" y="4834"/>
                  <a:pt x="7240" y="4774"/>
                  <a:pt x="7251" y="4989"/>
                </a:cubicBezTo>
                <a:cubicBezTo>
                  <a:pt x="7454" y="4584"/>
                  <a:pt x="7204" y="4489"/>
                  <a:pt x="7144" y="4334"/>
                </a:cubicBezTo>
                <a:lnTo>
                  <a:pt x="7144" y="4334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75" y="4346"/>
                  <a:pt x="7478" y="4358"/>
                  <a:pt x="7263" y="4251"/>
                </a:cubicBezTo>
                <a:lnTo>
                  <a:pt x="7263" y="4251"/>
                </a:lnTo>
                <a:cubicBezTo>
                  <a:pt x="7811" y="4489"/>
                  <a:pt x="7930" y="4179"/>
                  <a:pt x="8275" y="4155"/>
                </a:cubicBezTo>
                <a:cubicBezTo>
                  <a:pt x="7930" y="4120"/>
                  <a:pt x="7811" y="3810"/>
                  <a:pt x="7263" y="4048"/>
                </a:cubicBezTo>
                <a:lnTo>
                  <a:pt x="7263" y="4048"/>
                </a:lnTo>
                <a:cubicBezTo>
                  <a:pt x="7478" y="3953"/>
                  <a:pt x="7775" y="3965"/>
                  <a:pt x="7799" y="3548"/>
                </a:cubicBezTo>
                <a:cubicBezTo>
                  <a:pt x="7585" y="3750"/>
                  <a:pt x="7311" y="3631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15"/>
                  <a:pt x="7251" y="3310"/>
                </a:cubicBezTo>
                <a:cubicBezTo>
                  <a:pt x="7240" y="3524"/>
                  <a:pt x="7132" y="3477"/>
                  <a:pt x="7037" y="3620"/>
                </a:cubicBezTo>
                <a:cubicBezTo>
                  <a:pt x="6918" y="3429"/>
                  <a:pt x="6561" y="3381"/>
                  <a:pt x="6489" y="3631"/>
                </a:cubicBezTo>
                <a:cubicBezTo>
                  <a:pt x="6728" y="3536"/>
                  <a:pt x="6811" y="3727"/>
                  <a:pt x="6799" y="3858"/>
                </a:cubicBezTo>
                <a:cubicBezTo>
                  <a:pt x="6799" y="3905"/>
                  <a:pt x="6775" y="3941"/>
                  <a:pt x="6751" y="3977"/>
                </a:cubicBezTo>
                <a:cubicBezTo>
                  <a:pt x="6704" y="4012"/>
                  <a:pt x="6597" y="4060"/>
                  <a:pt x="6549" y="4024"/>
                </a:cubicBezTo>
                <a:cubicBezTo>
                  <a:pt x="6501" y="3977"/>
                  <a:pt x="6513" y="3870"/>
                  <a:pt x="6620" y="3905"/>
                </a:cubicBezTo>
                <a:cubicBezTo>
                  <a:pt x="6620" y="3893"/>
                  <a:pt x="6608" y="3881"/>
                  <a:pt x="6597" y="3870"/>
                </a:cubicBezTo>
                <a:cubicBezTo>
                  <a:pt x="6549" y="3822"/>
                  <a:pt x="6466" y="3822"/>
                  <a:pt x="6418" y="3870"/>
                </a:cubicBezTo>
                <a:cubicBezTo>
                  <a:pt x="6394" y="3893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01"/>
                </a:cubicBezTo>
                <a:cubicBezTo>
                  <a:pt x="6370" y="4001"/>
                  <a:pt x="6370" y="4012"/>
                  <a:pt x="6370" y="4012"/>
                </a:cubicBezTo>
                <a:cubicBezTo>
                  <a:pt x="6382" y="4048"/>
                  <a:pt x="6406" y="4084"/>
                  <a:pt x="6430" y="4096"/>
                </a:cubicBezTo>
                <a:cubicBezTo>
                  <a:pt x="6132" y="4155"/>
                  <a:pt x="5811" y="4131"/>
                  <a:pt x="5525" y="4036"/>
                </a:cubicBezTo>
                <a:cubicBezTo>
                  <a:pt x="6418" y="4239"/>
                  <a:pt x="6120" y="3369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35" y="3870"/>
                </a:cubicBezTo>
                <a:cubicBezTo>
                  <a:pt x="5811" y="3691"/>
                  <a:pt x="5704" y="3643"/>
                  <a:pt x="5573" y="3703"/>
                </a:cubicBezTo>
                <a:cubicBezTo>
                  <a:pt x="5704" y="3822"/>
                  <a:pt x="5608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96" y="3965"/>
                  <a:pt x="4525" y="3977"/>
                  <a:pt x="4465" y="4001"/>
                </a:cubicBezTo>
                <a:cubicBezTo>
                  <a:pt x="4525" y="3965"/>
                  <a:pt x="4573" y="3929"/>
                  <a:pt x="4632" y="3893"/>
                </a:cubicBezTo>
                <a:cubicBezTo>
                  <a:pt x="5037" y="3822"/>
                  <a:pt x="5073" y="3477"/>
                  <a:pt x="5204" y="3322"/>
                </a:cubicBezTo>
                <a:cubicBezTo>
                  <a:pt x="5299" y="3227"/>
                  <a:pt x="5477" y="3250"/>
                  <a:pt x="5454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7" y="3298"/>
                </a:cubicBezTo>
                <a:cubicBezTo>
                  <a:pt x="6216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73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75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204" y="2477"/>
                </a:cubicBezTo>
                <a:cubicBezTo>
                  <a:pt x="6347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63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35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lnTo>
                  <a:pt x="5585" y="2465"/>
                </a:lnTo>
                <a:lnTo>
                  <a:pt x="5596" y="2465"/>
                </a:lnTo>
                <a:cubicBezTo>
                  <a:pt x="5632" y="2488"/>
                  <a:pt x="5668" y="2488"/>
                  <a:pt x="5704" y="2488"/>
                </a:cubicBezTo>
                <a:cubicBezTo>
                  <a:pt x="5525" y="2738"/>
                  <a:pt x="5287" y="2953"/>
                  <a:pt x="5001" y="3084"/>
                </a:cubicBezTo>
                <a:cubicBezTo>
                  <a:pt x="5775" y="2607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11" y="2988"/>
                  <a:pt x="4299" y="2786"/>
                </a:cubicBezTo>
                <a:cubicBezTo>
                  <a:pt x="4299" y="2655"/>
                  <a:pt x="4442" y="2548"/>
                  <a:pt x="4549" y="2679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68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893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6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13" y="691"/>
                  <a:pt x="4715" y="476"/>
                </a:cubicBezTo>
                <a:cubicBezTo>
                  <a:pt x="4311" y="500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33"/>
                  <a:pt x="4120" y="0"/>
                </a:cubicBezTo>
                <a:cubicBezTo>
                  <a:pt x="4084" y="333"/>
                  <a:pt x="3775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00"/>
                  <a:pt x="3513" y="476"/>
                </a:cubicBezTo>
                <a:cubicBezTo>
                  <a:pt x="3715" y="691"/>
                  <a:pt x="3596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6"/>
                  <a:pt x="3822" y="1476"/>
                </a:cubicBezTo>
                <a:cubicBezTo>
                  <a:pt x="3870" y="1476"/>
                  <a:pt x="3906" y="1500"/>
                  <a:pt x="3941" y="1524"/>
                </a:cubicBezTo>
                <a:cubicBezTo>
                  <a:pt x="3977" y="1572"/>
                  <a:pt x="4025" y="1679"/>
                  <a:pt x="3989" y="1726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99" y="1893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55"/>
                  <a:pt x="3322" y="1643"/>
                  <a:pt x="3334" y="1619"/>
                </a:cubicBezTo>
                <a:cubicBezTo>
                  <a:pt x="3263" y="1786"/>
                  <a:pt x="3263" y="1965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20" y="2548"/>
                  <a:pt x="3680" y="2679"/>
                </a:cubicBezTo>
                <a:cubicBezTo>
                  <a:pt x="3787" y="2548"/>
                  <a:pt x="3930" y="2643"/>
                  <a:pt x="3930" y="2786"/>
                </a:cubicBezTo>
                <a:cubicBezTo>
                  <a:pt x="3930" y="2988"/>
                  <a:pt x="3703" y="3250"/>
                  <a:pt x="3930" y="3596"/>
                </a:cubicBezTo>
                <a:cubicBezTo>
                  <a:pt x="3930" y="3655"/>
                  <a:pt x="3953" y="3727"/>
                  <a:pt x="3965" y="3786"/>
                </a:cubicBezTo>
                <a:cubicBezTo>
                  <a:pt x="3941" y="3727"/>
                  <a:pt x="3906" y="3667"/>
                  <a:pt x="3858" y="3620"/>
                </a:cubicBezTo>
                <a:cubicBezTo>
                  <a:pt x="3787" y="3215"/>
                  <a:pt x="3441" y="3179"/>
                  <a:pt x="3299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19"/>
                  <a:pt x="3096" y="2727"/>
                </a:cubicBezTo>
                <a:cubicBezTo>
                  <a:pt x="3084" y="2572"/>
                  <a:pt x="3370" y="2441"/>
                  <a:pt x="3263" y="2155"/>
                </a:cubicBezTo>
                <a:cubicBezTo>
                  <a:pt x="3227" y="2036"/>
                  <a:pt x="3120" y="1929"/>
                  <a:pt x="2894" y="1798"/>
                </a:cubicBezTo>
                <a:cubicBezTo>
                  <a:pt x="3263" y="2191"/>
                  <a:pt x="2441" y="2596"/>
                  <a:pt x="3215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596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41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8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4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05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4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65" y="2096"/>
                  <a:pt x="1322" y="2536"/>
                </a:cubicBezTo>
                <a:cubicBezTo>
                  <a:pt x="1489" y="2381"/>
                  <a:pt x="1513" y="2500"/>
                  <a:pt x="1691" y="2465"/>
                </a:cubicBezTo>
                <a:cubicBezTo>
                  <a:pt x="1644" y="2691"/>
                  <a:pt x="1858" y="2977"/>
                  <a:pt x="2096" y="2846"/>
                </a:cubicBezTo>
                <a:cubicBezTo>
                  <a:pt x="1917" y="2798"/>
                  <a:pt x="1870" y="2560"/>
                  <a:pt x="2025" y="2465"/>
                </a:cubicBezTo>
                <a:cubicBezTo>
                  <a:pt x="2060" y="2441"/>
                  <a:pt x="2108" y="2417"/>
                  <a:pt x="2156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79" y="2560"/>
                </a:cubicBezTo>
                <a:cubicBezTo>
                  <a:pt x="2144" y="2691"/>
                  <a:pt x="2310" y="2786"/>
                  <a:pt x="2406" y="2691"/>
                </a:cubicBezTo>
                <a:cubicBezTo>
                  <a:pt x="2417" y="2679"/>
                  <a:pt x="2429" y="2667"/>
                  <a:pt x="2429" y="2655"/>
                </a:cubicBezTo>
                <a:lnTo>
                  <a:pt x="2429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8" y="2965"/>
                  <a:pt x="3049" y="3239"/>
                </a:cubicBezTo>
                <a:cubicBezTo>
                  <a:pt x="2572" y="2465"/>
                  <a:pt x="2156" y="3286"/>
                  <a:pt x="1775" y="2917"/>
                </a:cubicBezTo>
                <a:cubicBezTo>
                  <a:pt x="1894" y="3143"/>
                  <a:pt x="2013" y="3250"/>
                  <a:pt x="2120" y="3286"/>
                </a:cubicBezTo>
                <a:cubicBezTo>
                  <a:pt x="2417" y="3393"/>
                  <a:pt x="2548" y="3108"/>
                  <a:pt x="2691" y="3119"/>
                </a:cubicBezTo>
                <a:cubicBezTo>
                  <a:pt x="2584" y="3262"/>
                  <a:pt x="2620" y="3369"/>
                  <a:pt x="2763" y="3417"/>
                </a:cubicBezTo>
                <a:cubicBezTo>
                  <a:pt x="2751" y="3239"/>
                  <a:pt x="2918" y="3215"/>
                  <a:pt x="3013" y="3322"/>
                </a:cubicBezTo>
                <a:cubicBezTo>
                  <a:pt x="3156" y="3465"/>
                  <a:pt x="3179" y="3810"/>
                  <a:pt x="3584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6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7" y="3762"/>
                  <a:pt x="2394" y="3477"/>
                  <a:pt x="2108" y="3334"/>
                </a:cubicBezTo>
                <a:cubicBezTo>
                  <a:pt x="1941" y="3274"/>
                  <a:pt x="1763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cubicBezTo>
                  <a:pt x="1870" y="4001"/>
                  <a:pt x="1870" y="4001"/>
                  <a:pt x="1870" y="4001"/>
                </a:cubicBez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691" y="4012"/>
                </a:cubicBezTo>
                <a:cubicBezTo>
                  <a:pt x="1644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13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3" y="3512"/>
                  <a:pt x="989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63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43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51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108" y="2548"/>
                  <a:pt x="4120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2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346" y="3358"/>
                </a:moveTo>
                <a:cubicBezTo>
                  <a:pt x="3346" y="3536"/>
                  <a:pt x="3406" y="3691"/>
                  <a:pt x="3537" y="3810"/>
                </a:cubicBezTo>
                <a:cubicBezTo>
                  <a:pt x="3430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5" y="3084"/>
                </a:cubicBezTo>
                <a:cubicBezTo>
                  <a:pt x="2989" y="3024"/>
                  <a:pt x="2941" y="2965"/>
                  <a:pt x="2894" y="2893"/>
                </a:cubicBezTo>
                <a:cubicBezTo>
                  <a:pt x="2953" y="2953"/>
                  <a:pt x="3013" y="2988"/>
                  <a:pt x="3072" y="3036"/>
                </a:cubicBezTo>
                <a:cubicBezTo>
                  <a:pt x="3251" y="3119"/>
                  <a:pt x="3430" y="3203"/>
                  <a:pt x="3608" y="3274"/>
                </a:cubicBezTo>
                <a:cubicBezTo>
                  <a:pt x="3703" y="3334"/>
                  <a:pt x="3775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99" y="4727"/>
                </a:moveTo>
                <a:cubicBezTo>
                  <a:pt x="3763" y="4834"/>
                  <a:pt x="3703" y="4929"/>
                  <a:pt x="3608" y="4989"/>
                </a:cubicBezTo>
                <a:cubicBezTo>
                  <a:pt x="3418" y="5060"/>
                  <a:pt x="3239" y="5144"/>
                  <a:pt x="3072" y="5227"/>
                </a:cubicBezTo>
                <a:cubicBezTo>
                  <a:pt x="3013" y="5263"/>
                  <a:pt x="2953" y="5310"/>
                  <a:pt x="2882" y="5370"/>
                </a:cubicBezTo>
                <a:cubicBezTo>
                  <a:pt x="2941" y="5298"/>
                  <a:pt x="2977" y="5239"/>
                  <a:pt x="3025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406" y="4572"/>
                  <a:pt x="3334" y="4727"/>
                  <a:pt x="3346" y="4893"/>
                </a:cubicBezTo>
                <a:cubicBezTo>
                  <a:pt x="3513" y="4905"/>
                  <a:pt x="3680" y="4846"/>
                  <a:pt x="3799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44" y="3893"/>
                </a:cubicBezTo>
                <a:cubicBezTo>
                  <a:pt x="3263" y="3870"/>
                  <a:pt x="3370" y="3881"/>
                  <a:pt x="3477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299" y="4334"/>
                  <a:pt x="3477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53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9" name="Google Shape;5669;p34"/>
          <p:cNvSpPr/>
          <p:nvPr/>
        </p:nvSpPr>
        <p:spPr>
          <a:xfrm rot="5400000">
            <a:off x="910639" y="2539975"/>
            <a:ext cx="752147" cy="74988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46" y="4167"/>
                  <a:pt x="465" y="4465"/>
                  <a:pt x="1013" y="4239"/>
                </a:cubicBezTo>
                <a:lnTo>
                  <a:pt x="1013" y="4239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36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810"/>
                  <a:pt x="1239" y="4667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27"/>
                  <a:pt x="1727" y="4262"/>
                </a:cubicBezTo>
                <a:cubicBezTo>
                  <a:pt x="1775" y="4310"/>
                  <a:pt x="1763" y="4417"/>
                  <a:pt x="1656" y="4382"/>
                </a:cubicBezTo>
                <a:cubicBezTo>
                  <a:pt x="1715" y="4501"/>
                  <a:pt x="1906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56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2" y="4036"/>
                  <a:pt x="2168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1" y="4512"/>
                  <a:pt x="2430" y="4417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310"/>
                  <a:pt x="3680" y="4346"/>
                  <a:pt x="3620" y="4393"/>
                </a:cubicBezTo>
                <a:cubicBezTo>
                  <a:pt x="3215" y="4465"/>
                  <a:pt x="3192" y="4798"/>
                  <a:pt x="3049" y="4953"/>
                </a:cubicBezTo>
                <a:cubicBezTo>
                  <a:pt x="2954" y="5060"/>
                  <a:pt x="2787" y="5024"/>
                  <a:pt x="2799" y="4858"/>
                </a:cubicBezTo>
                <a:cubicBezTo>
                  <a:pt x="2656" y="4905"/>
                  <a:pt x="2620" y="5001"/>
                  <a:pt x="2727" y="5155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24"/>
                  <a:pt x="1930" y="5132"/>
                  <a:pt x="1799" y="5358"/>
                </a:cubicBezTo>
                <a:lnTo>
                  <a:pt x="1846" y="5322"/>
                </a:lnTo>
                <a:lnTo>
                  <a:pt x="1799" y="5358"/>
                </a:lnTo>
                <a:cubicBezTo>
                  <a:pt x="2192" y="4977"/>
                  <a:pt x="2608" y="5810"/>
                  <a:pt x="3085" y="5036"/>
                </a:cubicBezTo>
                <a:lnTo>
                  <a:pt x="3085" y="5036"/>
                </a:lnTo>
                <a:cubicBezTo>
                  <a:pt x="2954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67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36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096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22"/>
                  <a:pt x="3335" y="5239"/>
                </a:cubicBezTo>
                <a:cubicBezTo>
                  <a:pt x="3477" y="5096"/>
                  <a:pt x="3823" y="5060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489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27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99" y="6406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25" y="6548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798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77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75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77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89" y="6548"/>
                  <a:pt x="4489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22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98"/>
                  <a:pt x="4573" y="5036"/>
                  <a:pt x="4347" y="4691"/>
                </a:cubicBezTo>
                <a:cubicBezTo>
                  <a:pt x="4335" y="4620"/>
                  <a:pt x="4323" y="4560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20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89"/>
                </a:cubicBezTo>
                <a:lnTo>
                  <a:pt x="5382" y="6489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34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2" y="6072"/>
                  <a:pt x="5680" y="6084"/>
                  <a:pt x="5716" y="6072"/>
                </a:cubicBezTo>
                <a:lnTo>
                  <a:pt x="5740" y="6072"/>
                </a:lnTo>
                <a:cubicBezTo>
                  <a:pt x="5644" y="6025"/>
                  <a:pt x="5704" y="5941"/>
                  <a:pt x="5763" y="5941"/>
                </a:cubicBezTo>
                <a:cubicBezTo>
                  <a:pt x="5835" y="5953"/>
                  <a:pt x="5882" y="6060"/>
                  <a:pt x="5882" y="6108"/>
                </a:cubicBezTo>
                <a:cubicBezTo>
                  <a:pt x="5871" y="6156"/>
                  <a:pt x="5859" y="6203"/>
                  <a:pt x="5823" y="6239"/>
                </a:cubicBezTo>
                <a:cubicBezTo>
                  <a:pt x="5728" y="6394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98"/>
                  <a:pt x="6085" y="6560"/>
                  <a:pt x="6156" y="6394"/>
                </a:cubicBezTo>
                <a:lnTo>
                  <a:pt x="6156" y="6394"/>
                </a:lnTo>
                <a:cubicBezTo>
                  <a:pt x="6037" y="6763"/>
                  <a:pt x="6311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70"/>
                  <a:pt x="6859" y="6584"/>
                  <a:pt x="7168" y="6322"/>
                </a:cubicBezTo>
                <a:cubicBezTo>
                  <a:pt x="6871" y="6298"/>
                  <a:pt x="6764" y="6036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87" y="5906"/>
                  <a:pt x="6752" y="5786"/>
                  <a:pt x="6585" y="5822"/>
                </a:cubicBezTo>
                <a:cubicBezTo>
                  <a:pt x="6633" y="5596"/>
                  <a:pt x="6406" y="5322"/>
                  <a:pt x="6180" y="5441"/>
                </a:cubicBezTo>
                <a:cubicBezTo>
                  <a:pt x="6359" y="5489"/>
                  <a:pt x="6394" y="5727"/>
                  <a:pt x="6240" y="5822"/>
                </a:cubicBezTo>
                <a:cubicBezTo>
                  <a:pt x="6204" y="5858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5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48"/>
                  <a:pt x="5882" y="5560"/>
                  <a:pt x="5835" y="5632"/>
                </a:cubicBezTo>
                <a:lnTo>
                  <a:pt x="5835" y="5644"/>
                </a:lnTo>
                <a:cubicBezTo>
                  <a:pt x="5811" y="5667"/>
                  <a:pt x="5799" y="5703"/>
                  <a:pt x="5811" y="5739"/>
                </a:cubicBezTo>
                <a:cubicBezTo>
                  <a:pt x="5549" y="5572"/>
                  <a:pt x="5347" y="5322"/>
                  <a:pt x="5216" y="5048"/>
                </a:cubicBezTo>
                <a:cubicBezTo>
                  <a:pt x="5692" y="5822"/>
                  <a:pt x="6109" y="5001"/>
                  <a:pt x="6502" y="5382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82"/>
                </a:cubicBezTo>
                <a:cubicBezTo>
                  <a:pt x="6371" y="5155"/>
                  <a:pt x="6252" y="5036"/>
                  <a:pt x="6144" y="5001"/>
                </a:cubicBezTo>
                <a:cubicBezTo>
                  <a:pt x="5847" y="4905"/>
                  <a:pt x="5716" y="5179"/>
                  <a:pt x="5573" y="5167"/>
                </a:cubicBezTo>
                <a:cubicBezTo>
                  <a:pt x="5680" y="5024"/>
                  <a:pt x="5644" y="4929"/>
                  <a:pt x="5501" y="4870"/>
                </a:cubicBezTo>
                <a:cubicBezTo>
                  <a:pt x="5513" y="5048"/>
                  <a:pt x="5347" y="5072"/>
                  <a:pt x="5251" y="4977"/>
                </a:cubicBezTo>
                <a:cubicBezTo>
                  <a:pt x="5109" y="4822"/>
                  <a:pt x="5085" y="4477"/>
                  <a:pt x="4680" y="4405"/>
                </a:cubicBezTo>
                <a:cubicBezTo>
                  <a:pt x="4620" y="4370"/>
                  <a:pt x="4561" y="4322"/>
                  <a:pt x="4501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49" y="4572"/>
                  <a:pt x="5311" y="4358"/>
                  <a:pt x="5513" y="4346"/>
                </a:cubicBezTo>
                <a:cubicBezTo>
                  <a:pt x="5644" y="4346"/>
                  <a:pt x="5752" y="4477"/>
                  <a:pt x="5609" y="4584"/>
                </a:cubicBezTo>
                <a:cubicBezTo>
                  <a:pt x="5752" y="4655"/>
                  <a:pt x="5847" y="4608"/>
                  <a:pt x="5871" y="4429"/>
                </a:cubicBezTo>
                <a:cubicBezTo>
                  <a:pt x="5978" y="4524"/>
                  <a:pt x="5871" y="4810"/>
                  <a:pt x="6156" y="4953"/>
                </a:cubicBezTo>
                <a:cubicBezTo>
                  <a:pt x="6263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2"/>
                </a:cubicBezTo>
                <a:lnTo>
                  <a:pt x="5537" y="4262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15"/>
                  <a:pt x="6406" y="4251"/>
                  <a:pt x="6394" y="4286"/>
                </a:cubicBezTo>
                <a:lnTo>
                  <a:pt x="6394" y="4286"/>
                </a:lnTo>
                <a:cubicBezTo>
                  <a:pt x="6394" y="4310"/>
                  <a:pt x="6394" y="4322"/>
                  <a:pt x="6394" y="4334"/>
                </a:cubicBezTo>
                <a:cubicBezTo>
                  <a:pt x="6406" y="4465"/>
                  <a:pt x="6585" y="4512"/>
                  <a:pt x="6644" y="4393"/>
                </a:cubicBezTo>
                <a:cubicBezTo>
                  <a:pt x="6537" y="4429"/>
                  <a:pt x="6525" y="4322"/>
                  <a:pt x="6573" y="4286"/>
                </a:cubicBezTo>
                <a:cubicBezTo>
                  <a:pt x="6621" y="4239"/>
                  <a:pt x="6728" y="4286"/>
                  <a:pt x="6775" y="4322"/>
                </a:cubicBezTo>
                <a:cubicBezTo>
                  <a:pt x="6799" y="4358"/>
                  <a:pt x="6823" y="4393"/>
                  <a:pt x="6823" y="4441"/>
                </a:cubicBezTo>
                <a:cubicBezTo>
                  <a:pt x="6823" y="4572"/>
                  <a:pt x="6752" y="4763"/>
                  <a:pt x="6514" y="4667"/>
                </a:cubicBezTo>
                <a:cubicBezTo>
                  <a:pt x="6585" y="4917"/>
                  <a:pt x="6930" y="4882"/>
                  <a:pt x="7061" y="4679"/>
                </a:cubicBezTo>
                <a:cubicBezTo>
                  <a:pt x="7156" y="4834"/>
                  <a:pt x="7264" y="4774"/>
                  <a:pt x="7276" y="4989"/>
                </a:cubicBezTo>
                <a:cubicBezTo>
                  <a:pt x="7478" y="4584"/>
                  <a:pt x="7228" y="4489"/>
                  <a:pt x="7168" y="4334"/>
                </a:cubicBezTo>
                <a:lnTo>
                  <a:pt x="7168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99" y="4346"/>
                  <a:pt x="7502" y="4358"/>
                  <a:pt x="7287" y="4251"/>
                </a:cubicBezTo>
                <a:lnTo>
                  <a:pt x="7287" y="4251"/>
                </a:lnTo>
                <a:cubicBezTo>
                  <a:pt x="7835" y="4489"/>
                  <a:pt x="7954" y="4179"/>
                  <a:pt x="8299" y="4155"/>
                </a:cubicBezTo>
                <a:cubicBezTo>
                  <a:pt x="7954" y="4120"/>
                  <a:pt x="7835" y="3810"/>
                  <a:pt x="7287" y="4048"/>
                </a:cubicBezTo>
                <a:lnTo>
                  <a:pt x="7287" y="4048"/>
                </a:lnTo>
                <a:cubicBezTo>
                  <a:pt x="7502" y="3953"/>
                  <a:pt x="7799" y="3965"/>
                  <a:pt x="7823" y="3548"/>
                </a:cubicBezTo>
                <a:cubicBezTo>
                  <a:pt x="7609" y="3750"/>
                  <a:pt x="7335" y="3631"/>
                  <a:pt x="7168" y="3977"/>
                </a:cubicBezTo>
                <a:lnTo>
                  <a:pt x="7168" y="3977"/>
                </a:lnTo>
                <a:cubicBezTo>
                  <a:pt x="7228" y="3810"/>
                  <a:pt x="7478" y="3715"/>
                  <a:pt x="7276" y="3310"/>
                </a:cubicBezTo>
                <a:cubicBezTo>
                  <a:pt x="7264" y="3524"/>
                  <a:pt x="7156" y="3477"/>
                  <a:pt x="7061" y="3620"/>
                </a:cubicBezTo>
                <a:cubicBezTo>
                  <a:pt x="6930" y="3429"/>
                  <a:pt x="6585" y="3381"/>
                  <a:pt x="6514" y="3631"/>
                </a:cubicBezTo>
                <a:cubicBezTo>
                  <a:pt x="6752" y="3536"/>
                  <a:pt x="6835" y="3727"/>
                  <a:pt x="6823" y="3858"/>
                </a:cubicBezTo>
                <a:cubicBezTo>
                  <a:pt x="6823" y="3905"/>
                  <a:pt x="6799" y="3941"/>
                  <a:pt x="6775" y="3977"/>
                </a:cubicBezTo>
                <a:cubicBezTo>
                  <a:pt x="6728" y="4012"/>
                  <a:pt x="6621" y="4060"/>
                  <a:pt x="6573" y="4024"/>
                </a:cubicBezTo>
                <a:cubicBezTo>
                  <a:pt x="6525" y="3977"/>
                  <a:pt x="6537" y="3870"/>
                  <a:pt x="6644" y="3905"/>
                </a:cubicBezTo>
                <a:cubicBezTo>
                  <a:pt x="6644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4" y="3929"/>
                  <a:pt x="6394" y="3965"/>
                </a:cubicBezTo>
                <a:cubicBezTo>
                  <a:pt x="6394" y="3977"/>
                  <a:pt x="6394" y="3989"/>
                  <a:pt x="6394" y="4001"/>
                </a:cubicBezTo>
                <a:lnTo>
                  <a:pt x="6394" y="4012"/>
                </a:lnTo>
                <a:cubicBezTo>
                  <a:pt x="6406" y="4048"/>
                  <a:pt x="6430" y="4084"/>
                  <a:pt x="6454" y="4096"/>
                </a:cubicBezTo>
                <a:cubicBezTo>
                  <a:pt x="6156" y="4155"/>
                  <a:pt x="5835" y="4131"/>
                  <a:pt x="5549" y="4036"/>
                </a:cubicBezTo>
                <a:cubicBezTo>
                  <a:pt x="6430" y="4239"/>
                  <a:pt x="6144" y="3369"/>
                  <a:pt x="6680" y="3358"/>
                </a:cubicBezTo>
                <a:lnTo>
                  <a:pt x="6621" y="3358"/>
                </a:lnTo>
                <a:cubicBezTo>
                  <a:pt x="6644" y="3358"/>
                  <a:pt x="6656" y="3358"/>
                  <a:pt x="6680" y="3358"/>
                </a:cubicBezTo>
                <a:cubicBezTo>
                  <a:pt x="6514" y="3286"/>
                  <a:pt x="6335" y="3286"/>
                  <a:pt x="6156" y="3346"/>
                </a:cubicBezTo>
                <a:cubicBezTo>
                  <a:pt x="5882" y="3477"/>
                  <a:pt x="5990" y="3762"/>
                  <a:pt x="5882" y="3870"/>
                </a:cubicBezTo>
                <a:cubicBezTo>
                  <a:pt x="5859" y="3691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81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31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1988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88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79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96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lnTo>
                  <a:pt x="5644" y="2465"/>
                </a:ln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53"/>
                  <a:pt x="5061" y="3084"/>
                </a:cubicBezTo>
                <a:cubicBezTo>
                  <a:pt x="5835" y="2607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48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86"/>
                  <a:pt x="5085" y="2953"/>
                  <a:pt x="4990" y="3048"/>
                </a:cubicBezTo>
                <a:cubicBezTo>
                  <a:pt x="4835" y="3191"/>
                  <a:pt x="4489" y="3215"/>
                  <a:pt x="4418" y="3620"/>
                </a:cubicBezTo>
                <a:cubicBezTo>
                  <a:pt x="4370" y="3679"/>
                  <a:pt x="4335" y="3739"/>
                  <a:pt x="4311" y="3798"/>
                </a:cubicBezTo>
                <a:cubicBezTo>
                  <a:pt x="4323" y="3727"/>
                  <a:pt x="4347" y="3667"/>
                  <a:pt x="4347" y="3596"/>
                </a:cubicBezTo>
                <a:cubicBezTo>
                  <a:pt x="4585" y="3250"/>
                  <a:pt x="4370" y="2988"/>
                  <a:pt x="4347" y="2786"/>
                </a:cubicBezTo>
                <a:cubicBezTo>
                  <a:pt x="4347" y="2655"/>
                  <a:pt x="4489" y="2548"/>
                  <a:pt x="4597" y="2679"/>
                </a:cubicBezTo>
                <a:cubicBezTo>
                  <a:pt x="4656" y="2548"/>
                  <a:pt x="4620" y="2453"/>
                  <a:pt x="4442" y="2429"/>
                </a:cubicBezTo>
                <a:cubicBezTo>
                  <a:pt x="4537" y="2310"/>
                  <a:pt x="4823" y="2429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454" y="1929"/>
                  <a:pt x="4537" y="1738"/>
                  <a:pt x="4406" y="1655"/>
                </a:cubicBezTo>
                <a:cubicBezTo>
                  <a:pt x="4442" y="1762"/>
                  <a:pt x="4335" y="1786"/>
                  <a:pt x="4299" y="1726"/>
                </a:cubicBezTo>
                <a:cubicBezTo>
                  <a:pt x="4251" y="1679"/>
                  <a:pt x="4299" y="1572"/>
                  <a:pt x="4335" y="1536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48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64"/>
                  <a:pt x="4192" y="345"/>
                  <a:pt x="4168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48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36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905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55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311" y="1786"/>
                  <a:pt x="3299" y="1976"/>
                  <a:pt x="3358" y="2143"/>
                </a:cubicBezTo>
                <a:cubicBezTo>
                  <a:pt x="3501" y="2417"/>
                  <a:pt x="3787" y="2310"/>
                  <a:pt x="3882" y="2429"/>
                </a:cubicBezTo>
                <a:cubicBezTo>
                  <a:pt x="3704" y="2453"/>
                  <a:pt x="3668" y="2548"/>
                  <a:pt x="3727" y="2679"/>
                </a:cubicBezTo>
                <a:cubicBezTo>
                  <a:pt x="3835" y="2548"/>
                  <a:pt x="3977" y="2655"/>
                  <a:pt x="3977" y="2786"/>
                </a:cubicBezTo>
                <a:cubicBezTo>
                  <a:pt x="3977" y="2988"/>
                  <a:pt x="3739" y="3250"/>
                  <a:pt x="3977" y="3596"/>
                </a:cubicBezTo>
                <a:cubicBezTo>
                  <a:pt x="3977" y="3667"/>
                  <a:pt x="4001" y="3727"/>
                  <a:pt x="4013" y="3798"/>
                </a:cubicBezTo>
                <a:cubicBezTo>
                  <a:pt x="3989" y="3739"/>
                  <a:pt x="3954" y="3679"/>
                  <a:pt x="3906" y="3620"/>
                </a:cubicBezTo>
                <a:cubicBezTo>
                  <a:pt x="3835" y="3215"/>
                  <a:pt x="3489" y="3191"/>
                  <a:pt x="3346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94" y="2655"/>
                  <a:pt x="3299" y="2619"/>
                  <a:pt x="3144" y="2727"/>
                </a:cubicBezTo>
                <a:cubicBezTo>
                  <a:pt x="3132" y="2572"/>
                  <a:pt x="3418" y="2453"/>
                  <a:pt x="3311" y="2155"/>
                </a:cubicBezTo>
                <a:cubicBezTo>
                  <a:pt x="3275" y="2048"/>
                  <a:pt x="3168" y="1929"/>
                  <a:pt x="2942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89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80" y="2465"/>
                </a:cubicBezTo>
                <a:lnTo>
                  <a:pt x="2680" y="2465"/>
                </a:lnTo>
                <a:lnTo>
                  <a:pt x="2704" y="2441"/>
                </a:lnTo>
                <a:cubicBezTo>
                  <a:pt x="2787" y="2346"/>
                  <a:pt x="2715" y="2203"/>
                  <a:pt x="2596" y="2215"/>
                </a:cubicBezTo>
                <a:lnTo>
                  <a:pt x="2573" y="2215"/>
                </a:lnTo>
                <a:cubicBezTo>
                  <a:pt x="2668" y="2262"/>
                  <a:pt x="2608" y="2357"/>
                  <a:pt x="2549" y="2346"/>
                </a:cubicBezTo>
                <a:cubicBezTo>
                  <a:pt x="2477" y="2334"/>
                  <a:pt x="2430" y="2238"/>
                  <a:pt x="2430" y="2179"/>
                </a:cubicBezTo>
                <a:cubicBezTo>
                  <a:pt x="2430" y="2131"/>
                  <a:pt x="2453" y="2084"/>
                  <a:pt x="2489" y="2060"/>
                </a:cubicBezTo>
                <a:cubicBezTo>
                  <a:pt x="2573" y="1965"/>
                  <a:pt x="2763" y="1869"/>
                  <a:pt x="2858" y="2119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48"/>
                  <a:pt x="2406" y="1512"/>
                  <a:pt x="2549" y="1345"/>
                </a:cubicBezTo>
                <a:cubicBezTo>
                  <a:pt x="2120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36"/>
                  <a:pt x="2001" y="1429"/>
                  <a:pt x="1989" y="1131"/>
                </a:cubicBezTo>
                <a:cubicBezTo>
                  <a:pt x="1727" y="1441"/>
                  <a:pt x="1942" y="1643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3" y="1703"/>
                  <a:pt x="1144" y="1976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80" y="2691"/>
                  <a:pt x="1894" y="2977"/>
                  <a:pt x="2132" y="2846"/>
                </a:cubicBezTo>
                <a:cubicBezTo>
                  <a:pt x="1953" y="2798"/>
                  <a:pt x="1918" y="2572"/>
                  <a:pt x="2072" y="2477"/>
                </a:cubicBezTo>
                <a:cubicBezTo>
                  <a:pt x="2096" y="2441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67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4" y="2965"/>
                  <a:pt x="3085" y="3250"/>
                </a:cubicBezTo>
                <a:cubicBezTo>
                  <a:pt x="2608" y="2477"/>
                  <a:pt x="2192" y="3298"/>
                  <a:pt x="1811" y="2917"/>
                </a:cubicBezTo>
                <a:cubicBezTo>
                  <a:pt x="1942" y="3143"/>
                  <a:pt x="2049" y="3250"/>
                  <a:pt x="2168" y="3298"/>
                </a:cubicBezTo>
                <a:cubicBezTo>
                  <a:pt x="2465" y="3393"/>
                  <a:pt x="2584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49" y="3322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29"/>
                  <a:pt x="3739" y="3965"/>
                  <a:pt x="3799" y="4001"/>
                </a:cubicBezTo>
                <a:cubicBezTo>
                  <a:pt x="3739" y="3977"/>
                  <a:pt x="3668" y="3965"/>
                  <a:pt x="3608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56" y="3953"/>
                  <a:pt x="2561" y="3822"/>
                  <a:pt x="2692" y="3703"/>
                </a:cubicBezTo>
                <a:cubicBezTo>
                  <a:pt x="2561" y="3643"/>
                  <a:pt x="2453" y="3691"/>
                  <a:pt x="2430" y="3858"/>
                </a:cubicBezTo>
                <a:cubicBezTo>
                  <a:pt x="2323" y="3762"/>
                  <a:pt x="2430" y="3477"/>
                  <a:pt x="2156" y="3346"/>
                </a:cubicBezTo>
                <a:cubicBezTo>
                  <a:pt x="1977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82" y="4239"/>
                  <a:pt x="2775" y="4024"/>
                </a:cubicBezTo>
                <a:cubicBezTo>
                  <a:pt x="2477" y="4131"/>
                  <a:pt x="2156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cubicBezTo>
                  <a:pt x="1918" y="4001"/>
                  <a:pt x="1918" y="4001"/>
                  <a:pt x="1918" y="4001"/>
                </a:cubicBez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87" y="3965"/>
                  <a:pt x="1739" y="4012"/>
                </a:cubicBezTo>
                <a:cubicBezTo>
                  <a:pt x="1691" y="4048"/>
                  <a:pt x="1584" y="4012"/>
                  <a:pt x="1537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49" y="3524"/>
                  <a:pt x="1037" y="3298"/>
                </a:cubicBezTo>
                <a:cubicBezTo>
                  <a:pt x="834" y="3715"/>
                  <a:pt x="1084" y="3798"/>
                  <a:pt x="1144" y="3965"/>
                </a:cubicBezTo>
                <a:lnTo>
                  <a:pt x="1144" y="3965"/>
                </a:lnTo>
                <a:cubicBezTo>
                  <a:pt x="977" y="3631"/>
                  <a:pt x="703" y="3739"/>
                  <a:pt x="477" y="3536"/>
                </a:cubicBezTo>
                <a:cubicBezTo>
                  <a:pt x="513" y="3953"/>
                  <a:pt x="810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46" y="4108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77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44" y="4167"/>
                </a:cubicBezTo>
                <a:cubicBezTo>
                  <a:pt x="5454" y="4227"/>
                  <a:pt x="5275" y="4298"/>
                  <a:pt x="5097" y="4370"/>
                </a:cubicBezTo>
                <a:cubicBezTo>
                  <a:pt x="4978" y="4393"/>
                  <a:pt x="4870" y="4382"/>
                  <a:pt x="4763" y="4322"/>
                </a:cubicBezTo>
                <a:cubicBezTo>
                  <a:pt x="4942" y="4334"/>
                  <a:pt x="5097" y="4262"/>
                  <a:pt x="5216" y="4131"/>
                </a:cubicBezTo>
                <a:cubicBezTo>
                  <a:pt x="5097" y="4001"/>
                  <a:pt x="4942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51"/>
                  <a:pt x="5311" y="5310"/>
                  <a:pt x="5359" y="5370"/>
                </a:cubicBezTo>
                <a:cubicBezTo>
                  <a:pt x="5299" y="5322"/>
                  <a:pt x="5228" y="5274"/>
                  <a:pt x="5168" y="5239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27"/>
                </a:cubicBezTo>
                <a:cubicBezTo>
                  <a:pt x="4561" y="4846"/>
                  <a:pt x="4728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311" y="2965"/>
                  <a:pt x="5263" y="3024"/>
                  <a:pt x="5228" y="3084"/>
                </a:cubicBezTo>
                <a:cubicBezTo>
                  <a:pt x="5132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16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54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6" y="2988"/>
                  <a:pt x="4037" y="2810"/>
                  <a:pt x="4097" y="2631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8" y="2631"/>
                </a:cubicBezTo>
                <a:cubicBezTo>
                  <a:pt x="4216" y="2810"/>
                  <a:pt x="4287" y="2988"/>
                  <a:pt x="4370" y="3179"/>
                </a:cubicBezTo>
                <a:cubicBezTo>
                  <a:pt x="4394" y="3286"/>
                  <a:pt x="4370" y="3405"/>
                  <a:pt x="4323" y="3500"/>
                </a:cubicBezTo>
                <a:cubicBezTo>
                  <a:pt x="4478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2" y="3500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5" y="5655"/>
                </a:cubicBezTo>
                <a:cubicBezTo>
                  <a:pt x="4037" y="5465"/>
                  <a:pt x="3966" y="5286"/>
                  <a:pt x="3882" y="5108"/>
                </a:cubicBezTo>
                <a:cubicBezTo>
                  <a:pt x="3858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32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5" y="3536"/>
                  <a:pt x="3406" y="3691"/>
                  <a:pt x="3537" y="3810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84"/>
                </a:cubicBezTo>
                <a:cubicBezTo>
                  <a:pt x="2989" y="3024"/>
                  <a:pt x="2942" y="2965"/>
                  <a:pt x="2882" y="2893"/>
                </a:cubicBezTo>
                <a:cubicBezTo>
                  <a:pt x="2942" y="2941"/>
                  <a:pt x="3013" y="2988"/>
                  <a:pt x="3073" y="3036"/>
                </a:cubicBezTo>
                <a:cubicBezTo>
                  <a:pt x="3239" y="3119"/>
                  <a:pt x="3418" y="3203"/>
                  <a:pt x="3608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80" y="3417"/>
                  <a:pt x="3525" y="3358"/>
                  <a:pt x="3358" y="3369"/>
                </a:cubicBezTo>
                <a:close/>
                <a:moveTo>
                  <a:pt x="3799" y="4727"/>
                </a:moveTo>
                <a:cubicBezTo>
                  <a:pt x="3763" y="4834"/>
                  <a:pt x="3692" y="4929"/>
                  <a:pt x="3596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42" y="5310"/>
                  <a:pt x="2882" y="5370"/>
                </a:cubicBezTo>
                <a:cubicBezTo>
                  <a:pt x="2930" y="5310"/>
                  <a:pt x="2977" y="5239"/>
                  <a:pt x="3013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6" y="4893"/>
                </a:cubicBezTo>
                <a:cubicBezTo>
                  <a:pt x="3513" y="4917"/>
                  <a:pt x="3692" y="4846"/>
                  <a:pt x="3811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6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42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0" name="Google Shape;5670;p34"/>
          <p:cNvSpPr/>
          <p:nvPr/>
        </p:nvSpPr>
        <p:spPr>
          <a:xfrm rot="5400000">
            <a:off x="910639" y="3654509"/>
            <a:ext cx="752147" cy="74988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203"/>
                  <a:pt x="1835" y="4179"/>
                </a:cubicBezTo>
                <a:cubicBezTo>
                  <a:pt x="2144" y="4120"/>
                  <a:pt x="2466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44" y="4929"/>
                </a:cubicBezTo>
                <a:cubicBezTo>
                  <a:pt x="2418" y="4798"/>
                  <a:pt x="2311" y="4512"/>
                  <a:pt x="2418" y="4417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93"/>
                </a:cubicBezTo>
                <a:cubicBezTo>
                  <a:pt x="3216" y="4465"/>
                  <a:pt x="3180" y="4798"/>
                  <a:pt x="3037" y="4953"/>
                </a:cubicBezTo>
                <a:cubicBezTo>
                  <a:pt x="2954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6" y="5155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24"/>
                  <a:pt x="1930" y="5132"/>
                  <a:pt x="1799" y="5358"/>
                </a:cubicBezTo>
                <a:cubicBezTo>
                  <a:pt x="1811" y="5346"/>
                  <a:pt x="1823" y="5334"/>
                  <a:pt x="1835" y="5322"/>
                </a:cubicBezTo>
                <a:lnTo>
                  <a:pt x="1799" y="5358"/>
                </a:lnTo>
                <a:cubicBezTo>
                  <a:pt x="2180" y="4977"/>
                  <a:pt x="2597" y="5810"/>
                  <a:pt x="3073" y="5036"/>
                </a:cubicBezTo>
                <a:lnTo>
                  <a:pt x="3073" y="5036"/>
                </a:lnTo>
                <a:cubicBezTo>
                  <a:pt x="2942" y="5310"/>
                  <a:pt x="2739" y="5560"/>
                  <a:pt x="2477" y="5727"/>
                </a:cubicBezTo>
                <a:cubicBezTo>
                  <a:pt x="2489" y="5691"/>
                  <a:pt x="2477" y="5655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894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4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36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78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22"/>
                  <a:pt x="3323" y="5239"/>
                </a:cubicBezTo>
                <a:cubicBezTo>
                  <a:pt x="3478" y="5096"/>
                  <a:pt x="3823" y="5060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489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27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32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70"/>
                  <a:pt x="3978" y="6370"/>
                  <a:pt x="3966" y="6382"/>
                </a:cubicBezTo>
                <a:cubicBezTo>
                  <a:pt x="3823" y="6382"/>
                  <a:pt x="3787" y="6560"/>
                  <a:pt x="3906" y="6632"/>
                </a:cubicBezTo>
                <a:cubicBezTo>
                  <a:pt x="3870" y="6525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798"/>
                  <a:pt x="3525" y="6739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63"/>
                </a:cubicBezTo>
                <a:cubicBezTo>
                  <a:pt x="3716" y="7453"/>
                  <a:pt x="3811" y="7215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3"/>
                  <a:pt x="4990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608"/>
                  <a:pt x="4275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77"/>
                  <a:pt x="4430" y="6429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02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35" y="5632"/>
                  <a:pt x="4347" y="5501"/>
                </a:cubicBezTo>
                <a:cubicBezTo>
                  <a:pt x="4347" y="5298"/>
                  <a:pt x="4573" y="5036"/>
                  <a:pt x="4335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9" y="4608"/>
                  <a:pt x="4406" y="4667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32"/>
                </a:cubicBezTo>
                <a:cubicBezTo>
                  <a:pt x="5037" y="6239"/>
                  <a:pt x="5144" y="6358"/>
                  <a:pt x="5371" y="6489"/>
                </a:cubicBezTo>
                <a:lnTo>
                  <a:pt x="5371" y="6489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46"/>
                  <a:pt x="5561" y="5548"/>
                  <a:pt x="5740" y="5798"/>
                </a:cubicBezTo>
                <a:cubicBezTo>
                  <a:pt x="5704" y="5798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34"/>
                  <a:pt x="5609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3" y="6072"/>
                  <a:pt x="5668" y="6084"/>
                  <a:pt x="5704" y="6072"/>
                </a:cubicBezTo>
                <a:lnTo>
                  <a:pt x="5740" y="6072"/>
                </a:lnTo>
                <a:cubicBezTo>
                  <a:pt x="5633" y="6025"/>
                  <a:pt x="5692" y="5941"/>
                  <a:pt x="5764" y="5941"/>
                </a:cubicBezTo>
                <a:cubicBezTo>
                  <a:pt x="5823" y="5953"/>
                  <a:pt x="5871" y="6060"/>
                  <a:pt x="5871" y="6108"/>
                </a:cubicBezTo>
                <a:cubicBezTo>
                  <a:pt x="5871" y="6156"/>
                  <a:pt x="5847" y="6203"/>
                  <a:pt x="5823" y="6239"/>
                </a:cubicBezTo>
                <a:cubicBezTo>
                  <a:pt x="5740" y="6334"/>
                  <a:pt x="5549" y="6417"/>
                  <a:pt x="5442" y="6167"/>
                </a:cubicBezTo>
                <a:cubicBezTo>
                  <a:pt x="5311" y="6406"/>
                  <a:pt x="5597" y="6620"/>
                  <a:pt x="5823" y="6572"/>
                </a:cubicBezTo>
                <a:cubicBezTo>
                  <a:pt x="5787" y="6739"/>
                  <a:pt x="5895" y="6775"/>
                  <a:pt x="5752" y="6941"/>
                </a:cubicBezTo>
                <a:cubicBezTo>
                  <a:pt x="6192" y="6798"/>
                  <a:pt x="6073" y="6560"/>
                  <a:pt x="6145" y="6394"/>
                </a:cubicBezTo>
                <a:lnTo>
                  <a:pt x="6145" y="6394"/>
                </a:lnTo>
                <a:cubicBezTo>
                  <a:pt x="6037" y="6763"/>
                  <a:pt x="6299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7" y="6370"/>
                  <a:pt x="6859" y="6584"/>
                  <a:pt x="7169" y="6322"/>
                </a:cubicBezTo>
                <a:cubicBezTo>
                  <a:pt x="6871" y="6298"/>
                  <a:pt x="6764" y="6036"/>
                  <a:pt x="6407" y="6144"/>
                </a:cubicBezTo>
                <a:lnTo>
                  <a:pt x="6407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76" y="5906"/>
                  <a:pt x="6752" y="5786"/>
                  <a:pt x="6585" y="5822"/>
                </a:cubicBezTo>
                <a:cubicBezTo>
                  <a:pt x="6621" y="5596"/>
                  <a:pt x="6407" y="5322"/>
                  <a:pt x="6180" y="5441"/>
                </a:cubicBezTo>
                <a:cubicBezTo>
                  <a:pt x="6359" y="5489"/>
                  <a:pt x="6395" y="5727"/>
                  <a:pt x="6240" y="5822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6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60"/>
                  <a:pt x="5918" y="5560"/>
                  <a:pt x="5859" y="5608"/>
                </a:cubicBezTo>
                <a:cubicBezTo>
                  <a:pt x="5847" y="5608"/>
                  <a:pt x="5835" y="5620"/>
                  <a:pt x="5835" y="5632"/>
                </a:cubicBezTo>
                <a:cubicBezTo>
                  <a:pt x="5823" y="5644"/>
                  <a:pt x="5823" y="5644"/>
                  <a:pt x="5835" y="5644"/>
                </a:cubicBezTo>
                <a:cubicBezTo>
                  <a:pt x="5811" y="5679"/>
                  <a:pt x="5799" y="5715"/>
                  <a:pt x="5811" y="5751"/>
                </a:cubicBezTo>
                <a:cubicBezTo>
                  <a:pt x="5549" y="5572"/>
                  <a:pt x="5347" y="5334"/>
                  <a:pt x="5216" y="5048"/>
                </a:cubicBezTo>
                <a:cubicBezTo>
                  <a:pt x="5692" y="5822"/>
                  <a:pt x="6109" y="5001"/>
                  <a:pt x="6490" y="5382"/>
                </a:cubicBezTo>
                <a:lnTo>
                  <a:pt x="6454" y="5346"/>
                </a:lnTo>
                <a:lnTo>
                  <a:pt x="6490" y="5382"/>
                </a:lnTo>
                <a:cubicBezTo>
                  <a:pt x="6371" y="5155"/>
                  <a:pt x="6252" y="5048"/>
                  <a:pt x="6133" y="5001"/>
                </a:cubicBezTo>
                <a:cubicBezTo>
                  <a:pt x="5835" y="4905"/>
                  <a:pt x="5716" y="5179"/>
                  <a:pt x="5573" y="5179"/>
                </a:cubicBezTo>
                <a:cubicBezTo>
                  <a:pt x="5680" y="5036"/>
                  <a:pt x="5633" y="4929"/>
                  <a:pt x="5502" y="4882"/>
                </a:cubicBezTo>
                <a:cubicBezTo>
                  <a:pt x="5514" y="5048"/>
                  <a:pt x="5347" y="5084"/>
                  <a:pt x="5252" y="4977"/>
                </a:cubicBezTo>
                <a:cubicBezTo>
                  <a:pt x="5109" y="4834"/>
                  <a:pt x="5085" y="4489"/>
                  <a:pt x="4668" y="4417"/>
                </a:cubicBezTo>
                <a:cubicBezTo>
                  <a:pt x="4621" y="4370"/>
                  <a:pt x="4561" y="4334"/>
                  <a:pt x="4502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37" y="4584"/>
                  <a:pt x="5299" y="4358"/>
                  <a:pt x="5514" y="4346"/>
                </a:cubicBezTo>
                <a:cubicBezTo>
                  <a:pt x="5645" y="4346"/>
                  <a:pt x="5752" y="4477"/>
                  <a:pt x="5609" y="4596"/>
                </a:cubicBezTo>
                <a:cubicBezTo>
                  <a:pt x="5752" y="4655"/>
                  <a:pt x="5847" y="4608"/>
                  <a:pt x="5871" y="4441"/>
                </a:cubicBezTo>
                <a:cubicBezTo>
                  <a:pt x="5978" y="4536"/>
                  <a:pt x="5871" y="4822"/>
                  <a:pt x="6156" y="4953"/>
                </a:cubicBezTo>
                <a:cubicBezTo>
                  <a:pt x="6264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72"/>
                  <a:pt x="5537" y="4274"/>
                </a:cubicBezTo>
                <a:lnTo>
                  <a:pt x="5537" y="4274"/>
                </a:lnTo>
                <a:cubicBezTo>
                  <a:pt x="5835" y="4167"/>
                  <a:pt x="6145" y="4143"/>
                  <a:pt x="6454" y="4203"/>
                </a:cubicBezTo>
                <a:cubicBezTo>
                  <a:pt x="6430" y="4215"/>
                  <a:pt x="6407" y="4251"/>
                  <a:pt x="6395" y="4286"/>
                </a:cubicBezTo>
                <a:lnTo>
                  <a:pt x="6395" y="4298"/>
                </a:lnTo>
                <a:cubicBezTo>
                  <a:pt x="6395" y="4310"/>
                  <a:pt x="6395" y="4322"/>
                  <a:pt x="6395" y="4346"/>
                </a:cubicBezTo>
                <a:cubicBezTo>
                  <a:pt x="6395" y="4477"/>
                  <a:pt x="6585" y="4524"/>
                  <a:pt x="6645" y="4405"/>
                </a:cubicBezTo>
                <a:cubicBezTo>
                  <a:pt x="6537" y="4429"/>
                  <a:pt x="6526" y="4334"/>
                  <a:pt x="6573" y="4286"/>
                </a:cubicBezTo>
                <a:cubicBezTo>
                  <a:pt x="6621" y="4251"/>
                  <a:pt x="6728" y="4286"/>
                  <a:pt x="6776" y="4322"/>
                </a:cubicBezTo>
                <a:cubicBezTo>
                  <a:pt x="6799" y="4358"/>
                  <a:pt x="6823" y="4405"/>
                  <a:pt x="6823" y="4453"/>
                </a:cubicBezTo>
                <a:cubicBezTo>
                  <a:pt x="6823" y="4572"/>
                  <a:pt x="6752" y="4774"/>
                  <a:pt x="6514" y="4667"/>
                </a:cubicBezTo>
                <a:cubicBezTo>
                  <a:pt x="6585" y="4929"/>
                  <a:pt x="6930" y="4882"/>
                  <a:pt x="7061" y="4691"/>
                </a:cubicBezTo>
                <a:cubicBezTo>
                  <a:pt x="7157" y="4834"/>
                  <a:pt x="7264" y="4774"/>
                  <a:pt x="7276" y="5001"/>
                </a:cubicBezTo>
                <a:cubicBezTo>
                  <a:pt x="7478" y="4584"/>
                  <a:pt x="7228" y="4501"/>
                  <a:pt x="7169" y="4334"/>
                </a:cubicBezTo>
                <a:lnTo>
                  <a:pt x="7169" y="4334"/>
                </a:lnTo>
                <a:cubicBezTo>
                  <a:pt x="7335" y="4667"/>
                  <a:pt x="7609" y="4560"/>
                  <a:pt x="7823" y="4751"/>
                </a:cubicBezTo>
                <a:cubicBezTo>
                  <a:pt x="7800" y="4346"/>
                  <a:pt x="7502" y="4358"/>
                  <a:pt x="7288" y="4262"/>
                </a:cubicBezTo>
                <a:lnTo>
                  <a:pt x="7288" y="4262"/>
                </a:lnTo>
                <a:cubicBezTo>
                  <a:pt x="7835" y="4489"/>
                  <a:pt x="7954" y="4191"/>
                  <a:pt x="8300" y="4155"/>
                </a:cubicBezTo>
                <a:cubicBezTo>
                  <a:pt x="7954" y="4131"/>
                  <a:pt x="7835" y="3822"/>
                  <a:pt x="7288" y="4048"/>
                </a:cubicBezTo>
                <a:lnTo>
                  <a:pt x="7288" y="4048"/>
                </a:lnTo>
                <a:cubicBezTo>
                  <a:pt x="7502" y="3953"/>
                  <a:pt x="7800" y="3965"/>
                  <a:pt x="7835" y="3560"/>
                </a:cubicBezTo>
                <a:cubicBezTo>
                  <a:pt x="7609" y="3750"/>
                  <a:pt x="7335" y="3643"/>
                  <a:pt x="7169" y="3977"/>
                </a:cubicBezTo>
                <a:lnTo>
                  <a:pt x="7169" y="3977"/>
                </a:lnTo>
                <a:cubicBezTo>
                  <a:pt x="7228" y="3810"/>
                  <a:pt x="7478" y="3727"/>
                  <a:pt x="7276" y="3310"/>
                </a:cubicBezTo>
                <a:cubicBezTo>
                  <a:pt x="7264" y="3536"/>
                  <a:pt x="7157" y="3477"/>
                  <a:pt x="7061" y="3620"/>
                </a:cubicBezTo>
                <a:cubicBezTo>
                  <a:pt x="6930" y="3429"/>
                  <a:pt x="6585" y="3381"/>
                  <a:pt x="6514" y="3643"/>
                </a:cubicBezTo>
                <a:cubicBezTo>
                  <a:pt x="6752" y="3536"/>
                  <a:pt x="6835" y="3739"/>
                  <a:pt x="6823" y="3858"/>
                </a:cubicBezTo>
                <a:cubicBezTo>
                  <a:pt x="6823" y="3905"/>
                  <a:pt x="6799" y="3953"/>
                  <a:pt x="6776" y="3989"/>
                </a:cubicBezTo>
                <a:cubicBezTo>
                  <a:pt x="6728" y="4024"/>
                  <a:pt x="6621" y="4060"/>
                  <a:pt x="6573" y="4024"/>
                </a:cubicBezTo>
                <a:cubicBezTo>
                  <a:pt x="6526" y="3989"/>
                  <a:pt x="6537" y="3881"/>
                  <a:pt x="6645" y="3917"/>
                </a:cubicBezTo>
                <a:cubicBezTo>
                  <a:pt x="6645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5" y="3929"/>
                  <a:pt x="6395" y="3965"/>
                </a:cubicBezTo>
                <a:cubicBezTo>
                  <a:pt x="6395" y="3977"/>
                  <a:pt x="6395" y="3989"/>
                  <a:pt x="6395" y="4012"/>
                </a:cubicBezTo>
                <a:lnTo>
                  <a:pt x="6395" y="4012"/>
                </a:lnTo>
                <a:cubicBezTo>
                  <a:pt x="6407" y="4048"/>
                  <a:pt x="6430" y="4084"/>
                  <a:pt x="6454" y="4108"/>
                </a:cubicBezTo>
                <a:cubicBezTo>
                  <a:pt x="6156" y="4167"/>
                  <a:pt x="5835" y="4143"/>
                  <a:pt x="5537" y="4036"/>
                </a:cubicBezTo>
                <a:cubicBezTo>
                  <a:pt x="6430" y="4251"/>
                  <a:pt x="6133" y="3369"/>
                  <a:pt x="6680" y="3369"/>
                </a:cubicBezTo>
                <a:lnTo>
                  <a:pt x="6621" y="3369"/>
                </a:lnTo>
                <a:cubicBezTo>
                  <a:pt x="6645" y="3358"/>
                  <a:pt x="6657" y="3358"/>
                  <a:pt x="6680" y="3369"/>
                </a:cubicBezTo>
                <a:cubicBezTo>
                  <a:pt x="6514" y="3298"/>
                  <a:pt x="6323" y="3298"/>
                  <a:pt x="6156" y="3346"/>
                </a:cubicBezTo>
                <a:cubicBezTo>
                  <a:pt x="5883" y="3489"/>
                  <a:pt x="5990" y="3774"/>
                  <a:pt x="5883" y="3870"/>
                </a:cubicBezTo>
                <a:cubicBezTo>
                  <a:pt x="5859" y="3691"/>
                  <a:pt x="5752" y="3655"/>
                  <a:pt x="5621" y="3715"/>
                </a:cubicBezTo>
                <a:cubicBezTo>
                  <a:pt x="5752" y="3822"/>
                  <a:pt x="5656" y="3965"/>
                  <a:pt x="5514" y="3965"/>
                </a:cubicBezTo>
                <a:cubicBezTo>
                  <a:pt x="5311" y="3953"/>
                  <a:pt x="5049" y="3739"/>
                  <a:pt x="4704" y="3965"/>
                </a:cubicBezTo>
                <a:cubicBezTo>
                  <a:pt x="4644" y="3977"/>
                  <a:pt x="4573" y="3989"/>
                  <a:pt x="4513" y="4012"/>
                </a:cubicBezTo>
                <a:cubicBezTo>
                  <a:pt x="4573" y="3977"/>
                  <a:pt x="4621" y="3941"/>
                  <a:pt x="4680" y="3893"/>
                </a:cubicBezTo>
                <a:cubicBezTo>
                  <a:pt x="5085" y="3822"/>
                  <a:pt x="5121" y="3477"/>
                  <a:pt x="5264" y="3334"/>
                </a:cubicBezTo>
                <a:cubicBezTo>
                  <a:pt x="5347" y="3227"/>
                  <a:pt x="5525" y="3262"/>
                  <a:pt x="5502" y="3429"/>
                </a:cubicBezTo>
                <a:cubicBezTo>
                  <a:pt x="5645" y="3381"/>
                  <a:pt x="5680" y="3286"/>
                  <a:pt x="5573" y="3131"/>
                </a:cubicBezTo>
                <a:cubicBezTo>
                  <a:pt x="5728" y="3131"/>
                  <a:pt x="5859" y="3405"/>
                  <a:pt x="6145" y="3310"/>
                </a:cubicBezTo>
                <a:cubicBezTo>
                  <a:pt x="6264" y="3262"/>
                  <a:pt x="6371" y="3155"/>
                  <a:pt x="6502" y="2929"/>
                </a:cubicBezTo>
                <a:lnTo>
                  <a:pt x="6502" y="2929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77"/>
                  <a:pt x="5561" y="2727"/>
                  <a:pt x="5823" y="2560"/>
                </a:cubicBezTo>
                <a:cubicBezTo>
                  <a:pt x="5811" y="2596"/>
                  <a:pt x="5823" y="2631"/>
                  <a:pt x="5835" y="2667"/>
                </a:cubicBezTo>
                <a:lnTo>
                  <a:pt x="5835" y="2667"/>
                </a:lnTo>
                <a:cubicBezTo>
                  <a:pt x="5847" y="2679"/>
                  <a:pt x="5859" y="2691"/>
                  <a:pt x="5871" y="2703"/>
                </a:cubicBezTo>
                <a:cubicBezTo>
                  <a:pt x="5966" y="2798"/>
                  <a:pt x="6121" y="2703"/>
                  <a:pt x="6085" y="2572"/>
                </a:cubicBezTo>
                <a:cubicBezTo>
                  <a:pt x="6037" y="2667"/>
                  <a:pt x="5942" y="2607"/>
                  <a:pt x="5954" y="2536"/>
                </a:cubicBezTo>
                <a:cubicBezTo>
                  <a:pt x="5966" y="2477"/>
                  <a:pt x="6073" y="2429"/>
                  <a:pt x="6121" y="2429"/>
                </a:cubicBezTo>
                <a:cubicBezTo>
                  <a:pt x="6168" y="2429"/>
                  <a:pt x="6216" y="2453"/>
                  <a:pt x="6252" y="2477"/>
                </a:cubicBezTo>
                <a:cubicBezTo>
                  <a:pt x="6395" y="2584"/>
                  <a:pt x="6359" y="2810"/>
                  <a:pt x="6180" y="2858"/>
                </a:cubicBezTo>
                <a:cubicBezTo>
                  <a:pt x="6418" y="2988"/>
                  <a:pt x="6633" y="2703"/>
                  <a:pt x="6585" y="2477"/>
                </a:cubicBezTo>
                <a:cubicBezTo>
                  <a:pt x="6752" y="2512"/>
                  <a:pt x="6788" y="2405"/>
                  <a:pt x="6954" y="2548"/>
                </a:cubicBezTo>
                <a:cubicBezTo>
                  <a:pt x="6811" y="2107"/>
                  <a:pt x="6573" y="2226"/>
                  <a:pt x="6407" y="2155"/>
                </a:cubicBezTo>
                <a:lnTo>
                  <a:pt x="6407" y="2155"/>
                </a:lnTo>
                <a:cubicBezTo>
                  <a:pt x="6764" y="2274"/>
                  <a:pt x="6883" y="2000"/>
                  <a:pt x="7169" y="1988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98"/>
                  <a:pt x="6859" y="1488"/>
                  <a:pt x="7085" y="1226"/>
                </a:cubicBezTo>
                <a:cubicBezTo>
                  <a:pt x="6823" y="1453"/>
                  <a:pt x="6514" y="1322"/>
                  <a:pt x="6299" y="1869"/>
                </a:cubicBezTo>
                <a:lnTo>
                  <a:pt x="6299" y="1869"/>
                </a:lnTo>
                <a:cubicBezTo>
                  <a:pt x="6371" y="1643"/>
                  <a:pt x="6597" y="1453"/>
                  <a:pt x="6323" y="1131"/>
                </a:cubicBezTo>
                <a:cubicBezTo>
                  <a:pt x="6311" y="1429"/>
                  <a:pt x="6037" y="1536"/>
                  <a:pt x="6156" y="1905"/>
                </a:cubicBezTo>
                <a:lnTo>
                  <a:pt x="6156" y="1905"/>
                </a:lnTo>
                <a:cubicBezTo>
                  <a:pt x="6085" y="1738"/>
                  <a:pt x="6192" y="1512"/>
                  <a:pt x="5764" y="1357"/>
                </a:cubicBezTo>
                <a:cubicBezTo>
                  <a:pt x="5906" y="1524"/>
                  <a:pt x="5799" y="1560"/>
                  <a:pt x="5835" y="1726"/>
                </a:cubicBezTo>
                <a:cubicBezTo>
                  <a:pt x="5609" y="1679"/>
                  <a:pt x="5323" y="1893"/>
                  <a:pt x="5454" y="2131"/>
                </a:cubicBezTo>
                <a:cubicBezTo>
                  <a:pt x="5549" y="1881"/>
                  <a:pt x="5752" y="1965"/>
                  <a:pt x="5823" y="2060"/>
                </a:cubicBezTo>
                <a:cubicBezTo>
                  <a:pt x="5859" y="2096"/>
                  <a:pt x="5883" y="2143"/>
                  <a:pt x="5883" y="2191"/>
                </a:cubicBezTo>
                <a:cubicBezTo>
                  <a:pt x="5883" y="2238"/>
                  <a:pt x="5835" y="2346"/>
                  <a:pt x="5764" y="2357"/>
                </a:cubicBezTo>
                <a:cubicBezTo>
                  <a:pt x="5704" y="2357"/>
                  <a:pt x="5645" y="2274"/>
                  <a:pt x="5740" y="2226"/>
                </a:cubicBezTo>
                <a:cubicBezTo>
                  <a:pt x="5609" y="2179"/>
                  <a:pt x="5514" y="2346"/>
                  <a:pt x="5609" y="2441"/>
                </a:cubicBezTo>
                <a:lnTo>
                  <a:pt x="5633" y="2477"/>
                </a:lnTo>
                <a:lnTo>
                  <a:pt x="5633" y="2477"/>
                </a:lnTo>
                <a:cubicBezTo>
                  <a:pt x="5668" y="2488"/>
                  <a:pt x="5704" y="2500"/>
                  <a:pt x="5740" y="2488"/>
                </a:cubicBezTo>
                <a:cubicBezTo>
                  <a:pt x="5573" y="2750"/>
                  <a:pt x="5323" y="2953"/>
                  <a:pt x="5049" y="3084"/>
                </a:cubicBezTo>
                <a:cubicBezTo>
                  <a:pt x="5823" y="2607"/>
                  <a:pt x="5002" y="2191"/>
                  <a:pt x="5383" y="1810"/>
                </a:cubicBezTo>
                <a:lnTo>
                  <a:pt x="5335" y="1846"/>
                </a:lnTo>
                <a:cubicBezTo>
                  <a:pt x="5347" y="1834"/>
                  <a:pt x="5359" y="1822"/>
                  <a:pt x="5383" y="1810"/>
                </a:cubicBezTo>
                <a:cubicBezTo>
                  <a:pt x="5144" y="1929"/>
                  <a:pt x="5037" y="2048"/>
                  <a:pt x="5002" y="2167"/>
                </a:cubicBezTo>
                <a:cubicBezTo>
                  <a:pt x="4906" y="2465"/>
                  <a:pt x="5180" y="2584"/>
                  <a:pt x="5168" y="2727"/>
                </a:cubicBezTo>
                <a:cubicBezTo>
                  <a:pt x="5025" y="2619"/>
                  <a:pt x="4930" y="2667"/>
                  <a:pt x="4871" y="2798"/>
                </a:cubicBezTo>
                <a:cubicBezTo>
                  <a:pt x="5049" y="2786"/>
                  <a:pt x="5073" y="2953"/>
                  <a:pt x="4978" y="3048"/>
                </a:cubicBezTo>
                <a:cubicBezTo>
                  <a:pt x="4823" y="3191"/>
                  <a:pt x="4478" y="3215"/>
                  <a:pt x="4406" y="3631"/>
                </a:cubicBezTo>
                <a:cubicBezTo>
                  <a:pt x="4359" y="3679"/>
                  <a:pt x="4323" y="3739"/>
                  <a:pt x="4299" y="3798"/>
                </a:cubicBezTo>
                <a:cubicBezTo>
                  <a:pt x="4311" y="3739"/>
                  <a:pt x="4335" y="3667"/>
                  <a:pt x="4347" y="3596"/>
                </a:cubicBezTo>
                <a:cubicBezTo>
                  <a:pt x="4573" y="3262"/>
                  <a:pt x="4359" y="3000"/>
                  <a:pt x="4347" y="2798"/>
                </a:cubicBezTo>
                <a:cubicBezTo>
                  <a:pt x="4347" y="2655"/>
                  <a:pt x="4478" y="2548"/>
                  <a:pt x="4597" y="2691"/>
                </a:cubicBezTo>
                <a:cubicBezTo>
                  <a:pt x="4656" y="2560"/>
                  <a:pt x="4609" y="2453"/>
                  <a:pt x="4442" y="2429"/>
                </a:cubicBezTo>
                <a:cubicBezTo>
                  <a:pt x="4537" y="2322"/>
                  <a:pt x="4823" y="2429"/>
                  <a:pt x="4954" y="2143"/>
                </a:cubicBezTo>
                <a:cubicBezTo>
                  <a:pt x="5013" y="1976"/>
                  <a:pt x="5013" y="1798"/>
                  <a:pt x="4942" y="1631"/>
                </a:cubicBezTo>
                <a:lnTo>
                  <a:pt x="4942" y="1631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55"/>
                  <a:pt x="4204" y="1846"/>
                </a:cubicBezTo>
                <a:cubicBezTo>
                  <a:pt x="4228" y="1881"/>
                  <a:pt x="4251" y="1905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905"/>
                  <a:pt x="4525" y="1726"/>
                  <a:pt x="4406" y="1655"/>
                </a:cubicBezTo>
                <a:cubicBezTo>
                  <a:pt x="4430" y="1762"/>
                  <a:pt x="4335" y="1786"/>
                  <a:pt x="4287" y="1726"/>
                </a:cubicBezTo>
                <a:cubicBezTo>
                  <a:pt x="4251" y="1679"/>
                  <a:pt x="4287" y="1572"/>
                  <a:pt x="4335" y="1536"/>
                </a:cubicBezTo>
                <a:cubicBezTo>
                  <a:pt x="4359" y="1500"/>
                  <a:pt x="4406" y="1488"/>
                  <a:pt x="4454" y="1488"/>
                </a:cubicBezTo>
                <a:cubicBezTo>
                  <a:pt x="4585" y="1476"/>
                  <a:pt x="4775" y="1548"/>
                  <a:pt x="4680" y="1798"/>
                </a:cubicBezTo>
                <a:cubicBezTo>
                  <a:pt x="4930" y="1726"/>
                  <a:pt x="4883" y="1369"/>
                  <a:pt x="4692" y="1238"/>
                </a:cubicBezTo>
                <a:cubicBezTo>
                  <a:pt x="4835" y="1143"/>
                  <a:pt x="4775" y="1048"/>
                  <a:pt x="5002" y="1024"/>
                </a:cubicBezTo>
                <a:cubicBezTo>
                  <a:pt x="4585" y="833"/>
                  <a:pt x="4502" y="1072"/>
                  <a:pt x="4335" y="1143"/>
                </a:cubicBezTo>
                <a:lnTo>
                  <a:pt x="4335" y="1143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47" y="512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76"/>
                  <a:pt x="4192" y="345"/>
                  <a:pt x="4156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12"/>
                  <a:pt x="3561" y="476"/>
                </a:cubicBezTo>
                <a:cubicBezTo>
                  <a:pt x="3763" y="703"/>
                  <a:pt x="3644" y="964"/>
                  <a:pt x="3978" y="1143"/>
                </a:cubicBezTo>
                <a:lnTo>
                  <a:pt x="3978" y="1143"/>
                </a:lnTo>
                <a:cubicBezTo>
                  <a:pt x="3811" y="1072"/>
                  <a:pt x="3728" y="833"/>
                  <a:pt x="3311" y="1024"/>
                </a:cubicBezTo>
                <a:cubicBezTo>
                  <a:pt x="3537" y="1048"/>
                  <a:pt x="3478" y="1143"/>
                  <a:pt x="3632" y="1238"/>
                </a:cubicBezTo>
                <a:cubicBezTo>
                  <a:pt x="3430" y="1369"/>
                  <a:pt x="3382" y="1726"/>
                  <a:pt x="3644" y="1798"/>
                </a:cubicBezTo>
                <a:cubicBezTo>
                  <a:pt x="3537" y="1548"/>
                  <a:pt x="3740" y="1476"/>
                  <a:pt x="3859" y="1488"/>
                </a:cubicBezTo>
                <a:cubicBezTo>
                  <a:pt x="3906" y="1488"/>
                  <a:pt x="3954" y="1500"/>
                  <a:pt x="3990" y="1536"/>
                </a:cubicBezTo>
                <a:cubicBezTo>
                  <a:pt x="4025" y="1572"/>
                  <a:pt x="4073" y="1679"/>
                  <a:pt x="4025" y="1726"/>
                </a:cubicBezTo>
                <a:cubicBezTo>
                  <a:pt x="3990" y="1786"/>
                  <a:pt x="3882" y="1762"/>
                  <a:pt x="3918" y="1655"/>
                </a:cubicBezTo>
                <a:cubicBezTo>
                  <a:pt x="3787" y="1738"/>
                  <a:pt x="3870" y="1941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46"/>
                </a:cubicBezTo>
                <a:cubicBezTo>
                  <a:pt x="4168" y="2155"/>
                  <a:pt x="4144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869"/>
                  <a:pt x="3299" y="2036"/>
                  <a:pt x="3359" y="2143"/>
                </a:cubicBezTo>
                <a:cubicBezTo>
                  <a:pt x="3489" y="2417"/>
                  <a:pt x="3775" y="2310"/>
                  <a:pt x="3882" y="2429"/>
                </a:cubicBezTo>
                <a:cubicBezTo>
                  <a:pt x="3704" y="2453"/>
                  <a:pt x="3656" y="2548"/>
                  <a:pt x="3716" y="2679"/>
                </a:cubicBezTo>
                <a:cubicBezTo>
                  <a:pt x="3835" y="2548"/>
                  <a:pt x="3978" y="2655"/>
                  <a:pt x="3966" y="2786"/>
                </a:cubicBezTo>
                <a:cubicBezTo>
                  <a:pt x="3966" y="2988"/>
                  <a:pt x="3740" y="3250"/>
                  <a:pt x="3966" y="3596"/>
                </a:cubicBezTo>
                <a:cubicBezTo>
                  <a:pt x="3978" y="3667"/>
                  <a:pt x="3990" y="3727"/>
                  <a:pt x="4013" y="3798"/>
                </a:cubicBezTo>
                <a:cubicBezTo>
                  <a:pt x="3978" y="3739"/>
                  <a:pt x="3942" y="3679"/>
                  <a:pt x="3906" y="3620"/>
                </a:cubicBezTo>
                <a:cubicBezTo>
                  <a:pt x="3835" y="3215"/>
                  <a:pt x="3489" y="3191"/>
                  <a:pt x="3335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82" y="2655"/>
                  <a:pt x="3287" y="2619"/>
                  <a:pt x="3144" y="2727"/>
                </a:cubicBezTo>
                <a:cubicBezTo>
                  <a:pt x="3132" y="2572"/>
                  <a:pt x="3406" y="2453"/>
                  <a:pt x="3311" y="2155"/>
                </a:cubicBezTo>
                <a:cubicBezTo>
                  <a:pt x="3275" y="2048"/>
                  <a:pt x="3168" y="1929"/>
                  <a:pt x="2930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78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68" y="2465"/>
                </a:cubicBezTo>
                <a:lnTo>
                  <a:pt x="2680" y="2465"/>
                </a:lnTo>
                <a:lnTo>
                  <a:pt x="2716" y="2441"/>
                </a:lnTo>
                <a:cubicBezTo>
                  <a:pt x="2799" y="2346"/>
                  <a:pt x="2727" y="2203"/>
                  <a:pt x="2608" y="2215"/>
                </a:cubicBezTo>
                <a:lnTo>
                  <a:pt x="2573" y="2215"/>
                </a:lnTo>
                <a:cubicBezTo>
                  <a:pt x="2680" y="2262"/>
                  <a:pt x="2608" y="2357"/>
                  <a:pt x="2549" y="2346"/>
                </a:cubicBezTo>
                <a:cubicBezTo>
                  <a:pt x="2489" y="2334"/>
                  <a:pt x="2442" y="2238"/>
                  <a:pt x="2442" y="2179"/>
                </a:cubicBezTo>
                <a:cubicBezTo>
                  <a:pt x="2442" y="2131"/>
                  <a:pt x="2454" y="2084"/>
                  <a:pt x="2489" y="2060"/>
                </a:cubicBezTo>
                <a:cubicBezTo>
                  <a:pt x="2585" y="1905"/>
                  <a:pt x="2823" y="1941"/>
                  <a:pt x="2858" y="2119"/>
                </a:cubicBezTo>
                <a:cubicBezTo>
                  <a:pt x="2989" y="1881"/>
                  <a:pt x="2716" y="1667"/>
                  <a:pt x="2489" y="1715"/>
                </a:cubicBezTo>
                <a:cubicBezTo>
                  <a:pt x="2525" y="1548"/>
                  <a:pt x="2406" y="1512"/>
                  <a:pt x="2561" y="1345"/>
                </a:cubicBezTo>
                <a:cubicBezTo>
                  <a:pt x="2120" y="1500"/>
                  <a:pt x="2239" y="1726"/>
                  <a:pt x="2168" y="1893"/>
                </a:cubicBezTo>
                <a:lnTo>
                  <a:pt x="2168" y="1893"/>
                </a:lnTo>
                <a:cubicBezTo>
                  <a:pt x="2275" y="1536"/>
                  <a:pt x="2013" y="1429"/>
                  <a:pt x="1989" y="1131"/>
                </a:cubicBezTo>
                <a:cubicBezTo>
                  <a:pt x="1727" y="1441"/>
                  <a:pt x="1942" y="1643"/>
                  <a:pt x="2025" y="1857"/>
                </a:cubicBezTo>
                <a:lnTo>
                  <a:pt x="2025" y="1857"/>
                </a:lnTo>
                <a:cubicBezTo>
                  <a:pt x="1799" y="1310"/>
                  <a:pt x="1501" y="1441"/>
                  <a:pt x="1239" y="1214"/>
                </a:cubicBezTo>
                <a:cubicBezTo>
                  <a:pt x="1454" y="1476"/>
                  <a:pt x="1334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4" y="1703"/>
                  <a:pt x="1144" y="1976"/>
                </a:cubicBezTo>
                <a:cubicBezTo>
                  <a:pt x="1442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92" y="2691"/>
                  <a:pt x="1906" y="2977"/>
                  <a:pt x="2132" y="2846"/>
                </a:cubicBezTo>
                <a:cubicBezTo>
                  <a:pt x="1954" y="2798"/>
                  <a:pt x="1918" y="2572"/>
                  <a:pt x="2073" y="2477"/>
                </a:cubicBezTo>
                <a:cubicBezTo>
                  <a:pt x="2108" y="2441"/>
                  <a:pt x="2144" y="2417"/>
                  <a:pt x="2192" y="2417"/>
                </a:cubicBezTo>
                <a:cubicBezTo>
                  <a:pt x="2251" y="2417"/>
                  <a:pt x="2358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67"/>
                </a:cubicBezTo>
                <a:lnTo>
                  <a:pt x="2477" y="2655"/>
                </a:lnTo>
                <a:cubicBezTo>
                  <a:pt x="2501" y="2619"/>
                  <a:pt x="2501" y="2584"/>
                  <a:pt x="2501" y="2548"/>
                </a:cubicBezTo>
                <a:cubicBezTo>
                  <a:pt x="2751" y="2727"/>
                  <a:pt x="2966" y="2965"/>
                  <a:pt x="3097" y="3250"/>
                </a:cubicBezTo>
                <a:cubicBezTo>
                  <a:pt x="2620" y="2477"/>
                  <a:pt x="2204" y="3298"/>
                  <a:pt x="1811" y="2917"/>
                </a:cubicBezTo>
                <a:cubicBezTo>
                  <a:pt x="1942" y="3143"/>
                  <a:pt x="2061" y="3250"/>
                  <a:pt x="2168" y="3298"/>
                </a:cubicBezTo>
                <a:cubicBezTo>
                  <a:pt x="2466" y="3393"/>
                  <a:pt x="2585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61" y="3322"/>
                </a:cubicBezTo>
                <a:cubicBezTo>
                  <a:pt x="3192" y="3465"/>
                  <a:pt x="3228" y="3810"/>
                  <a:pt x="3632" y="3881"/>
                </a:cubicBezTo>
                <a:cubicBezTo>
                  <a:pt x="3692" y="3929"/>
                  <a:pt x="3751" y="3965"/>
                  <a:pt x="3811" y="4001"/>
                </a:cubicBezTo>
                <a:cubicBezTo>
                  <a:pt x="3740" y="3977"/>
                  <a:pt x="3668" y="3965"/>
                  <a:pt x="3609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68" y="3953"/>
                  <a:pt x="2561" y="3822"/>
                  <a:pt x="2692" y="3703"/>
                </a:cubicBezTo>
                <a:cubicBezTo>
                  <a:pt x="2561" y="3643"/>
                  <a:pt x="2466" y="3691"/>
                  <a:pt x="2442" y="3858"/>
                </a:cubicBezTo>
                <a:cubicBezTo>
                  <a:pt x="2323" y="3762"/>
                  <a:pt x="2442" y="3477"/>
                  <a:pt x="2156" y="3346"/>
                </a:cubicBezTo>
                <a:cubicBezTo>
                  <a:pt x="1989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94" y="4239"/>
                  <a:pt x="2775" y="4024"/>
                </a:cubicBezTo>
                <a:cubicBezTo>
                  <a:pt x="2477" y="4131"/>
                  <a:pt x="2168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lnTo>
                  <a:pt x="1918" y="4001"/>
                </a:ln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99" y="3965"/>
                  <a:pt x="1739" y="4012"/>
                </a:cubicBezTo>
                <a:cubicBezTo>
                  <a:pt x="1692" y="4048"/>
                  <a:pt x="1584" y="4012"/>
                  <a:pt x="1549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61" y="3512"/>
                  <a:pt x="1037" y="3298"/>
                </a:cubicBezTo>
                <a:cubicBezTo>
                  <a:pt x="846" y="3715"/>
                  <a:pt x="1084" y="3798"/>
                  <a:pt x="1156" y="3965"/>
                </a:cubicBezTo>
                <a:lnTo>
                  <a:pt x="1156" y="3965"/>
                </a:lnTo>
                <a:cubicBezTo>
                  <a:pt x="977" y="3631"/>
                  <a:pt x="703" y="3739"/>
                  <a:pt x="489" y="3536"/>
                </a:cubicBezTo>
                <a:cubicBezTo>
                  <a:pt x="525" y="3953"/>
                  <a:pt x="811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77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33" y="4167"/>
                </a:cubicBezTo>
                <a:cubicBezTo>
                  <a:pt x="5454" y="4227"/>
                  <a:pt x="5264" y="4298"/>
                  <a:pt x="5085" y="4370"/>
                </a:cubicBezTo>
                <a:cubicBezTo>
                  <a:pt x="4978" y="4393"/>
                  <a:pt x="4859" y="4382"/>
                  <a:pt x="4763" y="4322"/>
                </a:cubicBezTo>
                <a:cubicBezTo>
                  <a:pt x="4930" y="4334"/>
                  <a:pt x="5097" y="4262"/>
                  <a:pt x="5216" y="4131"/>
                </a:cubicBezTo>
                <a:cubicBezTo>
                  <a:pt x="5097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3" y="5013"/>
                  <a:pt x="5216" y="5179"/>
                </a:cubicBezTo>
                <a:cubicBezTo>
                  <a:pt x="5264" y="5251"/>
                  <a:pt x="5311" y="5310"/>
                  <a:pt x="5359" y="5370"/>
                </a:cubicBezTo>
                <a:cubicBezTo>
                  <a:pt x="5287" y="5322"/>
                  <a:pt x="5228" y="5274"/>
                  <a:pt x="5168" y="5239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27"/>
                </a:cubicBezTo>
                <a:cubicBezTo>
                  <a:pt x="4561" y="4846"/>
                  <a:pt x="4716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299" y="2965"/>
                  <a:pt x="5252" y="3024"/>
                  <a:pt x="5216" y="3084"/>
                </a:cubicBezTo>
                <a:cubicBezTo>
                  <a:pt x="5133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9" y="3274"/>
                  <a:pt x="3882" y="3167"/>
                </a:cubicBezTo>
                <a:cubicBezTo>
                  <a:pt x="3966" y="2988"/>
                  <a:pt x="4025" y="2810"/>
                  <a:pt x="4085" y="2619"/>
                </a:cubicBezTo>
                <a:cubicBezTo>
                  <a:pt x="4097" y="2548"/>
                  <a:pt x="4109" y="2465"/>
                  <a:pt x="4121" y="2393"/>
                </a:cubicBezTo>
                <a:cubicBezTo>
                  <a:pt x="4132" y="2477"/>
                  <a:pt x="4144" y="2548"/>
                  <a:pt x="4156" y="2619"/>
                </a:cubicBezTo>
                <a:cubicBezTo>
                  <a:pt x="4216" y="2810"/>
                  <a:pt x="4287" y="2988"/>
                  <a:pt x="4359" y="3167"/>
                </a:cubicBezTo>
                <a:cubicBezTo>
                  <a:pt x="4382" y="3274"/>
                  <a:pt x="4371" y="3393"/>
                  <a:pt x="4311" y="3489"/>
                </a:cubicBezTo>
                <a:cubicBezTo>
                  <a:pt x="4478" y="3322"/>
                  <a:pt x="4359" y="3048"/>
                  <a:pt x="4121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1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82"/>
                  <a:pt x="4382" y="4989"/>
                  <a:pt x="4359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15"/>
                  <a:pt x="4132" y="5798"/>
                  <a:pt x="4121" y="5882"/>
                </a:cubicBezTo>
                <a:cubicBezTo>
                  <a:pt x="4109" y="5798"/>
                  <a:pt x="4097" y="5727"/>
                  <a:pt x="4085" y="5655"/>
                </a:cubicBezTo>
                <a:cubicBezTo>
                  <a:pt x="4025" y="5465"/>
                  <a:pt x="3966" y="5286"/>
                  <a:pt x="3882" y="5108"/>
                </a:cubicBezTo>
                <a:cubicBezTo>
                  <a:pt x="3859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21" y="5227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36"/>
                  <a:pt x="3406" y="3691"/>
                  <a:pt x="3537" y="3810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84"/>
                </a:cubicBezTo>
                <a:cubicBezTo>
                  <a:pt x="2989" y="3024"/>
                  <a:pt x="2942" y="2965"/>
                  <a:pt x="2894" y="2893"/>
                </a:cubicBezTo>
                <a:cubicBezTo>
                  <a:pt x="2954" y="2941"/>
                  <a:pt x="3013" y="2988"/>
                  <a:pt x="3073" y="3024"/>
                </a:cubicBezTo>
                <a:cubicBezTo>
                  <a:pt x="3251" y="3119"/>
                  <a:pt x="3430" y="3203"/>
                  <a:pt x="3609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92" y="3417"/>
                  <a:pt x="3525" y="3358"/>
                  <a:pt x="3359" y="3369"/>
                </a:cubicBezTo>
                <a:close/>
                <a:moveTo>
                  <a:pt x="3799" y="4715"/>
                </a:moveTo>
                <a:cubicBezTo>
                  <a:pt x="3763" y="4834"/>
                  <a:pt x="3692" y="4929"/>
                  <a:pt x="3597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54" y="5310"/>
                  <a:pt x="2882" y="5370"/>
                </a:cubicBezTo>
                <a:cubicBezTo>
                  <a:pt x="2930" y="5310"/>
                  <a:pt x="2978" y="5239"/>
                  <a:pt x="3025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7" y="4893"/>
                </a:cubicBezTo>
                <a:cubicBezTo>
                  <a:pt x="3513" y="4905"/>
                  <a:pt x="3692" y="4846"/>
                  <a:pt x="3811" y="4727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77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311" y="4334"/>
                  <a:pt x="3478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6" y="4298"/>
                  <a:pt x="2787" y="4227"/>
                  <a:pt x="2597" y="4167"/>
                </a:cubicBezTo>
                <a:cubicBezTo>
                  <a:pt x="2525" y="4155"/>
                  <a:pt x="2454" y="4143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1" name="Google Shape;5671;p34"/>
          <p:cNvSpPr/>
          <p:nvPr/>
        </p:nvSpPr>
        <p:spPr>
          <a:xfrm rot="5400000">
            <a:off x="911228" y="4744804"/>
            <a:ext cx="750968" cy="749880"/>
          </a:xfrm>
          <a:custGeom>
            <a:avLst/>
            <a:gdLst/>
            <a:ahLst/>
            <a:cxnLst/>
            <a:rect l="l" t="t" r="r" b="b"/>
            <a:pathLst>
              <a:path w="8287" h="8275" extrusionOk="0">
                <a:moveTo>
                  <a:pt x="0" y="4131"/>
                </a:moveTo>
                <a:cubicBezTo>
                  <a:pt x="345" y="4167"/>
                  <a:pt x="476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36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810"/>
                  <a:pt x="1238" y="4667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4" y="4310"/>
                  <a:pt x="1762" y="4417"/>
                  <a:pt x="1655" y="4382"/>
                </a:cubicBezTo>
                <a:cubicBezTo>
                  <a:pt x="1715" y="4501"/>
                  <a:pt x="1893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203"/>
                  <a:pt x="1846" y="4179"/>
                </a:cubicBezTo>
                <a:cubicBezTo>
                  <a:pt x="2143" y="4120"/>
                  <a:pt x="2465" y="4143"/>
                  <a:pt x="2762" y="4251"/>
                </a:cubicBezTo>
                <a:lnTo>
                  <a:pt x="2762" y="4251"/>
                </a:lnTo>
                <a:cubicBezTo>
                  <a:pt x="1881" y="4036"/>
                  <a:pt x="2167" y="4917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53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67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1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22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74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798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77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75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77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48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22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98"/>
                  <a:pt x="4560" y="5036"/>
                  <a:pt x="4334" y="4691"/>
                </a:cubicBezTo>
                <a:cubicBezTo>
                  <a:pt x="4322" y="4620"/>
                  <a:pt x="4298" y="4560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70" y="6156"/>
                  <a:pt x="5846" y="6203"/>
                  <a:pt x="5810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99" y="6870"/>
                  <a:pt x="6310" y="7168"/>
                </a:cubicBezTo>
                <a:cubicBezTo>
                  <a:pt x="6572" y="6846"/>
                  <a:pt x="6358" y="6656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58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2" y="5822"/>
                </a:cubicBezTo>
                <a:cubicBezTo>
                  <a:pt x="6620" y="5596"/>
                  <a:pt x="6406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63"/>
                </a:cubicBezTo>
                <a:cubicBezTo>
                  <a:pt x="5929" y="5703"/>
                  <a:pt x="6025" y="5632"/>
                  <a:pt x="6072" y="5739"/>
                </a:cubicBezTo>
                <a:lnTo>
                  <a:pt x="6072" y="5703"/>
                </a:lnTo>
                <a:cubicBezTo>
                  <a:pt x="6084" y="5667"/>
                  <a:pt x="6072" y="5632"/>
                  <a:pt x="6037" y="5608"/>
                </a:cubicBezTo>
                <a:cubicBezTo>
                  <a:pt x="5989" y="5560"/>
                  <a:pt x="5906" y="5560"/>
                  <a:pt x="5846" y="5608"/>
                </a:cubicBezTo>
                <a:cubicBezTo>
                  <a:pt x="5834" y="5608"/>
                  <a:pt x="5822" y="5620"/>
                  <a:pt x="5822" y="5632"/>
                </a:cubicBezTo>
                <a:lnTo>
                  <a:pt x="5822" y="5644"/>
                </a:lnTo>
                <a:cubicBezTo>
                  <a:pt x="5799" y="5679"/>
                  <a:pt x="5799" y="5715"/>
                  <a:pt x="5799" y="5751"/>
                </a:cubicBezTo>
                <a:cubicBezTo>
                  <a:pt x="5548" y="5572"/>
                  <a:pt x="5334" y="5334"/>
                  <a:pt x="5203" y="5048"/>
                </a:cubicBezTo>
                <a:cubicBezTo>
                  <a:pt x="5679" y="5822"/>
                  <a:pt x="6096" y="5001"/>
                  <a:pt x="6489" y="5382"/>
                </a:cubicBezTo>
                <a:lnTo>
                  <a:pt x="6441" y="5346"/>
                </a:lnTo>
                <a:cubicBezTo>
                  <a:pt x="6453" y="5358"/>
                  <a:pt x="6477" y="5370"/>
                  <a:pt x="6489" y="5382"/>
                </a:cubicBezTo>
                <a:cubicBezTo>
                  <a:pt x="6358" y="5155"/>
                  <a:pt x="6239" y="5048"/>
                  <a:pt x="6132" y="5001"/>
                </a:cubicBezTo>
                <a:cubicBezTo>
                  <a:pt x="5834" y="4905"/>
                  <a:pt x="5715" y="5179"/>
                  <a:pt x="5560" y="5179"/>
                </a:cubicBezTo>
                <a:cubicBezTo>
                  <a:pt x="5668" y="5036"/>
                  <a:pt x="5632" y="4929"/>
                  <a:pt x="5489" y="4882"/>
                </a:cubicBezTo>
                <a:cubicBezTo>
                  <a:pt x="5501" y="5048"/>
                  <a:pt x="5346" y="5084"/>
                  <a:pt x="5239" y="4977"/>
                </a:cubicBezTo>
                <a:cubicBezTo>
                  <a:pt x="5096" y="4834"/>
                  <a:pt x="5072" y="4489"/>
                  <a:pt x="4667" y="4417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60" y="4322"/>
                  <a:pt x="4620" y="4334"/>
                  <a:pt x="4691" y="4346"/>
                </a:cubicBezTo>
                <a:cubicBezTo>
                  <a:pt x="5037" y="4584"/>
                  <a:pt x="5298" y="4358"/>
                  <a:pt x="5501" y="4346"/>
                </a:cubicBezTo>
                <a:cubicBezTo>
                  <a:pt x="5632" y="4346"/>
                  <a:pt x="5739" y="4477"/>
                  <a:pt x="5608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77" y="4536"/>
                  <a:pt x="5858" y="4822"/>
                  <a:pt x="6144" y="4953"/>
                </a:cubicBezTo>
                <a:cubicBezTo>
                  <a:pt x="6251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2" y="4929"/>
                  <a:pt x="6406" y="4072"/>
                  <a:pt x="5537" y="4274"/>
                </a:cubicBezTo>
                <a:lnTo>
                  <a:pt x="5537" y="4274"/>
                </a:lnTo>
                <a:cubicBezTo>
                  <a:pt x="5822" y="4167"/>
                  <a:pt x="6144" y="4143"/>
                  <a:pt x="6453" y="4203"/>
                </a:cubicBezTo>
                <a:cubicBezTo>
                  <a:pt x="6418" y="4215"/>
                  <a:pt x="6394" y="4251"/>
                  <a:pt x="6394" y="4286"/>
                </a:cubicBezTo>
                <a:lnTo>
                  <a:pt x="6394" y="4298"/>
                </a:lnTo>
                <a:cubicBezTo>
                  <a:pt x="6382" y="4310"/>
                  <a:pt x="6382" y="4322"/>
                  <a:pt x="6394" y="4346"/>
                </a:cubicBezTo>
                <a:cubicBezTo>
                  <a:pt x="6394" y="4477"/>
                  <a:pt x="6572" y="4524"/>
                  <a:pt x="6644" y="4405"/>
                </a:cubicBezTo>
                <a:cubicBezTo>
                  <a:pt x="6537" y="4429"/>
                  <a:pt x="6513" y="4334"/>
                  <a:pt x="6561" y="4286"/>
                </a:cubicBezTo>
                <a:cubicBezTo>
                  <a:pt x="6620" y="4251"/>
                  <a:pt x="6727" y="4286"/>
                  <a:pt x="6763" y="4322"/>
                </a:cubicBezTo>
                <a:cubicBezTo>
                  <a:pt x="6799" y="4358"/>
                  <a:pt x="6811" y="4405"/>
                  <a:pt x="6811" y="4453"/>
                </a:cubicBezTo>
                <a:cubicBezTo>
                  <a:pt x="6811" y="4572"/>
                  <a:pt x="6739" y="4774"/>
                  <a:pt x="6501" y="4667"/>
                </a:cubicBezTo>
                <a:cubicBezTo>
                  <a:pt x="6572" y="4929"/>
                  <a:pt x="6930" y="4882"/>
                  <a:pt x="7061" y="4691"/>
                </a:cubicBezTo>
                <a:cubicBezTo>
                  <a:pt x="7156" y="4834"/>
                  <a:pt x="7251" y="4774"/>
                  <a:pt x="7263" y="5001"/>
                </a:cubicBezTo>
                <a:cubicBezTo>
                  <a:pt x="7465" y="4584"/>
                  <a:pt x="7227" y="4501"/>
                  <a:pt x="7156" y="4334"/>
                </a:cubicBezTo>
                <a:lnTo>
                  <a:pt x="7156" y="4334"/>
                </a:lnTo>
                <a:cubicBezTo>
                  <a:pt x="7334" y="4667"/>
                  <a:pt x="7608" y="4560"/>
                  <a:pt x="7823" y="4751"/>
                </a:cubicBezTo>
                <a:cubicBezTo>
                  <a:pt x="7787" y="4346"/>
                  <a:pt x="7489" y="4358"/>
                  <a:pt x="7287" y="4262"/>
                </a:cubicBezTo>
                <a:lnTo>
                  <a:pt x="7287" y="4262"/>
                </a:lnTo>
                <a:cubicBezTo>
                  <a:pt x="7823" y="4489"/>
                  <a:pt x="7954" y="4191"/>
                  <a:pt x="8287" y="4155"/>
                </a:cubicBezTo>
                <a:cubicBezTo>
                  <a:pt x="7954" y="4131"/>
                  <a:pt x="7823" y="3822"/>
                  <a:pt x="7287" y="4048"/>
                </a:cubicBezTo>
                <a:lnTo>
                  <a:pt x="7287" y="4048"/>
                </a:lnTo>
                <a:cubicBezTo>
                  <a:pt x="7489" y="3953"/>
                  <a:pt x="7787" y="3965"/>
                  <a:pt x="7823" y="3560"/>
                </a:cubicBezTo>
                <a:cubicBezTo>
                  <a:pt x="7596" y="3750"/>
                  <a:pt x="7334" y="3643"/>
                  <a:pt x="7156" y="3977"/>
                </a:cubicBezTo>
                <a:lnTo>
                  <a:pt x="7156" y="3977"/>
                </a:lnTo>
                <a:cubicBezTo>
                  <a:pt x="7227" y="3810"/>
                  <a:pt x="7465" y="3727"/>
                  <a:pt x="7263" y="3310"/>
                </a:cubicBezTo>
                <a:cubicBezTo>
                  <a:pt x="7251" y="3536"/>
                  <a:pt x="7156" y="3477"/>
                  <a:pt x="7061" y="3620"/>
                </a:cubicBezTo>
                <a:cubicBezTo>
                  <a:pt x="6930" y="3429"/>
                  <a:pt x="6572" y="3381"/>
                  <a:pt x="6501" y="3643"/>
                </a:cubicBezTo>
                <a:cubicBezTo>
                  <a:pt x="6739" y="3536"/>
                  <a:pt x="6822" y="3739"/>
                  <a:pt x="6811" y="3858"/>
                </a:cubicBezTo>
                <a:cubicBezTo>
                  <a:pt x="6811" y="3905"/>
                  <a:pt x="6799" y="3953"/>
                  <a:pt x="6763" y="3989"/>
                </a:cubicBezTo>
                <a:cubicBezTo>
                  <a:pt x="6727" y="4024"/>
                  <a:pt x="6608" y="4060"/>
                  <a:pt x="6561" y="4024"/>
                </a:cubicBezTo>
                <a:cubicBezTo>
                  <a:pt x="6513" y="3989"/>
                  <a:pt x="6537" y="3881"/>
                  <a:pt x="6644" y="3917"/>
                </a:cubicBezTo>
                <a:cubicBezTo>
                  <a:pt x="6632" y="3893"/>
                  <a:pt x="6620" y="3881"/>
                  <a:pt x="6608" y="3870"/>
                </a:cubicBezTo>
                <a:cubicBezTo>
                  <a:pt x="6561" y="3822"/>
                  <a:pt x="6477" y="3822"/>
                  <a:pt x="6430" y="3870"/>
                </a:cubicBezTo>
                <a:cubicBezTo>
                  <a:pt x="6406" y="3893"/>
                  <a:pt x="6394" y="3929"/>
                  <a:pt x="6394" y="3965"/>
                </a:cubicBezTo>
                <a:cubicBezTo>
                  <a:pt x="6382" y="3977"/>
                  <a:pt x="6382" y="3989"/>
                  <a:pt x="6394" y="4012"/>
                </a:cubicBezTo>
                <a:lnTo>
                  <a:pt x="6394" y="4012"/>
                </a:lnTo>
                <a:cubicBezTo>
                  <a:pt x="6394" y="4048"/>
                  <a:pt x="6418" y="4084"/>
                  <a:pt x="6453" y="4108"/>
                </a:cubicBezTo>
                <a:cubicBezTo>
                  <a:pt x="6144" y="4167"/>
                  <a:pt x="5822" y="4143"/>
                  <a:pt x="5537" y="4036"/>
                </a:cubicBezTo>
                <a:cubicBezTo>
                  <a:pt x="6430" y="4251"/>
                  <a:pt x="6132" y="3369"/>
                  <a:pt x="6668" y="3369"/>
                </a:cubicBezTo>
                <a:lnTo>
                  <a:pt x="6608" y="3369"/>
                </a:lnTo>
                <a:cubicBezTo>
                  <a:pt x="6632" y="3358"/>
                  <a:pt x="6656" y="3358"/>
                  <a:pt x="6668" y="3369"/>
                </a:cubicBezTo>
                <a:cubicBezTo>
                  <a:pt x="6418" y="3298"/>
                  <a:pt x="6263" y="3298"/>
                  <a:pt x="6156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51" y="3655"/>
                  <a:pt x="5608" y="3715"/>
                </a:cubicBezTo>
                <a:cubicBezTo>
                  <a:pt x="5751" y="3822"/>
                  <a:pt x="5644" y="3965"/>
                  <a:pt x="5513" y="3965"/>
                </a:cubicBezTo>
                <a:cubicBezTo>
                  <a:pt x="5298" y="3953"/>
                  <a:pt x="5037" y="3739"/>
                  <a:pt x="4703" y="3965"/>
                </a:cubicBezTo>
                <a:cubicBezTo>
                  <a:pt x="4632" y="3977"/>
                  <a:pt x="4560" y="3989"/>
                  <a:pt x="4501" y="4012"/>
                </a:cubicBezTo>
                <a:cubicBezTo>
                  <a:pt x="4560" y="3977"/>
                  <a:pt x="4620" y="3941"/>
                  <a:pt x="4667" y="3893"/>
                </a:cubicBezTo>
                <a:cubicBezTo>
                  <a:pt x="5084" y="3822"/>
                  <a:pt x="5108" y="3477"/>
                  <a:pt x="5251" y="3334"/>
                </a:cubicBezTo>
                <a:cubicBezTo>
                  <a:pt x="5346" y="3227"/>
                  <a:pt x="5513" y="3262"/>
                  <a:pt x="5501" y="3429"/>
                </a:cubicBezTo>
                <a:cubicBezTo>
                  <a:pt x="5632" y="3381"/>
                  <a:pt x="5679" y="3286"/>
                  <a:pt x="5572" y="3131"/>
                </a:cubicBezTo>
                <a:cubicBezTo>
                  <a:pt x="5715" y="3131"/>
                  <a:pt x="5846" y="3405"/>
                  <a:pt x="6132" y="3310"/>
                </a:cubicBezTo>
                <a:cubicBezTo>
                  <a:pt x="6251" y="3262"/>
                  <a:pt x="6370" y="3155"/>
                  <a:pt x="6489" y="2929"/>
                </a:cubicBezTo>
                <a:lnTo>
                  <a:pt x="6489" y="2929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77"/>
                  <a:pt x="5548" y="2738"/>
                  <a:pt x="5810" y="2560"/>
                </a:cubicBezTo>
                <a:cubicBezTo>
                  <a:pt x="5799" y="2596"/>
                  <a:pt x="5810" y="2631"/>
                  <a:pt x="5834" y="2667"/>
                </a:cubicBezTo>
                <a:lnTo>
                  <a:pt x="5834" y="2667"/>
                </a:lnTo>
                <a:cubicBezTo>
                  <a:pt x="5834" y="2679"/>
                  <a:pt x="5846" y="2691"/>
                  <a:pt x="5858" y="2703"/>
                </a:cubicBezTo>
                <a:cubicBezTo>
                  <a:pt x="5953" y="2798"/>
                  <a:pt x="6120" y="2703"/>
                  <a:pt x="6084" y="2572"/>
                </a:cubicBezTo>
                <a:cubicBezTo>
                  <a:pt x="6025" y="2667"/>
                  <a:pt x="5929" y="2607"/>
                  <a:pt x="5941" y="2536"/>
                </a:cubicBezTo>
                <a:cubicBezTo>
                  <a:pt x="5965" y="2477"/>
                  <a:pt x="6060" y="2429"/>
                  <a:pt x="6120" y="2429"/>
                </a:cubicBezTo>
                <a:cubicBezTo>
                  <a:pt x="6156" y="2429"/>
                  <a:pt x="6203" y="2453"/>
                  <a:pt x="6239" y="2477"/>
                </a:cubicBezTo>
                <a:cubicBezTo>
                  <a:pt x="6394" y="2584"/>
                  <a:pt x="6346" y="2810"/>
                  <a:pt x="6180" y="2858"/>
                </a:cubicBezTo>
                <a:cubicBezTo>
                  <a:pt x="6406" y="2988"/>
                  <a:pt x="6620" y="2703"/>
                  <a:pt x="6572" y="2477"/>
                </a:cubicBezTo>
                <a:cubicBezTo>
                  <a:pt x="6751" y="2512"/>
                  <a:pt x="6775" y="2405"/>
                  <a:pt x="6942" y="2548"/>
                </a:cubicBezTo>
                <a:cubicBezTo>
                  <a:pt x="6799" y="2107"/>
                  <a:pt x="6561" y="2226"/>
                  <a:pt x="6394" y="2155"/>
                </a:cubicBezTo>
                <a:lnTo>
                  <a:pt x="6394" y="2155"/>
                </a:lnTo>
                <a:cubicBezTo>
                  <a:pt x="6763" y="2274"/>
                  <a:pt x="6870" y="2000"/>
                  <a:pt x="7168" y="1988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98"/>
                  <a:pt x="6858" y="1488"/>
                  <a:pt x="7072" y="1226"/>
                </a:cubicBezTo>
                <a:cubicBezTo>
                  <a:pt x="6811" y="1453"/>
                  <a:pt x="6501" y="1322"/>
                  <a:pt x="6287" y="1869"/>
                </a:cubicBezTo>
                <a:lnTo>
                  <a:pt x="6287" y="1869"/>
                </a:lnTo>
                <a:cubicBezTo>
                  <a:pt x="6370" y="1643"/>
                  <a:pt x="6584" y="1453"/>
                  <a:pt x="6322" y="1131"/>
                </a:cubicBezTo>
                <a:cubicBezTo>
                  <a:pt x="6299" y="1429"/>
                  <a:pt x="6037" y="1536"/>
                  <a:pt x="6144" y="1905"/>
                </a:cubicBezTo>
                <a:lnTo>
                  <a:pt x="6144" y="1905"/>
                </a:lnTo>
                <a:cubicBezTo>
                  <a:pt x="6072" y="1738"/>
                  <a:pt x="6191" y="1512"/>
                  <a:pt x="5751" y="1357"/>
                </a:cubicBezTo>
                <a:cubicBezTo>
                  <a:pt x="5906" y="1524"/>
                  <a:pt x="5787" y="1560"/>
                  <a:pt x="5822" y="1726"/>
                </a:cubicBezTo>
                <a:cubicBezTo>
                  <a:pt x="5596" y="1679"/>
                  <a:pt x="5322" y="1893"/>
                  <a:pt x="5441" y="2131"/>
                </a:cubicBezTo>
                <a:cubicBezTo>
                  <a:pt x="5489" y="1953"/>
                  <a:pt x="5727" y="1905"/>
                  <a:pt x="5822" y="2060"/>
                </a:cubicBezTo>
                <a:cubicBezTo>
                  <a:pt x="5858" y="2096"/>
                  <a:pt x="5870" y="2143"/>
                  <a:pt x="5870" y="2191"/>
                </a:cubicBezTo>
                <a:cubicBezTo>
                  <a:pt x="5870" y="2238"/>
                  <a:pt x="5822" y="2346"/>
                  <a:pt x="5763" y="2357"/>
                </a:cubicBezTo>
                <a:cubicBezTo>
                  <a:pt x="5703" y="2357"/>
                  <a:pt x="5632" y="2274"/>
                  <a:pt x="5739" y="2226"/>
                </a:cubicBezTo>
                <a:cubicBezTo>
                  <a:pt x="5596" y="2179"/>
                  <a:pt x="5501" y="2346"/>
                  <a:pt x="5596" y="2441"/>
                </a:cubicBezTo>
                <a:cubicBezTo>
                  <a:pt x="5608" y="2453"/>
                  <a:pt x="5620" y="2465"/>
                  <a:pt x="5632" y="2477"/>
                </a:cubicBezTo>
                <a:lnTo>
                  <a:pt x="5632" y="2477"/>
                </a:lnTo>
                <a:cubicBezTo>
                  <a:pt x="5668" y="2488"/>
                  <a:pt x="5703" y="2500"/>
                  <a:pt x="5739" y="2488"/>
                </a:cubicBezTo>
                <a:cubicBezTo>
                  <a:pt x="5560" y="2750"/>
                  <a:pt x="5322" y="2953"/>
                  <a:pt x="5037" y="3084"/>
                </a:cubicBezTo>
                <a:cubicBezTo>
                  <a:pt x="5810" y="2607"/>
                  <a:pt x="4989" y="2191"/>
                  <a:pt x="5370" y="1810"/>
                </a:cubicBezTo>
                <a:lnTo>
                  <a:pt x="5334" y="1846"/>
                </a:lnTo>
                <a:cubicBezTo>
                  <a:pt x="5346" y="1834"/>
                  <a:pt x="5358" y="1822"/>
                  <a:pt x="5370" y="1810"/>
                </a:cubicBezTo>
                <a:cubicBezTo>
                  <a:pt x="5203" y="1881"/>
                  <a:pt x="5072" y="2000"/>
                  <a:pt x="4989" y="2167"/>
                </a:cubicBezTo>
                <a:cubicBezTo>
                  <a:pt x="4894" y="2465"/>
                  <a:pt x="5167" y="2584"/>
                  <a:pt x="5156" y="2727"/>
                </a:cubicBezTo>
                <a:cubicBezTo>
                  <a:pt x="5025" y="2619"/>
                  <a:pt x="4917" y="2667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22" y="3191"/>
                  <a:pt x="4477" y="3215"/>
                  <a:pt x="4394" y="3631"/>
                </a:cubicBezTo>
                <a:cubicBezTo>
                  <a:pt x="4358" y="3679"/>
                  <a:pt x="4322" y="3739"/>
                  <a:pt x="4286" y="3798"/>
                </a:cubicBezTo>
                <a:cubicBezTo>
                  <a:pt x="4310" y="3739"/>
                  <a:pt x="4322" y="3667"/>
                  <a:pt x="4334" y="3596"/>
                </a:cubicBezTo>
                <a:cubicBezTo>
                  <a:pt x="4572" y="3262"/>
                  <a:pt x="4346" y="3000"/>
                  <a:pt x="4334" y="2798"/>
                </a:cubicBezTo>
                <a:cubicBezTo>
                  <a:pt x="4334" y="2655"/>
                  <a:pt x="4465" y="2548"/>
                  <a:pt x="4584" y="2691"/>
                </a:cubicBezTo>
                <a:cubicBezTo>
                  <a:pt x="4644" y="2560"/>
                  <a:pt x="4596" y="2453"/>
                  <a:pt x="4429" y="2429"/>
                </a:cubicBezTo>
                <a:cubicBezTo>
                  <a:pt x="4525" y="2322"/>
                  <a:pt x="4810" y="2429"/>
                  <a:pt x="4941" y="2143"/>
                </a:cubicBezTo>
                <a:cubicBezTo>
                  <a:pt x="5001" y="2036"/>
                  <a:pt x="5001" y="1881"/>
                  <a:pt x="4929" y="1631"/>
                </a:cubicBezTo>
                <a:lnTo>
                  <a:pt x="4929" y="1631"/>
                </a:lnTo>
                <a:cubicBezTo>
                  <a:pt x="4929" y="2167"/>
                  <a:pt x="4048" y="1881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55"/>
                  <a:pt x="4191" y="1846"/>
                </a:cubicBezTo>
                <a:cubicBezTo>
                  <a:pt x="4215" y="1881"/>
                  <a:pt x="4239" y="1905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905"/>
                  <a:pt x="4513" y="1726"/>
                  <a:pt x="4394" y="1655"/>
                </a:cubicBezTo>
                <a:cubicBezTo>
                  <a:pt x="4417" y="1762"/>
                  <a:pt x="4322" y="1786"/>
                  <a:pt x="4275" y="1726"/>
                </a:cubicBezTo>
                <a:cubicBezTo>
                  <a:pt x="4239" y="1679"/>
                  <a:pt x="4275" y="1572"/>
                  <a:pt x="4322" y="1536"/>
                </a:cubicBezTo>
                <a:cubicBezTo>
                  <a:pt x="4346" y="1500"/>
                  <a:pt x="4394" y="1488"/>
                  <a:pt x="4441" y="1488"/>
                </a:cubicBezTo>
                <a:cubicBezTo>
                  <a:pt x="4560" y="1476"/>
                  <a:pt x="4763" y="1548"/>
                  <a:pt x="4656" y="1798"/>
                </a:cubicBezTo>
                <a:cubicBezTo>
                  <a:pt x="4917" y="1726"/>
                  <a:pt x="4870" y="1369"/>
                  <a:pt x="4679" y="1238"/>
                </a:cubicBezTo>
                <a:cubicBezTo>
                  <a:pt x="4822" y="1143"/>
                  <a:pt x="4763" y="1048"/>
                  <a:pt x="4989" y="1024"/>
                </a:cubicBezTo>
                <a:cubicBezTo>
                  <a:pt x="4572" y="833"/>
                  <a:pt x="4489" y="1072"/>
                  <a:pt x="4322" y="1143"/>
                </a:cubicBezTo>
                <a:lnTo>
                  <a:pt x="4322" y="1143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703"/>
                  <a:pt x="3632" y="964"/>
                  <a:pt x="3965" y="1143"/>
                </a:cubicBezTo>
                <a:lnTo>
                  <a:pt x="3965" y="1143"/>
                </a:lnTo>
                <a:cubicBezTo>
                  <a:pt x="3798" y="1072"/>
                  <a:pt x="3715" y="833"/>
                  <a:pt x="3298" y="1024"/>
                </a:cubicBezTo>
                <a:cubicBezTo>
                  <a:pt x="3524" y="1048"/>
                  <a:pt x="3465" y="1143"/>
                  <a:pt x="3620" y="1238"/>
                </a:cubicBezTo>
                <a:cubicBezTo>
                  <a:pt x="3417" y="1369"/>
                  <a:pt x="3370" y="1726"/>
                  <a:pt x="3632" y="1798"/>
                </a:cubicBezTo>
                <a:cubicBezTo>
                  <a:pt x="3524" y="1548"/>
                  <a:pt x="3727" y="1476"/>
                  <a:pt x="3846" y="1488"/>
                </a:cubicBezTo>
                <a:cubicBezTo>
                  <a:pt x="3894" y="1488"/>
                  <a:pt x="3941" y="1500"/>
                  <a:pt x="3977" y="1536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86"/>
                  <a:pt x="3870" y="1762"/>
                  <a:pt x="3905" y="1655"/>
                </a:cubicBezTo>
                <a:cubicBezTo>
                  <a:pt x="3786" y="1726"/>
                  <a:pt x="3822" y="1905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905"/>
                  <a:pt x="4084" y="1881"/>
                  <a:pt x="4096" y="1846"/>
                </a:cubicBezTo>
                <a:cubicBezTo>
                  <a:pt x="4155" y="2155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31"/>
                </a:cubicBezTo>
                <a:lnTo>
                  <a:pt x="3358" y="1679"/>
                </a:lnTo>
                <a:lnTo>
                  <a:pt x="3358" y="1631"/>
                </a:lnTo>
                <a:cubicBezTo>
                  <a:pt x="3286" y="1881"/>
                  <a:pt x="3286" y="2036"/>
                  <a:pt x="3346" y="2143"/>
                </a:cubicBezTo>
                <a:cubicBezTo>
                  <a:pt x="3477" y="2417"/>
                  <a:pt x="3763" y="2322"/>
                  <a:pt x="3870" y="2429"/>
                </a:cubicBezTo>
                <a:cubicBezTo>
                  <a:pt x="3691" y="2453"/>
                  <a:pt x="3643" y="2548"/>
                  <a:pt x="3715" y="2691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53" y="3000"/>
                  <a:pt x="3739" y="3262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39"/>
                  <a:pt x="3941" y="3679"/>
                  <a:pt x="3905" y="3620"/>
                </a:cubicBezTo>
                <a:cubicBezTo>
                  <a:pt x="3822" y="3215"/>
                  <a:pt x="3489" y="3191"/>
                  <a:pt x="3334" y="3048"/>
                </a:cubicBezTo>
                <a:cubicBezTo>
                  <a:pt x="3239" y="2953"/>
                  <a:pt x="3262" y="2786"/>
                  <a:pt x="3441" y="2798"/>
                </a:cubicBezTo>
                <a:cubicBezTo>
                  <a:pt x="3382" y="2655"/>
                  <a:pt x="3286" y="2619"/>
                  <a:pt x="3143" y="2727"/>
                </a:cubicBezTo>
                <a:cubicBezTo>
                  <a:pt x="3132" y="2584"/>
                  <a:pt x="3405" y="2453"/>
                  <a:pt x="3310" y="2155"/>
                </a:cubicBezTo>
                <a:cubicBezTo>
                  <a:pt x="3274" y="2048"/>
                  <a:pt x="3155" y="1929"/>
                  <a:pt x="2929" y="1810"/>
                </a:cubicBezTo>
                <a:cubicBezTo>
                  <a:pt x="3310" y="2191"/>
                  <a:pt x="2489" y="2607"/>
                  <a:pt x="3262" y="3084"/>
                </a:cubicBezTo>
                <a:cubicBezTo>
                  <a:pt x="2977" y="2953"/>
                  <a:pt x="2739" y="2750"/>
                  <a:pt x="2560" y="2488"/>
                </a:cubicBezTo>
                <a:cubicBezTo>
                  <a:pt x="2596" y="2500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65"/>
                  <a:pt x="2691" y="2453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74"/>
                  <a:pt x="2608" y="2357"/>
                  <a:pt x="2548" y="2346"/>
                </a:cubicBezTo>
                <a:cubicBezTo>
                  <a:pt x="2477" y="2346"/>
                  <a:pt x="2429" y="2238"/>
                  <a:pt x="2429" y="2179"/>
                </a:cubicBezTo>
                <a:cubicBezTo>
                  <a:pt x="2429" y="2131"/>
                  <a:pt x="2453" y="2096"/>
                  <a:pt x="2489" y="2060"/>
                </a:cubicBezTo>
                <a:cubicBezTo>
                  <a:pt x="2584" y="1905"/>
                  <a:pt x="2822" y="1941"/>
                  <a:pt x="2858" y="2119"/>
                </a:cubicBezTo>
                <a:cubicBezTo>
                  <a:pt x="2989" y="1893"/>
                  <a:pt x="2715" y="1679"/>
                  <a:pt x="2477" y="1715"/>
                </a:cubicBezTo>
                <a:cubicBezTo>
                  <a:pt x="2512" y="1548"/>
                  <a:pt x="2405" y="1512"/>
                  <a:pt x="2548" y="1345"/>
                </a:cubicBezTo>
                <a:cubicBezTo>
                  <a:pt x="2119" y="1500"/>
                  <a:pt x="2227" y="1738"/>
                  <a:pt x="2155" y="1893"/>
                </a:cubicBezTo>
                <a:lnTo>
                  <a:pt x="2155" y="1893"/>
                </a:lnTo>
                <a:cubicBezTo>
                  <a:pt x="2274" y="1536"/>
                  <a:pt x="2000" y="1429"/>
                  <a:pt x="1989" y="1131"/>
                </a:cubicBezTo>
                <a:cubicBezTo>
                  <a:pt x="1727" y="1441"/>
                  <a:pt x="1941" y="1643"/>
                  <a:pt x="2024" y="1857"/>
                </a:cubicBezTo>
                <a:lnTo>
                  <a:pt x="2024" y="1857"/>
                </a:lnTo>
                <a:cubicBezTo>
                  <a:pt x="1798" y="1322"/>
                  <a:pt x="1500" y="1441"/>
                  <a:pt x="1238" y="1226"/>
                </a:cubicBezTo>
                <a:cubicBezTo>
                  <a:pt x="1453" y="1488"/>
                  <a:pt x="1334" y="1786"/>
                  <a:pt x="1869" y="2012"/>
                </a:cubicBezTo>
                <a:lnTo>
                  <a:pt x="1869" y="2012"/>
                </a:lnTo>
                <a:cubicBezTo>
                  <a:pt x="1655" y="1929"/>
                  <a:pt x="1453" y="1715"/>
                  <a:pt x="1143" y="1976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107"/>
                  <a:pt x="1357" y="2536"/>
                </a:cubicBezTo>
                <a:cubicBezTo>
                  <a:pt x="1524" y="2393"/>
                  <a:pt x="1560" y="2500"/>
                  <a:pt x="1727" y="2465"/>
                </a:cubicBezTo>
                <a:cubicBezTo>
                  <a:pt x="1691" y="2703"/>
                  <a:pt x="1905" y="2977"/>
                  <a:pt x="2131" y="2846"/>
                </a:cubicBezTo>
                <a:cubicBezTo>
                  <a:pt x="1893" y="2750"/>
                  <a:pt x="1989" y="2560"/>
                  <a:pt x="2072" y="2477"/>
                </a:cubicBezTo>
                <a:cubicBezTo>
                  <a:pt x="2108" y="2441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36"/>
                </a:cubicBezTo>
                <a:cubicBezTo>
                  <a:pt x="2370" y="2596"/>
                  <a:pt x="2286" y="2655"/>
                  <a:pt x="2227" y="2560"/>
                </a:cubicBezTo>
                <a:cubicBezTo>
                  <a:pt x="2191" y="2691"/>
                  <a:pt x="2346" y="2786"/>
                  <a:pt x="2453" y="2691"/>
                </a:cubicBezTo>
                <a:cubicBezTo>
                  <a:pt x="2465" y="2691"/>
                  <a:pt x="2465" y="2679"/>
                  <a:pt x="2477" y="2667"/>
                </a:cubicBezTo>
                <a:lnTo>
                  <a:pt x="2477" y="2655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27"/>
                  <a:pt x="2953" y="2965"/>
                  <a:pt x="3096" y="3250"/>
                </a:cubicBezTo>
                <a:cubicBezTo>
                  <a:pt x="2608" y="2477"/>
                  <a:pt x="2203" y="3298"/>
                  <a:pt x="1810" y="2917"/>
                </a:cubicBezTo>
                <a:cubicBezTo>
                  <a:pt x="1941" y="3143"/>
                  <a:pt x="2048" y="3262"/>
                  <a:pt x="2167" y="3298"/>
                </a:cubicBezTo>
                <a:cubicBezTo>
                  <a:pt x="2465" y="3393"/>
                  <a:pt x="2584" y="3119"/>
                  <a:pt x="2739" y="3131"/>
                </a:cubicBezTo>
                <a:cubicBezTo>
                  <a:pt x="2631" y="3262"/>
                  <a:pt x="2667" y="3369"/>
                  <a:pt x="2810" y="3429"/>
                </a:cubicBezTo>
                <a:cubicBezTo>
                  <a:pt x="2786" y="3250"/>
                  <a:pt x="2953" y="3227"/>
                  <a:pt x="3060" y="3322"/>
                </a:cubicBezTo>
                <a:cubicBezTo>
                  <a:pt x="3191" y="3477"/>
                  <a:pt x="3227" y="3810"/>
                  <a:pt x="3632" y="3893"/>
                </a:cubicBezTo>
                <a:cubicBezTo>
                  <a:pt x="3691" y="3929"/>
                  <a:pt x="3739" y="3965"/>
                  <a:pt x="3810" y="4001"/>
                </a:cubicBezTo>
                <a:cubicBezTo>
                  <a:pt x="3739" y="3977"/>
                  <a:pt x="3667" y="3965"/>
                  <a:pt x="3608" y="3953"/>
                </a:cubicBezTo>
                <a:cubicBezTo>
                  <a:pt x="3262" y="3715"/>
                  <a:pt x="3001" y="3941"/>
                  <a:pt x="2798" y="3953"/>
                </a:cubicBezTo>
                <a:cubicBezTo>
                  <a:pt x="2655" y="3953"/>
                  <a:pt x="2560" y="3822"/>
                  <a:pt x="2691" y="3703"/>
                </a:cubicBezTo>
                <a:cubicBezTo>
                  <a:pt x="2560" y="3643"/>
                  <a:pt x="2453" y="3691"/>
                  <a:pt x="2429" y="3858"/>
                </a:cubicBezTo>
                <a:cubicBezTo>
                  <a:pt x="2322" y="3762"/>
                  <a:pt x="2429" y="3477"/>
                  <a:pt x="2155" y="3346"/>
                </a:cubicBezTo>
                <a:cubicBezTo>
                  <a:pt x="2048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79" y="3358"/>
                  <a:pt x="1881" y="4239"/>
                  <a:pt x="2774" y="4024"/>
                </a:cubicBezTo>
                <a:cubicBezTo>
                  <a:pt x="2477" y="4131"/>
                  <a:pt x="2155" y="4155"/>
                  <a:pt x="1858" y="4096"/>
                </a:cubicBezTo>
                <a:cubicBezTo>
                  <a:pt x="1881" y="4084"/>
                  <a:pt x="1905" y="4048"/>
                  <a:pt x="1917" y="4012"/>
                </a:cubicBezTo>
                <a:lnTo>
                  <a:pt x="1917" y="4001"/>
                </a:lnTo>
                <a:cubicBezTo>
                  <a:pt x="1917" y="3989"/>
                  <a:pt x="1917" y="3977"/>
                  <a:pt x="1917" y="3965"/>
                </a:cubicBezTo>
                <a:cubicBezTo>
                  <a:pt x="1905" y="3822"/>
                  <a:pt x="1727" y="3774"/>
                  <a:pt x="1667" y="3905"/>
                </a:cubicBezTo>
                <a:cubicBezTo>
                  <a:pt x="1774" y="3870"/>
                  <a:pt x="1786" y="3977"/>
                  <a:pt x="1738" y="4012"/>
                </a:cubicBezTo>
                <a:cubicBezTo>
                  <a:pt x="1691" y="4060"/>
                  <a:pt x="1584" y="4012"/>
                  <a:pt x="1536" y="3977"/>
                </a:cubicBezTo>
                <a:cubicBezTo>
                  <a:pt x="1512" y="3941"/>
                  <a:pt x="1488" y="3893"/>
                  <a:pt x="1488" y="3846"/>
                </a:cubicBezTo>
                <a:cubicBezTo>
                  <a:pt x="1488" y="3727"/>
                  <a:pt x="1560" y="3524"/>
                  <a:pt x="1798" y="3631"/>
                </a:cubicBezTo>
                <a:cubicBezTo>
                  <a:pt x="1727" y="3369"/>
                  <a:pt x="1381" y="3417"/>
                  <a:pt x="1250" y="3608"/>
                </a:cubicBezTo>
                <a:cubicBezTo>
                  <a:pt x="1155" y="3465"/>
                  <a:pt x="1048" y="3524"/>
                  <a:pt x="1036" y="3298"/>
                </a:cubicBezTo>
                <a:cubicBezTo>
                  <a:pt x="834" y="3715"/>
                  <a:pt x="1084" y="3798"/>
                  <a:pt x="1143" y="3965"/>
                </a:cubicBezTo>
                <a:lnTo>
                  <a:pt x="1143" y="3965"/>
                </a:lnTo>
                <a:cubicBezTo>
                  <a:pt x="976" y="3631"/>
                  <a:pt x="703" y="3739"/>
                  <a:pt x="488" y="3548"/>
                </a:cubicBezTo>
                <a:cubicBezTo>
                  <a:pt x="512" y="3953"/>
                  <a:pt x="810" y="3941"/>
                  <a:pt x="1024" y="4036"/>
                </a:cubicBezTo>
                <a:lnTo>
                  <a:pt x="1024" y="4036"/>
                </a:lnTo>
                <a:cubicBezTo>
                  <a:pt x="476" y="3798"/>
                  <a:pt x="345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79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7" y="4560"/>
                  <a:pt x="4977" y="4655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8" y="5322"/>
                  <a:pt x="5227" y="5274"/>
                  <a:pt x="5179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39" y="4917"/>
                  <a:pt x="4906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79" y="3036"/>
                </a:cubicBezTo>
                <a:cubicBezTo>
                  <a:pt x="5227" y="3000"/>
                  <a:pt x="5298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8" y="3441"/>
                  <a:pt x="4977" y="3620"/>
                </a:cubicBezTo>
                <a:cubicBezTo>
                  <a:pt x="4917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67"/>
                </a:cubicBezTo>
                <a:cubicBezTo>
                  <a:pt x="3965" y="2988"/>
                  <a:pt x="4036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31"/>
                </a:cubicBezTo>
                <a:cubicBezTo>
                  <a:pt x="4215" y="2810"/>
                  <a:pt x="4286" y="2988"/>
                  <a:pt x="4370" y="3179"/>
                </a:cubicBezTo>
                <a:cubicBezTo>
                  <a:pt x="4394" y="3286"/>
                  <a:pt x="4370" y="3405"/>
                  <a:pt x="4322" y="3500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4" y="3334"/>
                  <a:pt x="3941" y="3500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6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6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36"/>
                  <a:pt x="3405" y="3691"/>
                  <a:pt x="3536" y="3810"/>
                </a:cubicBezTo>
                <a:cubicBezTo>
                  <a:pt x="3417" y="3774"/>
                  <a:pt x="3334" y="3703"/>
                  <a:pt x="3262" y="3608"/>
                </a:cubicBezTo>
                <a:cubicBezTo>
                  <a:pt x="3191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81" y="2893"/>
                </a:cubicBezTo>
                <a:cubicBezTo>
                  <a:pt x="2953" y="2941"/>
                  <a:pt x="3012" y="2988"/>
                  <a:pt x="3072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79" y="3417"/>
                  <a:pt x="3524" y="3358"/>
                  <a:pt x="3358" y="3369"/>
                </a:cubicBezTo>
                <a:close/>
                <a:moveTo>
                  <a:pt x="3798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7" y="5060"/>
                  <a:pt x="3239" y="5144"/>
                  <a:pt x="3072" y="5227"/>
                </a:cubicBezTo>
                <a:cubicBezTo>
                  <a:pt x="3012" y="5263"/>
                  <a:pt x="2953" y="5310"/>
                  <a:pt x="2881" y="5370"/>
                </a:cubicBezTo>
                <a:cubicBezTo>
                  <a:pt x="2929" y="5298"/>
                  <a:pt x="2977" y="5239"/>
                  <a:pt x="3012" y="5179"/>
                </a:cubicBezTo>
                <a:cubicBezTo>
                  <a:pt x="3108" y="5001"/>
                  <a:pt x="3191" y="4834"/>
                  <a:pt x="3262" y="4643"/>
                </a:cubicBezTo>
                <a:cubicBezTo>
                  <a:pt x="3322" y="4548"/>
                  <a:pt x="3417" y="4477"/>
                  <a:pt x="3524" y="4453"/>
                </a:cubicBezTo>
                <a:cubicBezTo>
                  <a:pt x="3405" y="4572"/>
                  <a:pt x="3334" y="4727"/>
                  <a:pt x="3346" y="4893"/>
                </a:cubicBezTo>
                <a:cubicBezTo>
                  <a:pt x="3513" y="4917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77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41"/>
                  <a:pt x="3143" y="4001"/>
                  <a:pt x="3024" y="4131"/>
                </a:cubicBezTo>
                <a:cubicBezTo>
                  <a:pt x="3143" y="4262"/>
                  <a:pt x="3298" y="4334"/>
                  <a:pt x="3477" y="4322"/>
                </a:cubicBezTo>
                <a:cubicBezTo>
                  <a:pt x="3370" y="4382"/>
                  <a:pt x="3251" y="4393"/>
                  <a:pt x="3143" y="4370"/>
                </a:cubicBezTo>
                <a:cubicBezTo>
                  <a:pt x="2965" y="4298"/>
                  <a:pt x="2786" y="4227"/>
                  <a:pt x="2596" y="4167"/>
                </a:cubicBezTo>
                <a:cubicBezTo>
                  <a:pt x="2524" y="4155"/>
                  <a:pt x="2441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2" name="Google Shape;5672;p34"/>
          <p:cNvSpPr/>
          <p:nvPr/>
        </p:nvSpPr>
        <p:spPr>
          <a:xfrm rot="5400000">
            <a:off x="911183" y="5871256"/>
            <a:ext cx="751059" cy="74988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0" y="4131"/>
                </a:moveTo>
                <a:cubicBezTo>
                  <a:pt x="346" y="4167"/>
                  <a:pt x="477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12" y="4322"/>
                  <a:pt x="477" y="4727"/>
                </a:cubicBezTo>
                <a:cubicBezTo>
                  <a:pt x="691" y="4536"/>
                  <a:pt x="965" y="4643"/>
                  <a:pt x="1143" y="4310"/>
                </a:cubicBezTo>
                <a:lnTo>
                  <a:pt x="1143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48" y="4751"/>
                  <a:pt x="1143" y="4810"/>
                  <a:pt x="1239" y="4667"/>
                </a:cubicBezTo>
                <a:cubicBezTo>
                  <a:pt x="1370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79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10"/>
                  <a:pt x="2739" y="5548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34" y="5810"/>
                  <a:pt x="2239" y="5858"/>
                  <a:pt x="2179" y="5858"/>
                </a:cubicBezTo>
                <a:cubicBezTo>
                  <a:pt x="2132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20" y="5429"/>
                </a:cubicBezTo>
                <a:cubicBezTo>
                  <a:pt x="1893" y="5298"/>
                  <a:pt x="1679" y="5584"/>
                  <a:pt x="1715" y="5810"/>
                </a:cubicBezTo>
                <a:cubicBezTo>
                  <a:pt x="1548" y="5775"/>
                  <a:pt x="1512" y="5882"/>
                  <a:pt x="1346" y="5739"/>
                </a:cubicBezTo>
                <a:cubicBezTo>
                  <a:pt x="1500" y="6167"/>
                  <a:pt x="1739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9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43" y="6382"/>
                </a:cubicBezTo>
                <a:lnTo>
                  <a:pt x="2143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1" y="6727"/>
                  <a:pt x="2465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2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lnTo>
                  <a:pt x="3251" y="5203"/>
                </a:ln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6" y="6251"/>
                  <a:pt x="3286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8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70" y="6525"/>
                  <a:pt x="3965" y="6501"/>
                  <a:pt x="4013" y="6548"/>
                </a:cubicBezTo>
                <a:cubicBezTo>
                  <a:pt x="4048" y="6608"/>
                  <a:pt x="4013" y="6715"/>
                  <a:pt x="3977" y="6751"/>
                </a:cubicBezTo>
                <a:cubicBezTo>
                  <a:pt x="3941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7" y="6918"/>
                  <a:pt x="3608" y="7049"/>
                </a:cubicBezTo>
                <a:cubicBezTo>
                  <a:pt x="3465" y="7144"/>
                  <a:pt x="3525" y="7239"/>
                  <a:pt x="3298" y="7263"/>
                </a:cubicBezTo>
                <a:cubicBezTo>
                  <a:pt x="3715" y="7453"/>
                  <a:pt x="3798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39" y="7596"/>
                  <a:pt x="3548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810" y="7811"/>
                  <a:pt x="4108" y="7941"/>
                  <a:pt x="4144" y="8275"/>
                </a:cubicBezTo>
                <a:cubicBezTo>
                  <a:pt x="4167" y="7941"/>
                  <a:pt x="4477" y="7811"/>
                  <a:pt x="4251" y="7275"/>
                </a:cubicBezTo>
                <a:lnTo>
                  <a:pt x="4251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2" y="7453"/>
                  <a:pt x="4989" y="7263"/>
                </a:cubicBezTo>
                <a:cubicBezTo>
                  <a:pt x="4763" y="7239"/>
                  <a:pt x="4822" y="7144"/>
                  <a:pt x="4679" y="7049"/>
                </a:cubicBezTo>
                <a:cubicBezTo>
                  <a:pt x="4870" y="6918"/>
                  <a:pt x="4918" y="6560"/>
                  <a:pt x="4656" y="6489"/>
                </a:cubicBezTo>
                <a:cubicBezTo>
                  <a:pt x="4763" y="6739"/>
                  <a:pt x="4560" y="6810"/>
                  <a:pt x="4441" y="6798"/>
                </a:cubicBezTo>
                <a:cubicBezTo>
                  <a:pt x="4394" y="6798"/>
                  <a:pt x="4346" y="6787"/>
                  <a:pt x="4310" y="6751"/>
                </a:cubicBezTo>
                <a:cubicBezTo>
                  <a:pt x="4275" y="6715"/>
                  <a:pt x="4239" y="6608"/>
                  <a:pt x="4275" y="6548"/>
                </a:cubicBezTo>
                <a:cubicBezTo>
                  <a:pt x="4310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29" y="6596"/>
                </a:cubicBezTo>
                <a:cubicBezTo>
                  <a:pt x="4477" y="6548"/>
                  <a:pt x="4477" y="6477"/>
                  <a:pt x="4429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10" y="6370"/>
                  <a:pt x="4298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15" y="6406"/>
                  <a:pt x="4191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8" y="6406"/>
                  <a:pt x="4929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5001" y="6251"/>
                  <a:pt x="4941" y="6144"/>
                </a:cubicBezTo>
                <a:cubicBezTo>
                  <a:pt x="4810" y="5870"/>
                  <a:pt x="4525" y="5965"/>
                  <a:pt x="4429" y="5858"/>
                </a:cubicBezTo>
                <a:cubicBezTo>
                  <a:pt x="4596" y="5834"/>
                  <a:pt x="4644" y="5739"/>
                  <a:pt x="4572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34" y="5298"/>
                  <a:pt x="4560" y="5036"/>
                  <a:pt x="4322" y="4691"/>
                </a:cubicBezTo>
                <a:cubicBezTo>
                  <a:pt x="4322" y="4620"/>
                  <a:pt x="4298" y="4560"/>
                  <a:pt x="4287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8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1" y="5548"/>
                  <a:pt x="5739" y="5798"/>
                </a:cubicBezTo>
                <a:cubicBezTo>
                  <a:pt x="5691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58" y="6156"/>
                  <a:pt x="5846" y="6203"/>
                  <a:pt x="5811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799" y="6858"/>
                  <a:pt x="7061" y="7072"/>
                </a:cubicBezTo>
                <a:cubicBezTo>
                  <a:pt x="6846" y="6810"/>
                  <a:pt x="6965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08" y="5596"/>
                  <a:pt x="6394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2" y="5739"/>
                </a:cubicBezTo>
                <a:cubicBezTo>
                  <a:pt x="6072" y="5727"/>
                  <a:pt x="6072" y="5715"/>
                  <a:pt x="6072" y="5703"/>
                </a:cubicBezTo>
                <a:cubicBezTo>
                  <a:pt x="6072" y="5667"/>
                  <a:pt x="6061" y="5632"/>
                  <a:pt x="6037" y="5608"/>
                </a:cubicBezTo>
                <a:cubicBezTo>
                  <a:pt x="5965" y="5548"/>
                  <a:pt x="5870" y="5560"/>
                  <a:pt x="5811" y="5632"/>
                </a:cubicBezTo>
                <a:lnTo>
                  <a:pt x="5811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4" y="5322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58"/>
                  <a:pt x="6453" y="5346"/>
                  <a:pt x="6442" y="5334"/>
                </a:cubicBezTo>
                <a:cubicBezTo>
                  <a:pt x="6453" y="5346"/>
                  <a:pt x="6465" y="5358"/>
                  <a:pt x="6477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77"/>
                  <a:pt x="4656" y="4405"/>
                </a:cubicBezTo>
                <a:cubicBezTo>
                  <a:pt x="4608" y="4370"/>
                  <a:pt x="4548" y="4322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4" y="4608"/>
                  <a:pt x="5858" y="4429"/>
                </a:cubicBezTo>
                <a:cubicBezTo>
                  <a:pt x="5965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2" y="4155"/>
                  <a:pt x="6132" y="4131"/>
                  <a:pt x="6442" y="4191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86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5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12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1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06" y="4084"/>
                  <a:pt x="6442" y="4096"/>
                </a:cubicBezTo>
                <a:cubicBezTo>
                  <a:pt x="6132" y="4155"/>
                  <a:pt x="5822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6"/>
                  <a:pt x="6251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6" y="3691"/>
                  <a:pt x="5739" y="3643"/>
                  <a:pt x="5608" y="3703"/>
                </a:cubicBezTo>
                <a:cubicBezTo>
                  <a:pt x="5739" y="3822"/>
                  <a:pt x="5632" y="3965"/>
                  <a:pt x="5501" y="3953"/>
                </a:cubicBezTo>
                <a:cubicBezTo>
                  <a:pt x="5299" y="3953"/>
                  <a:pt x="5037" y="3727"/>
                  <a:pt x="4691" y="3953"/>
                </a:cubicBezTo>
                <a:cubicBezTo>
                  <a:pt x="4620" y="3965"/>
                  <a:pt x="4560" y="3977"/>
                  <a:pt x="4489" y="4001"/>
                </a:cubicBezTo>
                <a:cubicBezTo>
                  <a:pt x="4548" y="3965"/>
                  <a:pt x="4608" y="3929"/>
                  <a:pt x="4668" y="3893"/>
                </a:cubicBezTo>
                <a:cubicBezTo>
                  <a:pt x="5072" y="3822"/>
                  <a:pt x="5108" y="3477"/>
                  <a:pt x="5239" y="3322"/>
                </a:cubicBezTo>
                <a:cubicBezTo>
                  <a:pt x="5334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61" y="3131"/>
                </a:cubicBezTo>
                <a:cubicBezTo>
                  <a:pt x="5715" y="3119"/>
                  <a:pt x="5834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096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799" y="2619"/>
                  <a:pt x="5822" y="2655"/>
                </a:cubicBezTo>
                <a:lnTo>
                  <a:pt x="5822" y="2667"/>
                </a:lnTo>
                <a:cubicBezTo>
                  <a:pt x="5834" y="2679"/>
                  <a:pt x="5846" y="2691"/>
                  <a:pt x="5858" y="2691"/>
                </a:cubicBezTo>
                <a:cubicBezTo>
                  <a:pt x="5953" y="2786"/>
                  <a:pt x="6108" y="2691"/>
                  <a:pt x="6072" y="2560"/>
                </a:cubicBezTo>
                <a:cubicBezTo>
                  <a:pt x="6025" y="2655"/>
                  <a:pt x="5930" y="2596"/>
                  <a:pt x="5942" y="2536"/>
                </a:cubicBezTo>
                <a:cubicBezTo>
                  <a:pt x="5953" y="2465"/>
                  <a:pt x="6049" y="2417"/>
                  <a:pt x="6108" y="2417"/>
                </a:cubicBezTo>
                <a:cubicBezTo>
                  <a:pt x="6156" y="2417"/>
                  <a:pt x="6203" y="2441"/>
                  <a:pt x="6227" y="2477"/>
                </a:cubicBezTo>
                <a:cubicBezTo>
                  <a:pt x="6382" y="2572"/>
                  <a:pt x="6346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87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51" y="2262"/>
                  <a:pt x="6858" y="1988"/>
                  <a:pt x="7156" y="1976"/>
                </a:cubicBezTo>
                <a:cubicBezTo>
                  <a:pt x="6846" y="1715"/>
                  <a:pt x="6644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46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58" y="1643"/>
                  <a:pt x="6584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80" y="1500"/>
                  <a:pt x="5751" y="1345"/>
                </a:cubicBezTo>
                <a:cubicBezTo>
                  <a:pt x="5894" y="1512"/>
                  <a:pt x="5787" y="1548"/>
                  <a:pt x="5822" y="1715"/>
                </a:cubicBezTo>
                <a:cubicBezTo>
                  <a:pt x="5596" y="1679"/>
                  <a:pt x="5310" y="1893"/>
                  <a:pt x="5441" y="2119"/>
                </a:cubicBezTo>
                <a:cubicBezTo>
                  <a:pt x="5477" y="1941"/>
                  <a:pt x="5715" y="1905"/>
                  <a:pt x="5811" y="2060"/>
                </a:cubicBezTo>
                <a:cubicBezTo>
                  <a:pt x="5846" y="2096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691" y="2357"/>
                  <a:pt x="5632" y="2274"/>
                  <a:pt x="5727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53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691" y="2488"/>
                  <a:pt x="5727" y="2488"/>
                </a:cubicBezTo>
                <a:cubicBezTo>
                  <a:pt x="5561" y="2738"/>
                  <a:pt x="5310" y="2941"/>
                  <a:pt x="5037" y="3084"/>
                </a:cubicBezTo>
                <a:cubicBezTo>
                  <a:pt x="5811" y="2607"/>
                  <a:pt x="4989" y="2191"/>
                  <a:pt x="5370" y="1798"/>
                </a:cubicBezTo>
                <a:lnTo>
                  <a:pt x="5322" y="1846"/>
                </a:lnTo>
                <a:cubicBezTo>
                  <a:pt x="5334" y="1822"/>
                  <a:pt x="5346" y="1810"/>
                  <a:pt x="5370" y="1798"/>
                </a:cubicBezTo>
                <a:cubicBezTo>
                  <a:pt x="5144" y="1929"/>
                  <a:pt x="5025" y="2048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10" y="3191"/>
                  <a:pt x="4465" y="3215"/>
                  <a:pt x="4394" y="3620"/>
                </a:cubicBezTo>
                <a:cubicBezTo>
                  <a:pt x="4358" y="3679"/>
                  <a:pt x="4310" y="3739"/>
                  <a:pt x="4287" y="3798"/>
                </a:cubicBezTo>
                <a:cubicBezTo>
                  <a:pt x="4310" y="3727"/>
                  <a:pt x="4322" y="3667"/>
                  <a:pt x="4334" y="3596"/>
                </a:cubicBezTo>
                <a:cubicBezTo>
                  <a:pt x="4560" y="3250"/>
                  <a:pt x="4346" y="2988"/>
                  <a:pt x="4334" y="2786"/>
                </a:cubicBezTo>
                <a:cubicBezTo>
                  <a:pt x="4334" y="2655"/>
                  <a:pt x="4465" y="2548"/>
                  <a:pt x="4584" y="2679"/>
                </a:cubicBezTo>
                <a:cubicBezTo>
                  <a:pt x="4644" y="2548"/>
                  <a:pt x="4596" y="2453"/>
                  <a:pt x="4429" y="2429"/>
                </a:cubicBezTo>
                <a:cubicBezTo>
                  <a:pt x="4525" y="2310"/>
                  <a:pt x="4810" y="2429"/>
                  <a:pt x="4953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60" y="1881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87" y="1905"/>
                </a:cubicBezTo>
                <a:lnTo>
                  <a:pt x="4287" y="1905"/>
                </a:lnTo>
                <a:cubicBezTo>
                  <a:pt x="4310" y="1905"/>
                  <a:pt x="4322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29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58" y="1500"/>
                  <a:pt x="4394" y="1476"/>
                  <a:pt x="4441" y="1476"/>
                </a:cubicBezTo>
                <a:cubicBezTo>
                  <a:pt x="4572" y="1476"/>
                  <a:pt x="4763" y="1548"/>
                  <a:pt x="4668" y="1786"/>
                </a:cubicBezTo>
                <a:cubicBezTo>
                  <a:pt x="4918" y="1715"/>
                  <a:pt x="4870" y="1369"/>
                  <a:pt x="4679" y="1238"/>
                </a:cubicBezTo>
                <a:cubicBezTo>
                  <a:pt x="4834" y="1143"/>
                  <a:pt x="4775" y="1036"/>
                  <a:pt x="4989" y="1024"/>
                </a:cubicBezTo>
                <a:cubicBezTo>
                  <a:pt x="4584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68" y="964"/>
                  <a:pt x="4548" y="691"/>
                  <a:pt x="4751" y="476"/>
                </a:cubicBezTo>
                <a:cubicBezTo>
                  <a:pt x="4334" y="500"/>
                  <a:pt x="4346" y="798"/>
                  <a:pt x="4251" y="1012"/>
                </a:cubicBezTo>
                <a:lnTo>
                  <a:pt x="4251" y="1012"/>
                </a:lnTo>
                <a:cubicBezTo>
                  <a:pt x="4489" y="464"/>
                  <a:pt x="4179" y="333"/>
                  <a:pt x="4144" y="0"/>
                </a:cubicBezTo>
                <a:cubicBezTo>
                  <a:pt x="4120" y="333"/>
                  <a:pt x="3810" y="464"/>
                  <a:pt x="4048" y="1012"/>
                </a:cubicBezTo>
                <a:lnTo>
                  <a:pt x="4048" y="1012"/>
                </a:lnTo>
                <a:cubicBezTo>
                  <a:pt x="3941" y="798"/>
                  <a:pt x="3953" y="500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810" y="1072"/>
                  <a:pt x="3715" y="822"/>
                  <a:pt x="3310" y="1024"/>
                </a:cubicBezTo>
                <a:cubicBezTo>
                  <a:pt x="3525" y="1036"/>
                  <a:pt x="3477" y="1143"/>
                  <a:pt x="3620" y="1238"/>
                </a:cubicBezTo>
                <a:cubicBezTo>
                  <a:pt x="3417" y="1369"/>
                  <a:pt x="3382" y="1715"/>
                  <a:pt x="3632" y="1786"/>
                </a:cubicBezTo>
                <a:cubicBezTo>
                  <a:pt x="3536" y="1548"/>
                  <a:pt x="3727" y="1476"/>
                  <a:pt x="3858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108" y="1846"/>
                </a:cubicBezTo>
                <a:cubicBezTo>
                  <a:pt x="4167" y="2143"/>
                  <a:pt x="4144" y="2465"/>
                  <a:pt x="4037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98" y="1869"/>
                  <a:pt x="3298" y="2036"/>
                  <a:pt x="3346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22" y="2548"/>
                  <a:pt x="3965" y="2643"/>
                  <a:pt x="3965" y="2786"/>
                </a:cubicBezTo>
                <a:cubicBezTo>
                  <a:pt x="3953" y="2988"/>
                  <a:pt x="3727" y="3250"/>
                  <a:pt x="3965" y="3596"/>
                </a:cubicBezTo>
                <a:cubicBezTo>
                  <a:pt x="3965" y="3655"/>
                  <a:pt x="3989" y="3727"/>
                  <a:pt x="4001" y="3786"/>
                </a:cubicBezTo>
                <a:cubicBezTo>
                  <a:pt x="3977" y="3727"/>
                  <a:pt x="3941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51" y="2774"/>
                  <a:pt x="3429" y="2798"/>
                </a:cubicBezTo>
                <a:cubicBezTo>
                  <a:pt x="3382" y="2655"/>
                  <a:pt x="3286" y="2619"/>
                  <a:pt x="3132" y="2727"/>
                </a:cubicBezTo>
                <a:cubicBezTo>
                  <a:pt x="3120" y="2572"/>
                  <a:pt x="3405" y="2441"/>
                  <a:pt x="3298" y="2155"/>
                </a:cubicBezTo>
                <a:cubicBezTo>
                  <a:pt x="3227" y="1988"/>
                  <a:pt x="3084" y="1869"/>
                  <a:pt x="2929" y="1798"/>
                </a:cubicBezTo>
                <a:cubicBezTo>
                  <a:pt x="3298" y="2191"/>
                  <a:pt x="2477" y="2596"/>
                  <a:pt x="3251" y="3084"/>
                </a:cubicBezTo>
                <a:cubicBezTo>
                  <a:pt x="2977" y="2941"/>
                  <a:pt x="2739" y="2738"/>
                  <a:pt x="2560" y="2488"/>
                </a:cubicBezTo>
                <a:cubicBezTo>
                  <a:pt x="2596" y="2488"/>
                  <a:pt x="2632" y="2488"/>
                  <a:pt x="2667" y="2465"/>
                </a:cubicBezTo>
                <a:lnTo>
                  <a:pt x="2667" y="2465"/>
                </a:lnTo>
                <a:cubicBezTo>
                  <a:pt x="2679" y="2453"/>
                  <a:pt x="2691" y="2441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62"/>
                  <a:pt x="2608" y="2346"/>
                  <a:pt x="2536" y="2346"/>
                </a:cubicBezTo>
                <a:cubicBezTo>
                  <a:pt x="2477" y="2334"/>
                  <a:pt x="2429" y="2226"/>
                  <a:pt x="2429" y="2179"/>
                </a:cubicBezTo>
                <a:cubicBezTo>
                  <a:pt x="2429" y="2131"/>
                  <a:pt x="2453" y="2084"/>
                  <a:pt x="2477" y="2048"/>
                </a:cubicBezTo>
                <a:cubicBezTo>
                  <a:pt x="2584" y="1893"/>
                  <a:pt x="2810" y="1941"/>
                  <a:pt x="2858" y="2119"/>
                </a:cubicBezTo>
                <a:cubicBezTo>
                  <a:pt x="2989" y="1881"/>
                  <a:pt x="2703" y="1667"/>
                  <a:pt x="2477" y="1715"/>
                </a:cubicBezTo>
                <a:cubicBezTo>
                  <a:pt x="2513" y="1548"/>
                  <a:pt x="2405" y="1512"/>
                  <a:pt x="2548" y="1345"/>
                </a:cubicBezTo>
                <a:cubicBezTo>
                  <a:pt x="2108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1" y="1417"/>
                  <a:pt x="1989" y="1119"/>
                </a:cubicBezTo>
                <a:cubicBezTo>
                  <a:pt x="1715" y="1441"/>
                  <a:pt x="1929" y="1631"/>
                  <a:pt x="2012" y="1857"/>
                </a:cubicBezTo>
                <a:lnTo>
                  <a:pt x="2012" y="1857"/>
                </a:lnTo>
                <a:cubicBezTo>
                  <a:pt x="1798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43" y="1917"/>
                  <a:pt x="1453" y="1703"/>
                  <a:pt x="1131" y="1976"/>
                </a:cubicBezTo>
                <a:cubicBezTo>
                  <a:pt x="1429" y="1988"/>
                  <a:pt x="1536" y="2262"/>
                  <a:pt x="1905" y="2143"/>
                </a:cubicBezTo>
                <a:lnTo>
                  <a:pt x="1905" y="2143"/>
                </a:lnTo>
                <a:cubicBezTo>
                  <a:pt x="1739" y="2215"/>
                  <a:pt x="1512" y="2096"/>
                  <a:pt x="1358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79" y="2691"/>
                  <a:pt x="1893" y="2977"/>
                  <a:pt x="2132" y="2846"/>
                </a:cubicBezTo>
                <a:cubicBezTo>
                  <a:pt x="1881" y="2750"/>
                  <a:pt x="1977" y="2548"/>
                  <a:pt x="2060" y="2465"/>
                </a:cubicBezTo>
                <a:cubicBezTo>
                  <a:pt x="2096" y="2441"/>
                  <a:pt x="2143" y="2417"/>
                  <a:pt x="2191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58" y="2596"/>
                  <a:pt x="2274" y="2655"/>
                  <a:pt x="2227" y="2560"/>
                </a:cubicBezTo>
                <a:cubicBezTo>
                  <a:pt x="2179" y="2691"/>
                  <a:pt x="2346" y="2786"/>
                  <a:pt x="2441" y="2691"/>
                </a:cubicBezTo>
                <a:cubicBezTo>
                  <a:pt x="2453" y="2679"/>
                  <a:pt x="2465" y="2667"/>
                  <a:pt x="2477" y="2655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3" y="2965"/>
                  <a:pt x="3084" y="3239"/>
                </a:cubicBezTo>
                <a:cubicBezTo>
                  <a:pt x="2608" y="2465"/>
                  <a:pt x="2191" y="3286"/>
                  <a:pt x="1810" y="2917"/>
                </a:cubicBezTo>
                <a:cubicBezTo>
                  <a:pt x="1929" y="3143"/>
                  <a:pt x="2048" y="3250"/>
                  <a:pt x="2167" y="3286"/>
                </a:cubicBezTo>
                <a:cubicBezTo>
                  <a:pt x="2465" y="3393"/>
                  <a:pt x="2584" y="3108"/>
                  <a:pt x="2727" y="3119"/>
                </a:cubicBezTo>
                <a:cubicBezTo>
                  <a:pt x="2620" y="3262"/>
                  <a:pt x="2667" y="3369"/>
                  <a:pt x="2798" y="3417"/>
                </a:cubicBezTo>
                <a:cubicBezTo>
                  <a:pt x="2786" y="3239"/>
                  <a:pt x="2953" y="3215"/>
                  <a:pt x="3048" y="3322"/>
                </a:cubicBezTo>
                <a:cubicBezTo>
                  <a:pt x="3191" y="3465"/>
                  <a:pt x="3215" y="3810"/>
                  <a:pt x="3632" y="3881"/>
                </a:cubicBezTo>
                <a:cubicBezTo>
                  <a:pt x="3679" y="3929"/>
                  <a:pt x="3739" y="3965"/>
                  <a:pt x="3798" y="3989"/>
                </a:cubicBezTo>
                <a:cubicBezTo>
                  <a:pt x="3739" y="3977"/>
                  <a:pt x="3667" y="3953"/>
                  <a:pt x="3596" y="3953"/>
                </a:cubicBezTo>
                <a:cubicBezTo>
                  <a:pt x="3263" y="3715"/>
                  <a:pt x="3001" y="3929"/>
                  <a:pt x="2786" y="3953"/>
                </a:cubicBezTo>
                <a:cubicBezTo>
                  <a:pt x="2655" y="3953"/>
                  <a:pt x="2548" y="3810"/>
                  <a:pt x="2691" y="3703"/>
                </a:cubicBezTo>
                <a:cubicBezTo>
                  <a:pt x="2548" y="3643"/>
                  <a:pt x="2453" y="3679"/>
                  <a:pt x="2429" y="3858"/>
                </a:cubicBezTo>
                <a:cubicBezTo>
                  <a:pt x="2322" y="3762"/>
                  <a:pt x="2429" y="3477"/>
                  <a:pt x="2143" y="3334"/>
                </a:cubicBezTo>
                <a:cubicBezTo>
                  <a:pt x="2036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67" y="3358"/>
                  <a:pt x="1881" y="4227"/>
                  <a:pt x="2763" y="4024"/>
                </a:cubicBezTo>
                <a:cubicBezTo>
                  <a:pt x="2477" y="4131"/>
                  <a:pt x="2155" y="4155"/>
                  <a:pt x="1846" y="4096"/>
                </a:cubicBezTo>
                <a:cubicBezTo>
                  <a:pt x="1881" y="4072"/>
                  <a:pt x="1905" y="4036"/>
                  <a:pt x="1905" y="4001"/>
                </a:cubicBezTo>
                <a:lnTo>
                  <a:pt x="1905" y="4001"/>
                </a:lnTo>
                <a:cubicBezTo>
                  <a:pt x="1917" y="3977"/>
                  <a:pt x="1917" y="3965"/>
                  <a:pt x="1905" y="3953"/>
                </a:cubicBezTo>
                <a:cubicBezTo>
                  <a:pt x="1905" y="3822"/>
                  <a:pt x="1727" y="3774"/>
                  <a:pt x="1655" y="3893"/>
                </a:cubicBezTo>
                <a:cubicBezTo>
                  <a:pt x="1762" y="3858"/>
                  <a:pt x="1786" y="3965"/>
                  <a:pt x="1739" y="4012"/>
                </a:cubicBezTo>
                <a:cubicBezTo>
                  <a:pt x="1679" y="4048"/>
                  <a:pt x="1572" y="4012"/>
                  <a:pt x="1536" y="3965"/>
                </a:cubicBezTo>
                <a:cubicBezTo>
                  <a:pt x="1500" y="3929"/>
                  <a:pt x="1489" y="3893"/>
                  <a:pt x="1489" y="3846"/>
                </a:cubicBezTo>
                <a:cubicBezTo>
                  <a:pt x="1489" y="3715"/>
                  <a:pt x="1548" y="3524"/>
                  <a:pt x="1798" y="3620"/>
                </a:cubicBezTo>
                <a:cubicBezTo>
                  <a:pt x="1727" y="3369"/>
                  <a:pt x="1370" y="3417"/>
                  <a:pt x="1239" y="3608"/>
                </a:cubicBezTo>
                <a:cubicBezTo>
                  <a:pt x="1143" y="3453"/>
                  <a:pt x="1048" y="3512"/>
                  <a:pt x="1036" y="3298"/>
                </a:cubicBezTo>
                <a:cubicBezTo>
                  <a:pt x="834" y="3703"/>
                  <a:pt x="1072" y="3798"/>
                  <a:pt x="1143" y="3965"/>
                </a:cubicBezTo>
                <a:lnTo>
                  <a:pt x="1143" y="3965"/>
                </a:lnTo>
                <a:cubicBezTo>
                  <a:pt x="965" y="3620"/>
                  <a:pt x="691" y="3739"/>
                  <a:pt x="477" y="3536"/>
                </a:cubicBezTo>
                <a:cubicBezTo>
                  <a:pt x="512" y="3953"/>
                  <a:pt x="798" y="3941"/>
                  <a:pt x="1012" y="4036"/>
                </a:cubicBezTo>
                <a:lnTo>
                  <a:pt x="1012" y="4036"/>
                </a:lnTo>
                <a:cubicBezTo>
                  <a:pt x="477" y="3798"/>
                  <a:pt x="346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9" y="5322"/>
                  <a:pt x="5227" y="5274"/>
                  <a:pt x="5168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27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27" y="3000"/>
                  <a:pt x="5299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58" y="3274"/>
                  <a:pt x="3894" y="3167"/>
                </a:cubicBezTo>
                <a:cubicBezTo>
                  <a:pt x="3965" y="2988"/>
                  <a:pt x="4037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19"/>
                </a:cubicBezTo>
                <a:cubicBezTo>
                  <a:pt x="4215" y="2810"/>
                  <a:pt x="4287" y="2988"/>
                  <a:pt x="4370" y="3167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48"/>
                  <a:pt x="4132" y="3048"/>
                </a:cubicBezTo>
                <a:cubicBezTo>
                  <a:pt x="3894" y="3048"/>
                  <a:pt x="3775" y="3322"/>
                  <a:pt x="3941" y="3489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7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7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358" y="3358"/>
                </a:moveTo>
                <a:cubicBezTo>
                  <a:pt x="3346" y="3536"/>
                  <a:pt x="3417" y="3691"/>
                  <a:pt x="3536" y="3810"/>
                </a:cubicBezTo>
                <a:cubicBezTo>
                  <a:pt x="3429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41"/>
                  <a:pt x="3024" y="2988"/>
                  <a:pt x="3084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5" y="3429"/>
                  <a:pt x="3810" y="3536"/>
                </a:cubicBezTo>
                <a:cubicBezTo>
                  <a:pt x="3691" y="3417"/>
                  <a:pt x="3525" y="3358"/>
                  <a:pt x="3358" y="3369"/>
                </a:cubicBezTo>
                <a:close/>
                <a:moveTo>
                  <a:pt x="3798" y="4715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27"/>
                </a:cubicBezTo>
                <a:cubicBezTo>
                  <a:pt x="3013" y="5263"/>
                  <a:pt x="2953" y="5310"/>
                  <a:pt x="2894" y="5370"/>
                </a:cubicBezTo>
                <a:cubicBezTo>
                  <a:pt x="2941" y="5298"/>
                  <a:pt x="2989" y="5239"/>
                  <a:pt x="3024" y="5179"/>
                </a:cubicBezTo>
                <a:cubicBezTo>
                  <a:pt x="3120" y="5001"/>
                  <a:pt x="3203" y="4834"/>
                  <a:pt x="3275" y="4643"/>
                </a:cubicBezTo>
                <a:cubicBezTo>
                  <a:pt x="3334" y="4548"/>
                  <a:pt x="3429" y="4477"/>
                  <a:pt x="3536" y="4453"/>
                </a:cubicBezTo>
                <a:cubicBezTo>
                  <a:pt x="3405" y="4572"/>
                  <a:pt x="3346" y="4727"/>
                  <a:pt x="3346" y="4893"/>
                </a:cubicBezTo>
                <a:cubicBezTo>
                  <a:pt x="3525" y="4905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608" y="4096"/>
                </a:moveTo>
                <a:cubicBezTo>
                  <a:pt x="2786" y="4036"/>
                  <a:pt x="2977" y="3977"/>
                  <a:pt x="3155" y="3893"/>
                </a:cubicBezTo>
                <a:cubicBezTo>
                  <a:pt x="3263" y="3870"/>
                  <a:pt x="3382" y="3881"/>
                  <a:pt x="3477" y="3941"/>
                </a:cubicBezTo>
                <a:cubicBezTo>
                  <a:pt x="3310" y="3941"/>
                  <a:pt x="3144" y="4001"/>
                  <a:pt x="3036" y="4131"/>
                </a:cubicBezTo>
                <a:cubicBezTo>
                  <a:pt x="3144" y="4262"/>
                  <a:pt x="3310" y="4334"/>
                  <a:pt x="3477" y="4322"/>
                </a:cubicBezTo>
                <a:cubicBezTo>
                  <a:pt x="3382" y="4382"/>
                  <a:pt x="3263" y="4393"/>
                  <a:pt x="3155" y="4370"/>
                </a:cubicBezTo>
                <a:cubicBezTo>
                  <a:pt x="2965" y="4298"/>
                  <a:pt x="2786" y="4227"/>
                  <a:pt x="2608" y="4167"/>
                </a:cubicBezTo>
                <a:cubicBezTo>
                  <a:pt x="2524" y="4155"/>
                  <a:pt x="2453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3" name="Google Shape;5673;p34"/>
          <p:cNvSpPr/>
          <p:nvPr/>
        </p:nvSpPr>
        <p:spPr>
          <a:xfrm rot="5400000">
            <a:off x="911183" y="6984704"/>
            <a:ext cx="751059" cy="74988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810"/>
                  <a:pt x="1239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5" y="4310"/>
                  <a:pt x="1763" y="4417"/>
                  <a:pt x="1644" y="4382"/>
                </a:cubicBezTo>
                <a:cubicBezTo>
                  <a:pt x="1715" y="4501"/>
                  <a:pt x="1894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44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70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0" y="4512"/>
                  <a:pt x="2418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15" y="4465"/>
                  <a:pt x="3180" y="4798"/>
                  <a:pt x="3037" y="4953"/>
                </a:cubicBezTo>
                <a:cubicBezTo>
                  <a:pt x="2953" y="5060"/>
                  <a:pt x="2775" y="5024"/>
                  <a:pt x="2799" y="4858"/>
                </a:cubicBezTo>
                <a:cubicBezTo>
                  <a:pt x="2656" y="4905"/>
                  <a:pt x="2608" y="5001"/>
                  <a:pt x="2727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24"/>
                  <a:pt x="1929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36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22" y="5060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13" y="6548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75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77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98"/>
                  <a:pt x="4561" y="5036"/>
                  <a:pt x="4334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89"/>
                </a:cubicBezTo>
                <a:lnTo>
                  <a:pt x="5370" y="6489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4" y="6072"/>
                </a:cubicBezTo>
                <a:lnTo>
                  <a:pt x="5727" y="6072"/>
                </a:lnTo>
                <a:cubicBezTo>
                  <a:pt x="5632" y="6025"/>
                  <a:pt x="5692" y="5941"/>
                  <a:pt x="5751" y="5941"/>
                </a:cubicBezTo>
                <a:cubicBezTo>
                  <a:pt x="5823" y="5953"/>
                  <a:pt x="5870" y="6060"/>
                  <a:pt x="5870" y="6108"/>
                </a:cubicBezTo>
                <a:cubicBezTo>
                  <a:pt x="5858" y="6156"/>
                  <a:pt x="5847" y="6203"/>
                  <a:pt x="5811" y="6239"/>
                </a:cubicBezTo>
                <a:cubicBezTo>
                  <a:pt x="5716" y="6394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3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58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7" y="6584"/>
                  <a:pt x="7156" y="6322"/>
                </a:cubicBezTo>
                <a:cubicBezTo>
                  <a:pt x="6859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20" y="5596"/>
                  <a:pt x="6394" y="5322"/>
                  <a:pt x="6168" y="5441"/>
                </a:cubicBezTo>
                <a:cubicBezTo>
                  <a:pt x="6347" y="5489"/>
                  <a:pt x="6382" y="5715"/>
                  <a:pt x="6228" y="5822"/>
                </a:cubicBezTo>
                <a:cubicBezTo>
                  <a:pt x="6192" y="5858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3" y="5739"/>
                </a:cubicBezTo>
                <a:cubicBezTo>
                  <a:pt x="6073" y="5727"/>
                  <a:pt x="6073" y="5715"/>
                  <a:pt x="6073" y="5703"/>
                </a:cubicBezTo>
                <a:cubicBezTo>
                  <a:pt x="6073" y="5667"/>
                  <a:pt x="6061" y="5632"/>
                  <a:pt x="6037" y="5608"/>
                </a:cubicBezTo>
                <a:cubicBezTo>
                  <a:pt x="5977" y="5548"/>
                  <a:pt x="5870" y="5560"/>
                  <a:pt x="5823" y="5632"/>
                </a:cubicBezTo>
                <a:lnTo>
                  <a:pt x="5823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5" y="5322"/>
                  <a:pt x="5204" y="5048"/>
                </a:cubicBezTo>
                <a:cubicBezTo>
                  <a:pt x="5680" y="5822"/>
                  <a:pt x="6097" y="5001"/>
                  <a:pt x="6478" y="5382"/>
                </a:cubicBezTo>
                <a:lnTo>
                  <a:pt x="6442" y="5334"/>
                </a:lnTo>
                <a:cubicBezTo>
                  <a:pt x="6454" y="5346"/>
                  <a:pt x="6466" y="5358"/>
                  <a:pt x="6478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3" y="4905"/>
                  <a:pt x="5704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5" y="5072"/>
                  <a:pt x="5239" y="4977"/>
                </a:cubicBezTo>
                <a:cubicBezTo>
                  <a:pt x="5096" y="4822"/>
                  <a:pt x="5073" y="4477"/>
                  <a:pt x="4668" y="4405"/>
                </a:cubicBezTo>
                <a:cubicBezTo>
                  <a:pt x="4608" y="4370"/>
                  <a:pt x="4549" y="4322"/>
                  <a:pt x="4489" y="4298"/>
                </a:cubicBezTo>
                <a:cubicBezTo>
                  <a:pt x="4549" y="4322"/>
                  <a:pt x="4620" y="4334"/>
                  <a:pt x="4692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5" y="4608"/>
                  <a:pt x="5858" y="4429"/>
                </a:cubicBezTo>
                <a:cubicBezTo>
                  <a:pt x="5966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15"/>
                  <a:pt x="6394" y="4251"/>
                  <a:pt x="6382" y="4286"/>
                </a:cubicBezTo>
                <a:cubicBezTo>
                  <a:pt x="6382" y="4286"/>
                  <a:pt x="6382" y="4286"/>
                  <a:pt x="6382" y="4286"/>
                </a:cubicBezTo>
                <a:cubicBezTo>
                  <a:pt x="6382" y="4310"/>
                  <a:pt x="6382" y="4322"/>
                  <a:pt x="6382" y="4334"/>
                </a:cubicBezTo>
                <a:cubicBezTo>
                  <a:pt x="6394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9" y="4239"/>
                  <a:pt x="6716" y="4286"/>
                  <a:pt x="6763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6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7" y="4548"/>
                  <a:pt x="7811" y="4751"/>
                </a:cubicBezTo>
                <a:cubicBezTo>
                  <a:pt x="7775" y="4346"/>
                  <a:pt x="7490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90" y="3953"/>
                  <a:pt x="7775" y="3965"/>
                  <a:pt x="7811" y="3548"/>
                </a:cubicBezTo>
                <a:cubicBezTo>
                  <a:pt x="7597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6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63" y="3977"/>
                </a:cubicBezTo>
                <a:cubicBezTo>
                  <a:pt x="6716" y="4012"/>
                  <a:pt x="6609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32" y="3893"/>
                  <a:pt x="6620" y="3881"/>
                  <a:pt x="6609" y="3870"/>
                </a:cubicBezTo>
                <a:cubicBezTo>
                  <a:pt x="6549" y="3822"/>
                  <a:pt x="6478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18" y="4084"/>
                  <a:pt x="6442" y="4096"/>
                </a:cubicBezTo>
                <a:cubicBezTo>
                  <a:pt x="6144" y="4155"/>
                  <a:pt x="5823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9" y="3358"/>
                </a:lnTo>
                <a:cubicBezTo>
                  <a:pt x="6632" y="3358"/>
                  <a:pt x="6644" y="3358"/>
                  <a:pt x="6668" y="3358"/>
                </a:cubicBezTo>
                <a:cubicBezTo>
                  <a:pt x="6418" y="3286"/>
                  <a:pt x="6263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7" y="3691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31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08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1988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79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96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lnTo>
                  <a:pt x="5632" y="2465"/>
                </a:ln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53"/>
                  <a:pt x="5049" y="3084"/>
                </a:cubicBezTo>
                <a:cubicBezTo>
                  <a:pt x="5823" y="2607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48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86"/>
                  <a:pt x="5073" y="2953"/>
                  <a:pt x="4965" y="3048"/>
                </a:cubicBezTo>
                <a:cubicBezTo>
                  <a:pt x="4823" y="3191"/>
                  <a:pt x="4477" y="3215"/>
                  <a:pt x="4406" y="3620"/>
                </a:cubicBezTo>
                <a:cubicBezTo>
                  <a:pt x="4358" y="3679"/>
                  <a:pt x="4323" y="3739"/>
                  <a:pt x="4299" y="3798"/>
                </a:cubicBezTo>
                <a:cubicBezTo>
                  <a:pt x="4311" y="3727"/>
                  <a:pt x="4334" y="3667"/>
                  <a:pt x="4334" y="3596"/>
                </a:cubicBezTo>
                <a:cubicBezTo>
                  <a:pt x="4573" y="3250"/>
                  <a:pt x="4358" y="2988"/>
                  <a:pt x="4334" y="2786"/>
                </a:cubicBezTo>
                <a:cubicBezTo>
                  <a:pt x="4334" y="2655"/>
                  <a:pt x="4477" y="2548"/>
                  <a:pt x="4584" y="2679"/>
                </a:cubicBezTo>
                <a:cubicBezTo>
                  <a:pt x="4644" y="2548"/>
                  <a:pt x="4608" y="2453"/>
                  <a:pt x="4442" y="2429"/>
                </a:cubicBezTo>
                <a:cubicBezTo>
                  <a:pt x="4537" y="2310"/>
                  <a:pt x="4823" y="2429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442" y="1929"/>
                  <a:pt x="4525" y="1738"/>
                  <a:pt x="4394" y="1655"/>
                </a:cubicBezTo>
                <a:cubicBezTo>
                  <a:pt x="4430" y="1762"/>
                  <a:pt x="4323" y="1786"/>
                  <a:pt x="4287" y="1726"/>
                </a:cubicBezTo>
                <a:cubicBezTo>
                  <a:pt x="4239" y="1679"/>
                  <a:pt x="4287" y="1572"/>
                  <a:pt x="4323" y="1536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48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64"/>
                  <a:pt x="4180" y="345"/>
                  <a:pt x="4156" y="0"/>
                </a:cubicBezTo>
                <a:cubicBezTo>
                  <a:pt x="4120" y="345"/>
                  <a:pt x="3822" y="464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48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36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905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55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786"/>
                  <a:pt x="3299" y="1976"/>
                  <a:pt x="3358" y="2143"/>
                </a:cubicBezTo>
                <a:cubicBezTo>
                  <a:pt x="3489" y="2417"/>
                  <a:pt x="3775" y="2310"/>
                  <a:pt x="3870" y="2429"/>
                </a:cubicBezTo>
                <a:cubicBezTo>
                  <a:pt x="3691" y="2453"/>
                  <a:pt x="3656" y="2548"/>
                  <a:pt x="3715" y="2679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65" y="2988"/>
                  <a:pt x="3739" y="3250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27"/>
                  <a:pt x="3942" y="3679"/>
                  <a:pt x="3894" y="3620"/>
                </a:cubicBezTo>
                <a:cubicBezTo>
                  <a:pt x="3822" y="3215"/>
                  <a:pt x="3477" y="3191"/>
                  <a:pt x="3334" y="3048"/>
                </a:cubicBezTo>
                <a:cubicBezTo>
                  <a:pt x="3227" y="2953"/>
                  <a:pt x="3263" y="2786"/>
                  <a:pt x="3430" y="2798"/>
                </a:cubicBezTo>
                <a:cubicBezTo>
                  <a:pt x="3382" y="2655"/>
                  <a:pt x="3287" y="2619"/>
                  <a:pt x="3132" y="2727"/>
                </a:cubicBezTo>
                <a:cubicBezTo>
                  <a:pt x="3132" y="2572"/>
                  <a:pt x="3406" y="2453"/>
                  <a:pt x="3310" y="2155"/>
                </a:cubicBezTo>
                <a:cubicBezTo>
                  <a:pt x="3263" y="2048"/>
                  <a:pt x="3156" y="1929"/>
                  <a:pt x="2929" y="1798"/>
                </a:cubicBezTo>
                <a:cubicBezTo>
                  <a:pt x="3310" y="2191"/>
                  <a:pt x="2477" y="2607"/>
                  <a:pt x="3263" y="3084"/>
                </a:cubicBezTo>
                <a:cubicBezTo>
                  <a:pt x="2977" y="2953"/>
                  <a:pt x="2739" y="2738"/>
                  <a:pt x="2560" y="2488"/>
                </a:cubicBezTo>
                <a:cubicBezTo>
                  <a:pt x="2596" y="2488"/>
                  <a:pt x="2632" y="2488"/>
                  <a:pt x="2668" y="2465"/>
                </a:cubicBezTo>
                <a:lnTo>
                  <a:pt x="2668" y="2465"/>
                </a:lnTo>
                <a:lnTo>
                  <a:pt x="2703" y="2441"/>
                </a:lnTo>
                <a:cubicBezTo>
                  <a:pt x="2787" y="2346"/>
                  <a:pt x="2715" y="2203"/>
                  <a:pt x="2584" y="2215"/>
                </a:cubicBezTo>
                <a:lnTo>
                  <a:pt x="2560" y="2215"/>
                </a:lnTo>
                <a:cubicBezTo>
                  <a:pt x="2668" y="2262"/>
                  <a:pt x="2596" y="2357"/>
                  <a:pt x="2537" y="2346"/>
                </a:cubicBezTo>
                <a:cubicBezTo>
                  <a:pt x="2465" y="2334"/>
                  <a:pt x="2429" y="2238"/>
                  <a:pt x="2429" y="2179"/>
                </a:cubicBezTo>
                <a:cubicBezTo>
                  <a:pt x="2429" y="2131"/>
                  <a:pt x="2441" y="2084"/>
                  <a:pt x="2477" y="2060"/>
                </a:cubicBezTo>
                <a:cubicBezTo>
                  <a:pt x="2560" y="1965"/>
                  <a:pt x="2751" y="1869"/>
                  <a:pt x="2846" y="2119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48"/>
                  <a:pt x="2394" y="1512"/>
                  <a:pt x="2537" y="1345"/>
                </a:cubicBezTo>
                <a:cubicBezTo>
                  <a:pt x="2108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36"/>
                  <a:pt x="2001" y="1429"/>
                  <a:pt x="1977" y="1131"/>
                </a:cubicBezTo>
                <a:cubicBezTo>
                  <a:pt x="1715" y="1441"/>
                  <a:pt x="1929" y="1643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41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29"/>
                  <a:pt x="1441" y="1703"/>
                  <a:pt x="1132" y="1976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107"/>
                  <a:pt x="1346" y="2536"/>
                </a:cubicBezTo>
                <a:cubicBezTo>
                  <a:pt x="1525" y="2393"/>
                  <a:pt x="1548" y="2500"/>
                  <a:pt x="1715" y="2465"/>
                </a:cubicBezTo>
                <a:cubicBezTo>
                  <a:pt x="1679" y="2691"/>
                  <a:pt x="1894" y="2977"/>
                  <a:pt x="2120" y="2846"/>
                </a:cubicBezTo>
                <a:cubicBezTo>
                  <a:pt x="1941" y="2798"/>
                  <a:pt x="1906" y="2572"/>
                  <a:pt x="2060" y="2477"/>
                </a:cubicBezTo>
                <a:cubicBezTo>
                  <a:pt x="2096" y="2441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36"/>
                </a:cubicBezTo>
                <a:cubicBezTo>
                  <a:pt x="2358" y="2596"/>
                  <a:pt x="2275" y="2655"/>
                  <a:pt x="2215" y="2560"/>
                </a:cubicBezTo>
                <a:cubicBezTo>
                  <a:pt x="2179" y="2691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67"/>
                </a:cubicBezTo>
                <a:lnTo>
                  <a:pt x="2465" y="2655"/>
                </a:lnTo>
                <a:cubicBezTo>
                  <a:pt x="2489" y="2619"/>
                  <a:pt x="2489" y="2584"/>
                  <a:pt x="2489" y="2548"/>
                </a:cubicBezTo>
                <a:cubicBezTo>
                  <a:pt x="2739" y="2727"/>
                  <a:pt x="2941" y="2965"/>
                  <a:pt x="3084" y="3250"/>
                </a:cubicBezTo>
                <a:cubicBezTo>
                  <a:pt x="2596" y="2477"/>
                  <a:pt x="2191" y="3298"/>
                  <a:pt x="1798" y="2917"/>
                </a:cubicBezTo>
                <a:cubicBezTo>
                  <a:pt x="1929" y="3143"/>
                  <a:pt x="2037" y="3250"/>
                  <a:pt x="2156" y="3298"/>
                </a:cubicBezTo>
                <a:cubicBezTo>
                  <a:pt x="2453" y="3393"/>
                  <a:pt x="2572" y="3119"/>
                  <a:pt x="2727" y="3119"/>
                </a:cubicBezTo>
                <a:cubicBezTo>
                  <a:pt x="2620" y="3262"/>
                  <a:pt x="2656" y="3369"/>
                  <a:pt x="2799" y="3417"/>
                </a:cubicBezTo>
                <a:cubicBezTo>
                  <a:pt x="2775" y="3250"/>
                  <a:pt x="2953" y="3215"/>
                  <a:pt x="3049" y="3322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29"/>
                  <a:pt x="3727" y="3965"/>
                  <a:pt x="3799" y="4001"/>
                </a:cubicBezTo>
                <a:cubicBezTo>
                  <a:pt x="3727" y="3977"/>
                  <a:pt x="3656" y="3965"/>
                  <a:pt x="3596" y="3953"/>
                </a:cubicBezTo>
                <a:cubicBezTo>
                  <a:pt x="3251" y="3715"/>
                  <a:pt x="3001" y="3941"/>
                  <a:pt x="2787" y="3953"/>
                </a:cubicBezTo>
                <a:cubicBezTo>
                  <a:pt x="2644" y="3953"/>
                  <a:pt x="2548" y="3822"/>
                  <a:pt x="2679" y="3703"/>
                </a:cubicBezTo>
                <a:cubicBezTo>
                  <a:pt x="2548" y="3643"/>
                  <a:pt x="2441" y="3691"/>
                  <a:pt x="2418" y="3858"/>
                </a:cubicBezTo>
                <a:cubicBezTo>
                  <a:pt x="2310" y="3762"/>
                  <a:pt x="2418" y="3477"/>
                  <a:pt x="2144" y="3346"/>
                </a:cubicBezTo>
                <a:cubicBezTo>
                  <a:pt x="1977" y="3286"/>
                  <a:pt x="1786" y="3286"/>
                  <a:pt x="1620" y="3358"/>
                </a:cubicBezTo>
                <a:lnTo>
                  <a:pt x="1620" y="3358"/>
                </a:lnTo>
                <a:cubicBezTo>
                  <a:pt x="2167" y="3358"/>
                  <a:pt x="1870" y="4239"/>
                  <a:pt x="2763" y="4024"/>
                </a:cubicBezTo>
                <a:cubicBezTo>
                  <a:pt x="2465" y="4131"/>
                  <a:pt x="2144" y="4155"/>
                  <a:pt x="1846" y="4096"/>
                </a:cubicBezTo>
                <a:cubicBezTo>
                  <a:pt x="1870" y="4072"/>
                  <a:pt x="1894" y="4048"/>
                  <a:pt x="1906" y="4012"/>
                </a:cubicBezTo>
                <a:cubicBezTo>
                  <a:pt x="1906" y="4001"/>
                  <a:pt x="1906" y="4001"/>
                  <a:pt x="1906" y="4001"/>
                </a:cubicBezTo>
                <a:cubicBezTo>
                  <a:pt x="1906" y="3989"/>
                  <a:pt x="1906" y="3965"/>
                  <a:pt x="1906" y="3953"/>
                </a:cubicBezTo>
                <a:cubicBezTo>
                  <a:pt x="1906" y="3822"/>
                  <a:pt x="1715" y="3774"/>
                  <a:pt x="1656" y="3893"/>
                </a:cubicBezTo>
                <a:cubicBezTo>
                  <a:pt x="1763" y="3870"/>
                  <a:pt x="1775" y="3965"/>
                  <a:pt x="1727" y="4012"/>
                </a:cubicBezTo>
                <a:cubicBezTo>
                  <a:pt x="1679" y="4048"/>
                  <a:pt x="1572" y="4012"/>
                  <a:pt x="1525" y="3965"/>
                </a:cubicBezTo>
                <a:cubicBezTo>
                  <a:pt x="1501" y="3941"/>
                  <a:pt x="1477" y="3893"/>
                  <a:pt x="1477" y="3846"/>
                </a:cubicBezTo>
                <a:cubicBezTo>
                  <a:pt x="1477" y="3727"/>
                  <a:pt x="1548" y="3524"/>
                  <a:pt x="1786" y="3631"/>
                </a:cubicBezTo>
                <a:cubicBezTo>
                  <a:pt x="1715" y="3369"/>
                  <a:pt x="1370" y="3417"/>
                  <a:pt x="1239" y="3608"/>
                </a:cubicBezTo>
                <a:cubicBezTo>
                  <a:pt x="1144" y="3465"/>
                  <a:pt x="1036" y="3524"/>
                  <a:pt x="1024" y="3298"/>
                </a:cubicBezTo>
                <a:cubicBezTo>
                  <a:pt x="822" y="3715"/>
                  <a:pt x="1072" y="3798"/>
                  <a:pt x="1132" y="3965"/>
                </a:cubicBezTo>
                <a:lnTo>
                  <a:pt x="1132" y="3965"/>
                </a:lnTo>
                <a:cubicBezTo>
                  <a:pt x="965" y="3631"/>
                  <a:pt x="691" y="3739"/>
                  <a:pt x="477" y="3536"/>
                </a:cubicBezTo>
                <a:cubicBezTo>
                  <a:pt x="501" y="3953"/>
                  <a:pt x="798" y="3941"/>
                  <a:pt x="1013" y="4036"/>
                </a:cubicBezTo>
                <a:lnTo>
                  <a:pt x="1013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77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43"/>
                  <a:pt x="5716" y="4155"/>
                  <a:pt x="5632" y="4167"/>
                </a:cubicBezTo>
                <a:cubicBezTo>
                  <a:pt x="5454" y="4227"/>
                  <a:pt x="5263" y="4298"/>
                  <a:pt x="5085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4" y="4453"/>
                </a:cubicBezTo>
                <a:cubicBezTo>
                  <a:pt x="4823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51"/>
                  <a:pt x="5311" y="5310"/>
                  <a:pt x="5358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27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53" y="2941"/>
                  <a:pt x="3013" y="2988"/>
                  <a:pt x="3072" y="3024"/>
                </a:cubicBezTo>
                <a:cubicBezTo>
                  <a:pt x="3239" y="3119"/>
                  <a:pt x="3418" y="3203"/>
                  <a:pt x="3596" y="3274"/>
                </a:cubicBezTo>
                <a:cubicBezTo>
                  <a:pt x="3691" y="3334"/>
                  <a:pt x="3763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60" y="5227"/>
                </a:cubicBezTo>
                <a:cubicBezTo>
                  <a:pt x="3001" y="5263"/>
                  <a:pt x="2941" y="5310"/>
                  <a:pt x="2882" y="5370"/>
                </a:cubicBezTo>
                <a:cubicBezTo>
                  <a:pt x="2929" y="5298"/>
                  <a:pt x="2977" y="5239"/>
                  <a:pt x="3013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394" y="4572"/>
                  <a:pt x="3334" y="4727"/>
                  <a:pt x="3334" y="4893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5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75" y="4227"/>
                  <a:pt x="2596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4" name="Google Shape;5674;p34"/>
          <p:cNvSpPr/>
          <p:nvPr/>
        </p:nvSpPr>
        <p:spPr>
          <a:xfrm rot="5400000">
            <a:off x="2940119" y="-351664"/>
            <a:ext cx="991655" cy="991655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56"/>
                </a:moveTo>
                <a:cubicBezTo>
                  <a:pt x="1799" y="6406"/>
                  <a:pt x="2263" y="6465"/>
                  <a:pt x="2358" y="6132"/>
                </a:cubicBezTo>
                <a:cubicBezTo>
                  <a:pt x="2037" y="6263"/>
                  <a:pt x="1930" y="6001"/>
                  <a:pt x="1942" y="5834"/>
                </a:cubicBezTo>
                <a:cubicBezTo>
                  <a:pt x="1942" y="5775"/>
                  <a:pt x="1965" y="5715"/>
                  <a:pt x="2013" y="5668"/>
                </a:cubicBezTo>
                <a:cubicBezTo>
                  <a:pt x="2061" y="5620"/>
                  <a:pt x="2204" y="5561"/>
                  <a:pt x="2275" y="5608"/>
                </a:cubicBezTo>
                <a:cubicBezTo>
                  <a:pt x="2346" y="5668"/>
                  <a:pt x="2323" y="5811"/>
                  <a:pt x="2180" y="5763"/>
                </a:cubicBezTo>
                <a:cubicBezTo>
                  <a:pt x="2263" y="5930"/>
                  <a:pt x="2513" y="5870"/>
                  <a:pt x="2513" y="5680"/>
                </a:cubicBezTo>
                <a:cubicBezTo>
                  <a:pt x="2513" y="5668"/>
                  <a:pt x="2513" y="5644"/>
                  <a:pt x="2513" y="5632"/>
                </a:cubicBezTo>
                <a:lnTo>
                  <a:pt x="2513" y="5620"/>
                </a:lnTo>
                <a:cubicBezTo>
                  <a:pt x="2501" y="5561"/>
                  <a:pt x="2466" y="5525"/>
                  <a:pt x="2430" y="5501"/>
                </a:cubicBezTo>
                <a:cubicBezTo>
                  <a:pt x="2835" y="5418"/>
                  <a:pt x="3251" y="5453"/>
                  <a:pt x="3644" y="5584"/>
                </a:cubicBezTo>
                <a:lnTo>
                  <a:pt x="3644" y="5584"/>
                </a:lnTo>
                <a:cubicBezTo>
                  <a:pt x="2466" y="5311"/>
                  <a:pt x="2847" y="6477"/>
                  <a:pt x="2132" y="6477"/>
                </a:cubicBezTo>
                <a:lnTo>
                  <a:pt x="2132" y="6477"/>
                </a:lnTo>
                <a:cubicBezTo>
                  <a:pt x="2466" y="6573"/>
                  <a:pt x="2680" y="6573"/>
                  <a:pt x="2823" y="6501"/>
                </a:cubicBezTo>
                <a:cubicBezTo>
                  <a:pt x="3192" y="6323"/>
                  <a:pt x="3049" y="5942"/>
                  <a:pt x="3192" y="5811"/>
                </a:cubicBezTo>
                <a:cubicBezTo>
                  <a:pt x="3228" y="6037"/>
                  <a:pt x="3359" y="6096"/>
                  <a:pt x="3537" y="6025"/>
                </a:cubicBezTo>
                <a:cubicBezTo>
                  <a:pt x="3359" y="5870"/>
                  <a:pt x="3501" y="5680"/>
                  <a:pt x="3680" y="5692"/>
                </a:cubicBezTo>
                <a:cubicBezTo>
                  <a:pt x="3954" y="5703"/>
                  <a:pt x="4299" y="5989"/>
                  <a:pt x="4752" y="5680"/>
                </a:cubicBezTo>
                <a:cubicBezTo>
                  <a:pt x="4847" y="5668"/>
                  <a:pt x="4930" y="5644"/>
                  <a:pt x="5025" y="5620"/>
                </a:cubicBezTo>
                <a:cubicBezTo>
                  <a:pt x="4942" y="5668"/>
                  <a:pt x="4859" y="5715"/>
                  <a:pt x="4787" y="5775"/>
                </a:cubicBezTo>
                <a:cubicBezTo>
                  <a:pt x="4251" y="5870"/>
                  <a:pt x="4204" y="6323"/>
                  <a:pt x="4025" y="6525"/>
                </a:cubicBezTo>
                <a:cubicBezTo>
                  <a:pt x="3906" y="6656"/>
                  <a:pt x="3668" y="6620"/>
                  <a:pt x="3692" y="6382"/>
                </a:cubicBezTo>
                <a:cubicBezTo>
                  <a:pt x="3513" y="6454"/>
                  <a:pt x="3454" y="6584"/>
                  <a:pt x="3597" y="6775"/>
                </a:cubicBezTo>
                <a:cubicBezTo>
                  <a:pt x="3406" y="6787"/>
                  <a:pt x="3228" y="6418"/>
                  <a:pt x="2847" y="6549"/>
                </a:cubicBezTo>
                <a:cubicBezTo>
                  <a:pt x="2692" y="6608"/>
                  <a:pt x="2537" y="6751"/>
                  <a:pt x="2370" y="7061"/>
                </a:cubicBezTo>
                <a:lnTo>
                  <a:pt x="2370" y="7061"/>
                </a:lnTo>
                <a:cubicBezTo>
                  <a:pt x="2882" y="6549"/>
                  <a:pt x="3430" y="7656"/>
                  <a:pt x="4073" y="6620"/>
                </a:cubicBezTo>
                <a:lnTo>
                  <a:pt x="4073" y="6620"/>
                </a:lnTo>
                <a:cubicBezTo>
                  <a:pt x="3894" y="6989"/>
                  <a:pt x="3620" y="7311"/>
                  <a:pt x="3275" y="7549"/>
                </a:cubicBezTo>
                <a:cubicBezTo>
                  <a:pt x="3287" y="7501"/>
                  <a:pt x="3275" y="7442"/>
                  <a:pt x="3251" y="7406"/>
                </a:cubicBezTo>
                <a:lnTo>
                  <a:pt x="3251" y="7394"/>
                </a:lnTo>
                <a:cubicBezTo>
                  <a:pt x="3239" y="7382"/>
                  <a:pt x="3228" y="7370"/>
                  <a:pt x="3216" y="7358"/>
                </a:cubicBezTo>
                <a:cubicBezTo>
                  <a:pt x="3085" y="7204"/>
                  <a:pt x="2847" y="7346"/>
                  <a:pt x="2918" y="7537"/>
                </a:cubicBezTo>
                <a:cubicBezTo>
                  <a:pt x="2989" y="7406"/>
                  <a:pt x="3097" y="7477"/>
                  <a:pt x="3085" y="7573"/>
                </a:cubicBezTo>
                <a:cubicBezTo>
                  <a:pt x="3085" y="7656"/>
                  <a:pt x="2942" y="7716"/>
                  <a:pt x="2870" y="7716"/>
                </a:cubicBezTo>
                <a:cubicBezTo>
                  <a:pt x="2799" y="7716"/>
                  <a:pt x="2739" y="7692"/>
                  <a:pt x="2704" y="7644"/>
                </a:cubicBezTo>
                <a:cubicBezTo>
                  <a:pt x="2573" y="7537"/>
                  <a:pt x="2466" y="7275"/>
                  <a:pt x="2787" y="7156"/>
                </a:cubicBezTo>
                <a:cubicBezTo>
                  <a:pt x="2477" y="6977"/>
                  <a:pt x="2192" y="7346"/>
                  <a:pt x="2251" y="7656"/>
                </a:cubicBezTo>
                <a:cubicBezTo>
                  <a:pt x="2025" y="7608"/>
                  <a:pt x="1977" y="7751"/>
                  <a:pt x="1763" y="7561"/>
                </a:cubicBezTo>
                <a:cubicBezTo>
                  <a:pt x="1965" y="8132"/>
                  <a:pt x="2275" y="7989"/>
                  <a:pt x="2489" y="8085"/>
                </a:cubicBezTo>
                <a:lnTo>
                  <a:pt x="2489" y="8085"/>
                </a:lnTo>
                <a:cubicBezTo>
                  <a:pt x="2013" y="7930"/>
                  <a:pt x="1870" y="8287"/>
                  <a:pt x="1465" y="8311"/>
                </a:cubicBezTo>
                <a:cubicBezTo>
                  <a:pt x="1882" y="8656"/>
                  <a:pt x="2144" y="8370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66"/>
                  <a:pt x="1596" y="9311"/>
                </a:cubicBezTo>
                <a:cubicBezTo>
                  <a:pt x="1942" y="9013"/>
                  <a:pt x="2346" y="9192"/>
                  <a:pt x="2632" y="8466"/>
                </a:cubicBezTo>
                <a:lnTo>
                  <a:pt x="2632" y="8466"/>
                </a:lnTo>
                <a:cubicBezTo>
                  <a:pt x="2525" y="8763"/>
                  <a:pt x="2239" y="9013"/>
                  <a:pt x="2597" y="9430"/>
                </a:cubicBezTo>
                <a:cubicBezTo>
                  <a:pt x="2620" y="9037"/>
                  <a:pt x="2978" y="8894"/>
                  <a:pt x="2823" y="8418"/>
                </a:cubicBezTo>
                <a:lnTo>
                  <a:pt x="2823" y="8418"/>
                </a:lnTo>
                <a:cubicBezTo>
                  <a:pt x="2918" y="8632"/>
                  <a:pt x="2763" y="8942"/>
                  <a:pt x="3347" y="9144"/>
                </a:cubicBezTo>
                <a:cubicBezTo>
                  <a:pt x="3156" y="8918"/>
                  <a:pt x="3299" y="8882"/>
                  <a:pt x="3251" y="8656"/>
                </a:cubicBezTo>
                <a:cubicBezTo>
                  <a:pt x="3549" y="8716"/>
                  <a:pt x="3930" y="8430"/>
                  <a:pt x="3751" y="8120"/>
                </a:cubicBezTo>
                <a:cubicBezTo>
                  <a:pt x="3620" y="8442"/>
                  <a:pt x="3370" y="8323"/>
                  <a:pt x="3251" y="8204"/>
                </a:cubicBezTo>
                <a:cubicBezTo>
                  <a:pt x="3216" y="8156"/>
                  <a:pt x="3192" y="8097"/>
                  <a:pt x="3192" y="8037"/>
                </a:cubicBezTo>
                <a:cubicBezTo>
                  <a:pt x="3192" y="7966"/>
                  <a:pt x="3251" y="7823"/>
                  <a:pt x="3335" y="7811"/>
                </a:cubicBezTo>
                <a:cubicBezTo>
                  <a:pt x="3418" y="7811"/>
                  <a:pt x="3501" y="7918"/>
                  <a:pt x="3370" y="7989"/>
                </a:cubicBezTo>
                <a:cubicBezTo>
                  <a:pt x="3394" y="8001"/>
                  <a:pt x="3418" y="8001"/>
                  <a:pt x="3442" y="7989"/>
                </a:cubicBezTo>
                <a:cubicBezTo>
                  <a:pt x="3525" y="7989"/>
                  <a:pt x="3597" y="7918"/>
                  <a:pt x="3597" y="7823"/>
                </a:cubicBezTo>
                <a:cubicBezTo>
                  <a:pt x="3597" y="7775"/>
                  <a:pt x="3585" y="7727"/>
                  <a:pt x="3549" y="7692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18" y="7013"/>
                  <a:pt x="4287" y="6846"/>
                </a:cubicBezTo>
                <a:cubicBezTo>
                  <a:pt x="3263" y="7477"/>
                  <a:pt x="4347" y="8037"/>
                  <a:pt x="3847" y="8537"/>
                </a:cubicBezTo>
                <a:cubicBezTo>
                  <a:pt x="3859" y="8525"/>
                  <a:pt x="3882" y="8501"/>
                  <a:pt x="3894" y="8489"/>
                </a:cubicBezTo>
                <a:cubicBezTo>
                  <a:pt x="3882" y="8501"/>
                  <a:pt x="3859" y="8525"/>
                  <a:pt x="3847" y="8537"/>
                </a:cubicBezTo>
                <a:cubicBezTo>
                  <a:pt x="4144" y="8370"/>
                  <a:pt x="4287" y="8216"/>
                  <a:pt x="4347" y="8073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68"/>
                  <a:pt x="5133" y="6120"/>
                </a:cubicBezTo>
                <a:cubicBezTo>
                  <a:pt x="5180" y="6049"/>
                  <a:pt x="5240" y="5977"/>
                  <a:pt x="5275" y="5894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608"/>
                  <a:pt x="5192" y="6954"/>
                  <a:pt x="5204" y="7227"/>
                </a:cubicBezTo>
                <a:cubicBezTo>
                  <a:pt x="5204" y="7418"/>
                  <a:pt x="5025" y="7549"/>
                  <a:pt x="4883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1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21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cubicBezTo>
                  <a:pt x="5121" y="8728"/>
                  <a:pt x="5121" y="8740"/>
                  <a:pt x="5133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3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90" y="9121"/>
                  <a:pt x="4752" y="9299"/>
                </a:cubicBezTo>
                <a:cubicBezTo>
                  <a:pt x="4549" y="9418"/>
                  <a:pt x="4621" y="9561"/>
                  <a:pt x="4335" y="9585"/>
                </a:cubicBezTo>
                <a:cubicBezTo>
                  <a:pt x="4883" y="9847"/>
                  <a:pt x="5002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2" y="10311"/>
                </a:cubicBezTo>
                <a:cubicBezTo>
                  <a:pt x="5978" y="10013"/>
                  <a:pt x="6133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6" y="9847"/>
                  <a:pt x="6573" y="9585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76" y="8882"/>
                  <a:pt x="6014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16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cubicBezTo>
                  <a:pt x="5775" y="8740"/>
                  <a:pt x="5787" y="8728"/>
                  <a:pt x="5799" y="8728"/>
                </a:cubicBez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92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54"/>
                  <a:pt x="5502" y="8489"/>
                </a:cubicBezTo>
                <a:cubicBezTo>
                  <a:pt x="5418" y="8085"/>
                  <a:pt x="5454" y="7668"/>
                  <a:pt x="5597" y="7275"/>
                </a:cubicBezTo>
                <a:cubicBezTo>
                  <a:pt x="5311" y="8454"/>
                  <a:pt x="6478" y="8061"/>
                  <a:pt x="6490" y="8787"/>
                </a:cubicBezTo>
                <a:lnTo>
                  <a:pt x="6490" y="8716"/>
                </a:ln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73" y="8239"/>
                  <a:pt x="6502" y="8097"/>
                </a:cubicBezTo>
                <a:cubicBezTo>
                  <a:pt x="6323" y="7727"/>
                  <a:pt x="5942" y="7870"/>
                  <a:pt x="5811" y="7716"/>
                </a:cubicBezTo>
                <a:cubicBezTo>
                  <a:pt x="6049" y="7692"/>
                  <a:pt x="6109" y="7561"/>
                  <a:pt x="6026" y="7382"/>
                </a:cubicBezTo>
                <a:cubicBezTo>
                  <a:pt x="5883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80" y="6168"/>
                </a:cubicBezTo>
                <a:cubicBezTo>
                  <a:pt x="5668" y="6073"/>
                  <a:pt x="5656" y="5989"/>
                  <a:pt x="5621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51"/>
                  <a:pt x="6395" y="7227"/>
                </a:cubicBezTo>
                <a:cubicBezTo>
                  <a:pt x="6466" y="7406"/>
                  <a:pt x="6597" y="7466"/>
                  <a:pt x="6788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4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5" y="7489"/>
                  <a:pt x="6633" y="6858"/>
                </a:cubicBezTo>
                <a:lnTo>
                  <a:pt x="6633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02" y="7644"/>
                  <a:pt x="7454" y="7644"/>
                  <a:pt x="7419" y="7680"/>
                </a:cubicBezTo>
                <a:lnTo>
                  <a:pt x="7407" y="7680"/>
                </a:lnTo>
                <a:cubicBezTo>
                  <a:pt x="7395" y="7692"/>
                  <a:pt x="7371" y="7704"/>
                  <a:pt x="7359" y="7716"/>
                </a:cubicBezTo>
                <a:cubicBezTo>
                  <a:pt x="7228" y="7847"/>
                  <a:pt x="7359" y="8073"/>
                  <a:pt x="7550" y="8013"/>
                </a:cubicBezTo>
                <a:cubicBezTo>
                  <a:pt x="7419" y="7942"/>
                  <a:pt x="7490" y="7823"/>
                  <a:pt x="7585" y="7835"/>
                </a:cubicBezTo>
                <a:cubicBezTo>
                  <a:pt x="7669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7" y="8216"/>
                </a:cubicBezTo>
                <a:cubicBezTo>
                  <a:pt x="7550" y="8347"/>
                  <a:pt x="7288" y="8466"/>
                  <a:pt x="7157" y="8132"/>
                </a:cubicBezTo>
                <a:cubicBezTo>
                  <a:pt x="6990" y="8442"/>
                  <a:pt x="7359" y="8728"/>
                  <a:pt x="7669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45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300" y="9061"/>
                  <a:pt x="8323" y="9454"/>
                </a:cubicBezTo>
                <a:cubicBezTo>
                  <a:pt x="8669" y="9037"/>
                  <a:pt x="8383" y="8775"/>
                  <a:pt x="8276" y="8478"/>
                </a:cubicBezTo>
                <a:lnTo>
                  <a:pt x="8276" y="8478"/>
                </a:lnTo>
                <a:cubicBezTo>
                  <a:pt x="8573" y="9204"/>
                  <a:pt x="8978" y="9037"/>
                  <a:pt x="9324" y="9335"/>
                </a:cubicBezTo>
                <a:cubicBezTo>
                  <a:pt x="9026" y="8990"/>
                  <a:pt x="9193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3" y="8323"/>
                </a:cubicBezTo>
                <a:cubicBezTo>
                  <a:pt x="9050" y="8311"/>
                  <a:pt x="8907" y="7942"/>
                  <a:pt x="8431" y="8097"/>
                </a:cubicBezTo>
                <a:lnTo>
                  <a:pt x="8431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1" y="7775"/>
                  <a:pt x="8895" y="7632"/>
                  <a:pt x="8669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9" y="7716"/>
                  <a:pt x="8109" y="7739"/>
                  <a:pt x="8050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11" y="7501"/>
                  <a:pt x="7931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1" y="7323"/>
                  <a:pt x="7835" y="7323"/>
                </a:cubicBezTo>
                <a:cubicBezTo>
                  <a:pt x="7788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9" y="7418"/>
                </a:cubicBezTo>
                <a:lnTo>
                  <a:pt x="7669" y="7430"/>
                </a:lnTo>
                <a:cubicBezTo>
                  <a:pt x="7633" y="7466"/>
                  <a:pt x="7633" y="7513"/>
                  <a:pt x="7645" y="7561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78" y="7668"/>
                  <a:pt x="8038" y="6573"/>
                  <a:pt x="8550" y="7085"/>
                </a:cubicBezTo>
                <a:cubicBezTo>
                  <a:pt x="8526" y="7061"/>
                  <a:pt x="8502" y="7049"/>
                  <a:pt x="8490" y="7037"/>
                </a:cubicBezTo>
                <a:cubicBezTo>
                  <a:pt x="8514" y="7049"/>
                  <a:pt x="8526" y="7061"/>
                  <a:pt x="8550" y="7085"/>
                </a:cubicBezTo>
                <a:cubicBezTo>
                  <a:pt x="8371" y="6787"/>
                  <a:pt x="8228" y="6644"/>
                  <a:pt x="8073" y="6584"/>
                </a:cubicBezTo>
                <a:cubicBezTo>
                  <a:pt x="7680" y="6454"/>
                  <a:pt x="7514" y="6823"/>
                  <a:pt x="7311" y="6811"/>
                </a:cubicBezTo>
                <a:cubicBezTo>
                  <a:pt x="7466" y="6620"/>
                  <a:pt x="7407" y="6489"/>
                  <a:pt x="7216" y="6418"/>
                </a:cubicBezTo>
                <a:cubicBezTo>
                  <a:pt x="7240" y="6644"/>
                  <a:pt x="7014" y="6680"/>
                  <a:pt x="6895" y="6549"/>
                </a:cubicBezTo>
                <a:cubicBezTo>
                  <a:pt x="6704" y="6346"/>
                  <a:pt x="6668" y="5894"/>
                  <a:pt x="6121" y="5799"/>
                </a:cubicBezTo>
                <a:cubicBezTo>
                  <a:pt x="6049" y="5739"/>
                  <a:pt x="5978" y="5692"/>
                  <a:pt x="5895" y="5644"/>
                </a:cubicBezTo>
                <a:cubicBezTo>
                  <a:pt x="5978" y="5680"/>
                  <a:pt x="6073" y="5692"/>
                  <a:pt x="6156" y="5703"/>
                </a:cubicBezTo>
                <a:cubicBezTo>
                  <a:pt x="6609" y="6025"/>
                  <a:pt x="6966" y="5727"/>
                  <a:pt x="7240" y="5715"/>
                </a:cubicBezTo>
                <a:cubicBezTo>
                  <a:pt x="7419" y="5715"/>
                  <a:pt x="7550" y="5894"/>
                  <a:pt x="7371" y="6049"/>
                </a:cubicBezTo>
                <a:cubicBezTo>
                  <a:pt x="7550" y="6132"/>
                  <a:pt x="7680" y="6073"/>
                  <a:pt x="7716" y="5834"/>
                </a:cubicBezTo>
                <a:cubicBezTo>
                  <a:pt x="7871" y="5965"/>
                  <a:pt x="7716" y="6346"/>
                  <a:pt x="8085" y="6525"/>
                </a:cubicBezTo>
                <a:cubicBezTo>
                  <a:pt x="8240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41"/>
                  <a:pt x="8490" y="5525"/>
                </a:cubicBezTo>
                <a:cubicBezTo>
                  <a:pt x="8454" y="5549"/>
                  <a:pt x="8419" y="5596"/>
                  <a:pt x="8407" y="5644"/>
                </a:cubicBezTo>
                <a:lnTo>
                  <a:pt x="8407" y="5656"/>
                </a:lnTo>
                <a:cubicBezTo>
                  <a:pt x="8407" y="5668"/>
                  <a:pt x="8407" y="5692"/>
                  <a:pt x="8407" y="5715"/>
                </a:cubicBezTo>
                <a:cubicBezTo>
                  <a:pt x="8407" y="5894"/>
                  <a:pt x="8657" y="5953"/>
                  <a:pt x="8740" y="5787"/>
                </a:cubicBezTo>
                <a:cubicBezTo>
                  <a:pt x="8597" y="5834"/>
                  <a:pt x="8573" y="5692"/>
                  <a:pt x="8645" y="5644"/>
                </a:cubicBezTo>
                <a:cubicBezTo>
                  <a:pt x="8716" y="5584"/>
                  <a:pt x="8859" y="5644"/>
                  <a:pt x="8907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2" y="6156"/>
                </a:cubicBezTo>
                <a:cubicBezTo>
                  <a:pt x="8657" y="6501"/>
                  <a:pt x="9121" y="6442"/>
                  <a:pt x="9300" y="6180"/>
                </a:cubicBezTo>
                <a:cubicBezTo>
                  <a:pt x="9419" y="6370"/>
                  <a:pt x="9562" y="6299"/>
                  <a:pt x="9585" y="6596"/>
                </a:cubicBezTo>
                <a:cubicBezTo>
                  <a:pt x="9847" y="6049"/>
                  <a:pt x="9514" y="5930"/>
                  <a:pt x="9431" y="5715"/>
                </a:cubicBezTo>
                <a:lnTo>
                  <a:pt x="9431" y="5715"/>
                </a:lnTo>
                <a:cubicBezTo>
                  <a:pt x="9657" y="6156"/>
                  <a:pt x="10026" y="6013"/>
                  <a:pt x="10312" y="6275"/>
                </a:cubicBezTo>
                <a:cubicBezTo>
                  <a:pt x="10264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2" y="5906"/>
                  <a:pt x="10490" y="5513"/>
                  <a:pt x="10943" y="5477"/>
                </a:cubicBezTo>
                <a:cubicBezTo>
                  <a:pt x="10490" y="5430"/>
                  <a:pt x="10312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15"/>
                  <a:pt x="10312" y="4679"/>
                </a:cubicBezTo>
                <a:cubicBezTo>
                  <a:pt x="10014" y="4941"/>
                  <a:pt x="9657" y="4787"/>
                  <a:pt x="9431" y="5239"/>
                </a:cubicBezTo>
                <a:lnTo>
                  <a:pt x="9431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2" y="4644"/>
                  <a:pt x="9431" y="4572"/>
                  <a:pt x="9300" y="4763"/>
                </a:cubicBezTo>
                <a:cubicBezTo>
                  <a:pt x="9121" y="4513"/>
                  <a:pt x="8657" y="4441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7" y="5049"/>
                  <a:pt x="8407" y="5239"/>
                </a:cubicBezTo>
                <a:cubicBezTo>
                  <a:pt x="8407" y="5251"/>
                  <a:pt x="8407" y="5275"/>
                  <a:pt x="8407" y="5287"/>
                </a:cubicBezTo>
                <a:lnTo>
                  <a:pt x="8407" y="5299"/>
                </a:lnTo>
                <a:cubicBezTo>
                  <a:pt x="8419" y="5346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29"/>
                  <a:pt x="8764" y="4429"/>
                  <a:pt x="8788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70"/>
                  <a:pt x="7561" y="4822"/>
                  <a:pt x="7383" y="4894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895" y="5299"/>
                </a:cubicBezTo>
                <a:cubicBezTo>
                  <a:pt x="5978" y="5251"/>
                  <a:pt x="6061" y="5203"/>
                  <a:pt x="6133" y="5144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14" y="4263"/>
                  <a:pt x="7252" y="4298"/>
                  <a:pt x="7228" y="4537"/>
                </a:cubicBezTo>
                <a:cubicBezTo>
                  <a:pt x="7407" y="4465"/>
                  <a:pt x="7466" y="4322"/>
                  <a:pt x="7323" y="4144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10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8"/>
                </a:cubicBezTo>
                <a:lnTo>
                  <a:pt x="6847" y="4298"/>
                </a:lnTo>
                <a:cubicBezTo>
                  <a:pt x="7026" y="3917"/>
                  <a:pt x="7299" y="3608"/>
                  <a:pt x="7645" y="3370"/>
                </a:cubicBezTo>
                <a:cubicBezTo>
                  <a:pt x="7633" y="3417"/>
                  <a:pt x="7645" y="3465"/>
                  <a:pt x="7669" y="3513"/>
                </a:cubicBezTo>
                <a:lnTo>
                  <a:pt x="7669" y="3525"/>
                </a:lnTo>
                <a:cubicBezTo>
                  <a:pt x="7680" y="3536"/>
                  <a:pt x="7692" y="3548"/>
                  <a:pt x="7704" y="3560"/>
                </a:cubicBezTo>
                <a:cubicBezTo>
                  <a:pt x="7835" y="3703"/>
                  <a:pt x="8061" y="3560"/>
                  <a:pt x="8002" y="3382"/>
                </a:cubicBezTo>
                <a:cubicBezTo>
                  <a:pt x="7931" y="3513"/>
                  <a:pt x="7823" y="3429"/>
                  <a:pt x="7823" y="3346"/>
                </a:cubicBezTo>
                <a:cubicBezTo>
                  <a:pt x="7835" y="3263"/>
                  <a:pt x="7978" y="3203"/>
                  <a:pt x="8050" y="3203"/>
                </a:cubicBezTo>
                <a:cubicBezTo>
                  <a:pt x="8109" y="3203"/>
                  <a:pt x="8169" y="3227"/>
                  <a:pt x="8216" y="3275"/>
                </a:cubicBezTo>
                <a:cubicBezTo>
                  <a:pt x="8335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31" y="3167"/>
                  <a:pt x="9157" y="3358"/>
                </a:cubicBezTo>
                <a:cubicBezTo>
                  <a:pt x="8954" y="2786"/>
                  <a:pt x="8645" y="2929"/>
                  <a:pt x="8431" y="2834"/>
                </a:cubicBezTo>
                <a:lnTo>
                  <a:pt x="8431" y="2834"/>
                </a:lnTo>
                <a:cubicBezTo>
                  <a:pt x="8907" y="2989"/>
                  <a:pt x="9050" y="2632"/>
                  <a:pt x="9443" y="2608"/>
                </a:cubicBezTo>
                <a:cubicBezTo>
                  <a:pt x="9038" y="2251"/>
                  <a:pt x="8764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24" y="1608"/>
                </a:cubicBezTo>
                <a:cubicBezTo>
                  <a:pt x="8978" y="1893"/>
                  <a:pt x="8573" y="1727"/>
                  <a:pt x="8288" y="2453"/>
                </a:cubicBezTo>
                <a:lnTo>
                  <a:pt x="8288" y="2453"/>
                </a:lnTo>
                <a:cubicBezTo>
                  <a:pt x="8395" y="2155"/>
                  <a:pt x="8681" y="1893"/>
                  <a:pt x="8323" y="1489"/>
                </a:cubicBezTo>
                <a:cubicBezTo>
                  <a:pt x="8300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7" y="1977"/>
                  <a:pt x="7573" y="1774"/>
                </a:cubicBezTo>
                <a:cubicBezTo>
                  <a:pt x="7764" y="2001"/>
                  <a:pt x="7621" y="2036"/>
                  <a:pt x="7669" y="2263"/>
                </a:cubicBezTo>
                <a:cubicBezTo>
                  <a:pt x="7371" y="2203"/>
                  <a:pt x="6990" y="2489"/>
                  <a:pt x="7169" y="2798"/>
                </a:cubicBezTo>
                <a:cubicBezTo>
                  <a:pt x="7299" y="2477"/>
                  <a:pt x="7550" y="2596"/>
                  <a:pt x="7657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9" y="3096"/>
                  <a:pt x="7585" y="3108"/>
                </a:cubicBezTo>
                <a:cubicBezTo>
                  <a:pt x="7502" y="3108"/>
                  <a:pt x="7419" y="3001"/>
                  <a:pt x="7550" y="2929"/>
                </a:cubicBezTo>
                <a:cubicBezTo>
                  <a:pt x="7371" y="2870"/>
                  <a:pt x="7228" y="3096"/>
                  <a:pt x="7371" y="3227"/>
                </a:cubicBezTo>
                <a:cubicBezTo>
                  <a:pt x="7383" y="3239"/>
                  <a:pt x="7395" y="3251"/>
                  <a:pt x="7407" y="3263"/>
                </a:cubicBezTo>
                <a:lnTo>
                  <a:pt x="7419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23" y="3644"/>
                  <a:pt x="7002" y="3917"/>
                  <a:pt x="6633" y="4096"/>
                </a:cubicBezTo>
                <a:cubicBezTo>
                  <a:pt x="7657" y="3453"/>
                  <a:pt x="6573" y="2905"/>
                  <a:pt x="7073" y="2393"/>
                </a:cubicBezTo>
                <a:lnTo>
                  <a:pt x="7026" y="2441"/>
                </a:lnTo>
                <a:cubicBezTo>
                  <a:pt x="7038" y="2417"/>
                  <a:pt x="7061" y="2405"/>
                  <a:pt x="7073" y="2393"/>
                </a:cubicBezTo>
                <a:cubicBezTo>
                  <a:pt x="6776" y="2560"/>
                  <a:pt x="6633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7" y="3715"/>
                </a:cubicBezTo>
                <a:cubicBezTo>
                  <a:pt x="6645" y="3691"/>
                  <a:pt x="6680" y="3917"/>
                  <a:pt x="6549" y="4048"/>
                </a:cubicBezTo>
                <a:cubicBezTo>
                  <a:pt x="6347" y="4227"/>
                  <a:pt x="5895" y="4275"/>
                  <a:pt x="5787" y="4810"/>
                </a:cubicBezTo>
                <a:cubicBezTo>
                  <a:pt x="5740" y="4882"/>
                  <a:pt x="5680" y="4953"/>
                  <a:pt x="5645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4" y="4322"/>
                  <a:pt x="5716" y="3977"/>
                  <a:pt x="5716" y="3703"/>
                </a:cubicBezTo>
                <a:cubicBezTo>
                  <a:pt x="5716" y="3513"/>
                  <a:pt x="5895" y="3382"/>
                  <a:pt x="6037" y="3560"/>
                </a:cubicBezTo>
                <a:cubicBezTo>
                  <a:pt x="6121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597" y="2489"/>
                  <a:pt x="6502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4" y="2453"/>
                </a:cubicBezTo>
                <a:cubicBezTo>
                  <a:pt x="5549" y="2489"/>
                  <a:pt x="5585" y="2513"/>
                  <a:pt x="5633" y="2524"/>
                </a:cubicBezTo>
                <a:lnTo>
                  <a:pt x="5645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1" y="2524"/>
                  <a:pt x="5942" y="2322"/>
                  <a:pt x="5811" y="2215"/>
                </a:cubicBezTo>
                <a:cubicBezTo>
                  <a:pt x="5799" y="2203"/>
                  <a:pt x="5799" y="2203"/>
                  <a:pt x="5787" y="2191"/>
                </a:cubicBezTo>
                <a:cubicBezTo>
                  <a:pt x="5823" y="2346"/>
                  <a:pt x="5692" y="2358"/>
                  <a:pt x="5633" y="2298"/>
                </a:cubicBezTo>
                <a:cubicBezTo>
                  <a:pt x="5585" y="2227"/>
                  <a:pt x="5633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4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16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2" y="453"/>
                  <a:pt x="5466" y="0"/>
                </a:cubicBezTo>
                <a:cubicBezTo>
                  <a:pt x="5430" y="453"/>
                  <a:pt x="5025" y="619"/>
                  <a:pt x="5335" y="1346"/>
                </a:cubicBezTo>
                <a:lnTo>
                  <a:pt x="5335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87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7" y="1358"/>
                </a:cubicBezTo>
                <a:cubicBezTo>
                  <a:pt x="4644" y="1381"/>
                  <a:pt x="4573" y="1512"/>
                  <a:pt x="4763" y="1643"/>
                </a:cubicBezTo>
                <a:cubicBezTo>
                  <a:pt x="4502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299" y="2298"/>
                </a:cubicBezTo>
                <a:cubicBezTo>
                  <a:pt x="5240" y="2358"/>
                  <a:pt x="5109" y="2334"/>
                  <a:pt x="5156" y="2191"/>
                </a:cubicBezTo>
                <a:cubicBezTo>
                  <a:pt x="4990" y="2274"/>
                  <a:pt x="5049" y="2524"/>
                  <a:pt x="5228" y="2524"/>
                </a:cubicBezTo>
                <a:cubicBezTo>
                  <a:pt x="5252" y="2524"/>
                  <a:pt x="5264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7" y="3215"/>
                  <a:pt x="4978" y="3072"/>
                  <a:pt x="5097" y="3215"/>
                </a:cubicBezTo>
                <a:cubicBezTo>
                  <a:pt x="4871" y="3251"/>
                  <a:pt x="4811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52" y="4858"/>
                  <a:pt x="5264" y="4953"/>
                  <a:pt x="5287" y="5037"/>
                </a:cubicBezTo>
                <a:cubicBezTo>
                  <a:pt x="5252" y="4953"/>
                  <a:pt x="5204" y="4882"/>
                  <a:pt x="5144" y="4810"/>
                </a:cubicBezTo>
                <a:cubicBezTo>
                  <a:pt x="5049" y="4275"/>
                  <a:pt x="4597" y="4227"/>
                  <a:pt x="4394" y="4048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1" y="3417"/>
                  <a:pt x="4490" y="3251"/>
                  <a:pt x="4359" y="2858"/>
                </a:cubicBezTo>
                <a:cubicBezTo>
                  <a:pt x="4311" y="2715"/>
                  <a:pt x="4156" y="2560"/>
                  <a:pt x="3859" y="2393"/>
                </a:cubicBezTo>
                <a:lnTo>
                  <a:pt x="3859" y="2393"/>
                </a:lnTo>
                <a:cubicBezTo>
                  <a:pt x="4359" y="2905"/>
                  <a:pt x="3263" y="3453"/>
                  <a:pt x="4299" y="4084"/>
                </a:cubicBezTo>
                <a:cubicBezTo>
                  <a:pt x="3930" y="3917"/>
                  <a:pt x="3609" y="3632"/>
                  <a:pt x="3370" y="3298"/>
                </a:cubicBezTo>
                <a:cubicBezTo>
                  <a:pt x="3430" y="3298"/>
                  <a:pt x="3478" y="3298"/>
                  <a:pt x="3513" y="3263"/>
                </a:cubicBezTo>
                <a:lnTo>
                  <a:pt x="3525" y="3263"/>
                </a:lnTo>
                <a:cubicBezTo>
                  <a:pt x="3537" y="3251"/>
                  <a:pt x="3561" y="3239"/>
                  <a:pt x="3573" y="3227"/>
                </a:cubicBezTo>
                <a:cubicBezTo>
                  <a:pt x="3704" y="3084"/>
                  <a:pt x="3573" y="2858"/>
                  <a:pt x="3382" y="2929"/>
                </a:cubicBezTo>
                <a:cubicBezTo>
                  <a:pt x="3513" y="3001"/>
                  <a:pt x="3442" y="3108"/>
                  <a:pt x="3347" y="3108"/>
                </a:cubicBezTo>
                <a:cubicBezTo>
                  <a:pt x="3263" y="3096"/>
                  <a:pt x="3204" y="2953"/>
                  <a:pt x="3204" y="2882"/>
                </a:cubicBezTo>
                <a:cubicBezTo>
                  <a:pt x="3204" y="2822"/>
                  <a:pt x="3228" y="2763"/>
                  <a:pt x="3275" y="2715"/>
                </a:cubicBezTo>
                <a:cubicBezTo>
                  <a:pt x="3382" y="2596"/>
                  <a:pt x="3644" y="2477"/>
                  <a:pt x="3775" y="2798"/>
                </a:cubicBezTo>
                <a:cubicBezTo>
                  <a:pt x="3942" y="2489"/>
                  <a:pt x="3573" y="2203"/>
                  <a:pt x="3263" y="2263"/>
                </a:cubicBezTo>
                <a:cubicBezTo>
                  <a:pt x="3311" y="2036"/>
                  <a:pt x="3168" y="2001"/>
                  <a:pt x="3359" y="1774"/>
                </a:cubicBezTo>
                <a:cubicBezTo>
                  <a:pt x="2787" y="1977"/>
                  <a:pt x="2930" y="2286"/>
                  <a:pt x="2835" y="2501"/>
                </a:cubicBezTo>
                <a:lnTo>
                  <a:pt x="2835" y="2501"/>
                </a:lnTo>
                <a:cubicBezTo>
                  <a:pt x="2989" y="2024"/>
                  <a:pt x="2632" y="1882"/>
                  <a:pt x="2608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4" y="1893"/>
                  <a:pt x="1608" y="1608"/>
                </a:cubicBezTo>
                <a:cubicBezTo>
                  <a:pt x="1906" y="1953"/>
                  <a:pt x="1739" y="2358"/>
                  <a:pt x="2454" y="2644"/>
                </a:cubicBezTo>
                <a:lnTo>
                  <a:pt x="2454" y="2644"/>
                </a:lnTo>
                <a:cubicBezTo>
                  <a:pt x="2156" y="2536"/>
                  <a:pt x="1906" y="2251"/>
                  <a:pt x="1489" y="2608"/>
                </a:cubicBezTo>
                <a:cubicBezTo>
                  <a:pt x="1882" y="2632"/>
                  <a:pt x="2025" y="2989"/>
                  <a:pt x="2501" y="2834"/>
                </a:cubicBezTo>
                <a:lnTo>
                  <a:pt x="2501" y="2834"/>
                </a:lnTo>
                <a:cubicBezTo>
                  <a:pt x="2287" y="2929"/>
                  <a:pt x="1977" y="2774"/>
                  <a:pt x="1775" y="3358"/>
                </a:cubicBezTo>
                <a:cubicBezTo>
                  <a:pt x="2001" y="3167"/>
                  <a:pt x="2037" y="3310"/>
                  <a:pt x="2263" y="3263"/>
                </a:cubicBezTo>
                <a:cubicBezTo>
                  <a:pt x="2204" y="3572"/>
                  <a:pt x="2489" y="3941"/>
                  <a:pt x="2799" y="3763"/>
                </a:cubicBezTo>
                <a:cubicBezTo>
                  <a:pt x="2477" y="3632"/>
                  <a:pt x="2597" y="3382"/>
                  <a:pt x="2716" y="3275"/>
                </a:cubicBezTo>
                <a:cubicBezTo>
                  <a:pt x="2763" y="3227"/>
                  <a:pt x="2823" y="3203"/>
                  <a:pt x="2882" y="3203"/>
                </a:cubicBezTo>
                <a:cubicBezTo>
                  <a:pt x="2954" y="3203"/>
                  <a:pt x="3097" y="3263"/>
                  <a:pt x="3108" y="3346"/>
                </a:cubicBezTo>
                <a:cubicBezTo>
                  <a:pt x="3120" y="3429"/>
                  <a:pt x="3001" y="3513"/>
                  <a:pt x="2930" y="3382"/>
                </a:cubicBezTo>
                <a:cubicBezTo>
                  <a:pt x="2870" y="3560"/>
                  <a:pt x="3097" y="3703"/>
                  <a:pt x="3228" y="3560"/>
                </a:cubicBezTo>
                <a:cubicBezTo>
                  <a:pt x="3239" y="3548"/>
                  <a:pt x="3251" y="3536"/>
                  <a:pt x="3263" y="3525"/>
                </a:cubicBezTo>
                <a:lnTo>
                  <a:pt x="3263" y="3513"/>
                </a:lnTo>
                <a:cubicBezTo>
                  <a:pt x="3287" y="3465"/>
                  <a:pt x="3299" y="3417"/>
                  <a:pt x="3287" y="3370"/>
                </a:cubicBezTo>
                <a:cubicBezTo>
                  <a:pt x="3632" y="3596"/>
                  <a:pt x="3906" y="3917"/>
                  <a:pt x="4085" y="4298"/>
                </a:cubicBezTo>
                <a:lnTo>
                  <a:pt x="4085" y="4298"/>
                </a:lnTo>
                <a:cubicBezTo>
                  <a:pt x="3454" y="3275"/>
                  <a:pt x="2894" y="4358"/>
                  <a:pt x="2382" y="3858"/>
                </a:cubicBezTo>
                <a:lnTo>
                  <a:pt x="2382" y="3858"/>
                </a:lnTo>
                <a:cubicBezTo>
                  <a:pt x="2549" y="4156"/>
                  <a:pt x="2704" y="4310"/>
                  <a:pt x="2858" y="4358"/>
                </a:cubicBezTo>
                <a:cubicBezTo>
                  <a:pt x="3251" y="4489"/>
                  <a:pt x="3418" y="4132"/>
                  <a:pt x="3609" y="4144"/>
                </a:cubicBezTo>
                <a:cubicBezTo>
                  <a:pt x="3478" y="4322"/>
                  <a:pt x="3525" y="4465"/>
                  <a:pt x="3704" y="4537"/>
                </a:cubicBezTo>
                <a:cubicBezTo>
                  <a:pt x="3692" y="4298"/>
                  <a:pt x="3918" y="4263"/>
                  <a:pt x="4037" y="4394"/>
                </a:cubicBezTo>
                <a:cubicBezTo>
                  <a:pt x="4228" y="4596"/>
                  <a:pt x="4263" y="5049"/>
                  <a:pt x="4811" y="5144"/>
                </a:cubicBezTo>
                <a:cubicBezTo>
                  <a:pt x="4883" y="5203"/>
                  <a:pt x="4954" y="5251"/>
                  <a:pt x="5037" y="5299"/>
                </a:cubicBezTo>
                <a:cubicBezTo>
                  <a:pt x="4954" y="5263"/>
                  <a:pt x="4859" y="5251"/>
                  <a:pt x="4775" y="5239"/>
                </a:cubicBezTo>
                <a:cubicBezTo>
                  <a:pt x="4323" y="4930"/>
                  <a:pt x="3966" y="5215"/>
                  <a:pt x="3692" y="5227"/>
                </a:cubicBezTo>
                <a:cubicBezTo>
                  <a:pt x="3513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6" y="5108"/>
                </a:cubicBezTo>
                <a:cubicBezTo>
                  <a:pt x="3061" y="4977"/>
                  <a:pt x="3204" y="4596"/>
                  <a:pt x="2835" y="4418"/>
                </a:cubicBezTo>
                <a:cubicBezTo>
                  <a:pt x="2692" y="4346"/>
                  <a:pt x="2477" y="4346"/>
                  <a:pt x="2144" y="4429"/>
                </a:cubicBezTo>
                <a:cubicBezTo>
                  <a:pt x="2180" y="4429"/>
                  <a:pt x="2204" y="4429"/>
                  <a:pt x="2227" y="4429"/>
                </a:cubicBezTo>
                <a:lnTo>
                  <a:pt x="2144" y="4429"/>
                </a:lnTo>
                <a:cubicBezTo>
                  <a:pt x="2870" y="4441"/>
                  <a:pt x="2489" y="5608"/>
                  <a:pt x="3656" y="5322"/>
                </a:cubicBezTo>
                <a:lnTo>
                  <a:pt x="3656" y="5322"/>
                </a:lnTo>
                <a:cubicBezTo>
                  <a:pt x="3275" y="5465"/>
                  <a:pt x="2847" y="5501"/>
                  <a:pt x="2442" y="5418"/>
                </a:cubicBezTo>
                <a:cubicBezTo>
                  <a:pt x="2477" y="5394"/>
                  <a:pt x="2513" y="5346"/>
                  <a:pt x="2525" y="5299"/>
                </a:cubicBezTo>
                <a:lnTo>
                  <a:pt x="2525" y="5287"/>
                </a:ln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35" y="5108"/>
                  <a:pt x="2358" y="5251"/>
                  <a:pt x="2287" y="5299"/>
                </a:cubicBezTo>
                <a:cubicBezTo>
                  <a:pt x="2227" y="5358"/>
                  <a:pt x="2073" y="5299"/>
                  <a:pt x="2025" y="5251"/>
                </a:cubicBezTo>
                <a:cubicBezTo>
                  <a:pt x="1989" y="5203"/>
                  <a:pt x="1965" y="5144"/>
                  <a:pt x="1954" y="5084"/>
                </a:cubicBezTo>
                <a:cubicBezTo>
                  <a:pt x="1954" y="4918"/>
                  <a:pt x="2049" y="4656"/>
                  <a:pt x="2370" y="4787"/>
                </a:cubicBezTo>
                <a:cubicBezTo>
                  <a:pt x="2275" y="4441"/>
                  <a:pt x="1811" y="4501"/>
                  <a:pt x="1632" y="4763"/>
                </a:cubicBezTo>
                <a:cubicBezTo>
                  <a:pt x="1513" y="4572"/>
                  <a:pt x="1370" y="4644"/>
                  <a:pt x="1358" y="4346"/>
                </a:cubicBezTo>
                <a:cubicBezTo>
                  <a:pt x="1084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8" y="5215"/>
                  <a:pt x="1049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49" y="5739"/>
                  <a:pt x="668" y="5727"/>
                  <a:pt x="620" y="6263"/>
                </a:cubicBezTo>
                <a:cubicBezTo>
                  <a:pt x="918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84" y="6037"/>
                  <a:pt x="1358" y="6596"/>
                </a:cubicBezTo>
                <a:cubicBezTo>
                  <a:pt x="1358" y="6275"/>
                  <a:pt x="1501" y="6346"/>
                  <a:pt x="1620" y="6156"/>
                </a:cubicBezTo>
                <a:close/>
                <a:moveTo>
                  <a:pt x="7276" y="5287"/>
                </a:moveTo>
                <a:close/>
                <a:moveTo>
                  <a:pt x="6740" y="5120"/>
                </a:moveTo>
                <a:cubicBezTo>
                  <a:pt x="6942" y="5168"/>
                  <a:pt x="7121" y="5322"/>
                  <a:pt x="7466" y="5394"/>
                </a:cubicBezTo>
                <a:cubicBezTo>
                  <a:pt x="7561" y="5418"/>
                  <a:pt x="7669" y="5430"/>
                  <a:pt x="7764" y="5441"/>
                </a:cubicBezTo>
                <a:cubicBezTo>
                  <a:pt x="7657" y="5453"/>
                  <a:pt x="7561" y="5465"/>
                  <a:pt x="7466" y="5489"/>
                </a:cubicBezTo>
                <a:cubicBezTo>
                  <a:pt x="7121" y="5572"/>
                  <a:pt x="6942" y="5715"/>
                  <a:pt x="6740" y="5763"/>
                </a:cubicBezTo>
                <a:cubicBezTo>
                  <a:pt x="6597" y="5787"/>
                  <a:pt x="6442" y="5775"/>
                  <a:pt x="6311" y="5692"/>
                </a:cubicBezTo>
                <a:cubicBezTo>
                  <a:pt x="6537" y="5703"/>
                  <a:pt x="6752" y="5608"/>
                  <a:pt x="6907" y="5441"/>
                </a:cubicBezTo>
                <a:cubicBezTo>
                  <a:pt x="6752" y="5275"/>
                  <a:pt x="6537" y="5180"/>
                  <a:pt x="6311" y="5191"/>
                </a:cubicBezTo>
                <a:cubicBezTo>
                  <a:pt x="6442" y="5108"/>
                  <a:pt x="6597" y="5096"/>
                  <a:pt x="6752" y="5120"/>
                </a:cubicBezTo>
                <a:close/>
                <a:moveTo>
                  <a:pt x="6859" y="6620"/>
                </a:moveTo>
                <a:close/>
                <a:moveTo>
                  <a:pt x="6633" y="4048"/>
                </a:moveTo>
                <a:close/>
                <a:moveTo>
                  <a:pt x="6145" y="4310"/>
                </a:moveTo>
                <a:cubicBezTo>
                  <a:pt x="6323" y="4203"/>
                  <a:pt x="6549" y="4179"/>
                  <a:pt x="6859" y="3989"/>
                </a:cubicBezTo>
                <a:cubicBezTo>
                  <a:pt x="6942" y="3929"/>
                  <a:pt x="7026" y="3870"/>
                  <a:pt x="7097" y="3810"/>
                </a:cubicBezTo>
                <a:cubicBezTo>
                  <a:pt x="7038" y="3882"/>
                  <a:pt x="6978" y="3965"/>
                  <a:pt x="6918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4" y="4882"/>
                  <a:pt x="6395" y="4977"/>
                  <a:pt x="6240" y="5025"/>
                </a:cubicBezTo>
                <a:cubicBezTo>
                  <a:pt x="6407" y="4870"/>
                  <a:pt x="6502" y="4656"/>
                  <a:pt x="6490" y="4429"/>
                </a:cubicBezTo>
                <a:cubicBezTo>
                  <a:pt x="6264" y="4418"/>
                  <a:pt x="6049" y="4501"/>
                  <a:pt x="5895" y="4668"/>
                </a:cubicBezTo>
                <a:cubicBezTo>
                  <a:pt x="5930" y="4525"/>
                  <a:pt x="6026" y="4394"/>
                  <a:pt x="6145" y="4310"/>
                </a:cubicBezTo>
                <a:close/>
                <a:moveTo>
                  <a:pt x="6490" y="6465"/>
                </a:moveTo>
                <a:cubicBezTo>
                  <a:pt x="6502" y="6251"/>
                  <a:pt x="6407" y="6025"/>
                  <a:pt x="6240" y="5870"/>
                </a:cubicBezTo>
                <a:cubicBezTo>
                  <a:pt x="6395" y="5918"/>
                  <a:pt x="6514" y="6013"/>
                  <a:pt x="6597" y="6144"/>
                </a:cubicBezTo>
                <a:cubicBezTo>
                  <a:pt x="6704" y="6311"/>
                  <a:pt x="6728" y="6537"/>
                  <a:pt x="6918" y="6846"/>
                </a:cubicBezTo>
                <a:cubicBezTo>
                  <a:pt x="6978" y="6930"/>
                  <a:pt x="7038" y="7013"/>
                  <a:pt x="7097" y="7096"/>
                </a:cubicBezTo>
                <a:cubicBezTo>
                  <a:pt x="7026" y="7025"/>
                  <a:pt x="6942" y="6965"/>
                  <a:pt x="6847" y="6918"/>
                </a:cubicBezTo>
                <a:cubicBezTo>
                  <a:pt x="6549" y="6715"/>
                  <a:pt x="6311" y="6692"/>
                  <a:pt x="6145" y="6584"/>
                </a:cubicBezTo>
                <a:cubicBezTo>
                  <a:pt x="6026" y="6501"/>
                  <a:pt x="5930" y="6382"/>
                  <a:pt x="5883" y="6239"/>
                </a:cubicBezTo>
                <a:cubicBezTo>
                  <a:pt x="6037" y="6394"/>
                  <a:pt x="6264" y="6477"/>
                  <a:pt x="6490" y="6465"/>
                </a:cubicBezTo>
                <a:close/>
                <a:moveTo>
                  <a:pt x="5621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8"/>
                  <a:pt x="5144" y="4156"/>
                </a:cubicBezTo>
                <a:cubicBezTo>
                  <a:pt x="5192" y="3965"/>
                  <a:pt x="5335" y="3775"/>
                  <a:pt x="5418" y="3429"/>
                </a:cubicBezTo>
                <a:cubicBezTo>
                  <a:pt x="5430" y="3322"/>
                  <a:pt x="5454" y="3227"/>
                  <a:pt x="5466" y="3132"/>
                </a:cubicBezTo>
                <a:cubicBezTo>
                  <a:pt x="5478" y="3239"/>
                  <a:pt x="5490" y="3334"/>
                  <a:pt x="5514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8"/>
                  <a:pt x="5787" y="4453"/>
                  <a:pt x="5716" y="4584"/>
                </a:cubicBezTo>
                <a:cubicBezTo>
                  <a:pt x="5930" y="4358"/>
                  <a:pt x="5775" y="3989"/>
                  <a:pt x="5466" y="3989"/>
                </a:cubicBezTo>
                <a:cubicBezTo>
                  <a:pt x="5156" y="3989"/>
                  <a:pt x="4990" y="4358"/>
                  <a:pt x="5204" y="4584"/>
                </a:cubicBezTo>
                <a:close/>
                <a:moveTo>
                  <a:pt x="5466" y="6882"/>
                </a:moveTo>
                <a:cubicBezTo>
                  <a:pt x="5633" y="6739"/>
                  <a:pt x="5728" y="6525"/>
                  <a:pt x="5716" y="6287"/>
                </a:cubicBezTo>
                <a:cubicBezTo>
                  <a:pt x="5787" y="6430"/>
                  <a:pt x="5811" y="6584"/>
                  <a:pt x="5775" y="6727"/>
                </a:cubicBezTo>
                <a:cubicBezTo>
                  <a:pt x="5728" y="6918"/>
                  <a:pt x="5585" y="7096"/>
                  <a:pt x="5514" y="7454"/>
                </a:cubicBezTo>
                <a:cubicBezTo>
                  <a:pt x="5490" y="7549"/>
                  <a:pt x="5478" y="7644"/>
                  <a:pt x="5466" y="7751"/>
                </a:cubicBezTo>
                <a:cubicBezTo>
                  <a:pt x="5454" y="7644"/>
                  <a:pt x="5430" y="7537"/>
                  <a:pt x="5418" y="7454"/>
                </a:cubicBezTo>
                <a:cubicBezTo>
                  <a:pt x="5335" y="7096"/>
                  <a:pt x="5192" y="6918"/>
                  <a:pt x="5144" y="6727"/>
                </a:cubicBezTo>
                <a:cubicBezTo>
                  <a:pt x="5109" y="6584"/>
                  <a:pt x="5133" y="6430"/>
                  <a:pt x="5204" y="6287"/>
                </a:cubicBezTo>
                <a:cubicBezTo>
                  <a:pt x="5204" y="6525"/>
                  <a:pt x="5287" y="6739"/>
                  <a:pt x="5466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8" y="4584"/>
                  <a:pt x="4204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90" y="3917"/>
                  <a:pt x="4073" y="3977"/>
                </a:cubicBezTo>
                <a:cubicBezTo>
                  <a:pt x="4371" y="4179"/>
                  <a:pt x="4609" y="4203"/>
                  <a:pt x="4775" y="4298"/>
                </a:cubicBezTo>
                <a:cubicBezTo>
                  <a:pt x="4906" y="4382"/>
                  <a:pt x="5002" y="4513"/>
                  <a:pt x="5037" y="4656"/>
                </a:cubicBezTo>
                <a:cubicBezTo>
                  <a:pt x="4883" y="4489"/>
                  <a:pt x="4656" y="4406"/>
                  <a:pt x="4442" y="4418"/>
                </a:cubicBezTo>
                <a:close/>
                <a:moveTo>
                  <a:pt x="5037" y="6227"/>
                </a:moveTo>
                <a:cubicBezTo>
                  <a:pt x="4990" y="6370"/>
                  <a:pt x="4894" y="6501"/>
                  <a:pt x="4775" y="6573"/>
                </a:cubicBezTo>
                <a:cubicBezTo>
                  <a:pt x="4597" y="6680"/>
                  <a:pt x="4371" y="6704"/>
                  <a:pt x="4061" y="6906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6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83" y="6394"/>
                  <a:pt x="5037" y="6227"/>
                </a:cubicBezTo>
                <a:close/>
                <a:moveTo>
                  <a:pt x="3442" y="5394"/>
                </a:moveTo>
                <a:cubicBezTo>
                  <a:pt x="3787" y="5322"/>
                  <a:pt x="3978" y="5180"/>
                  <a:pt x="4168" y="5132"/>
                </a:cubicBezTo>
                <a:cubicBezTo>
                  <a:pt x="4311" y="5096"/>
                  <a:pt x="4466" y="5120"/>
                  <a:pt x="4609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1" y="5703"/>
                  <a:pt x="4609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8" y="5715"/>
                  <a:pt x="3799" y="5572"/>
                  <a:pt x="3442" y="5489"/>
                </a:cubicBezTo>
                <a:cubicBezTo>
                  <a:pt x="3347" y="5477"/>
                  <a:pt x="3251" y="5453"/>
                  <a:pt x="3144" y="5441"/>
                </a:cubicBezTo>
                <a:cubicBezTo>
                  <a:pt x="3251" y="5430"/>
                  <a:pt x="3359" y="5418"/>
                  <a:pt x="3442" y="5394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5" name="Google Shape;5675;p34"/>
          <p:cNvSpPr/>
          <p:nvPr/>
        </p:nvSpPr>
        <p:spPr>
          <a:xfrm rot="5400000">
            <a:off x="2942294" y="746740"/>
            <a:ext cx="991655" cy="993829"/>
          </a:xfrm>
          <a:custGeom>
            <a:avLst/>
            <a:gdLst/>
            <a:ahLst/>
            <a:cxnLst/>
            <a:rect l="l" t="t" r="r" b="b"/>
            <a:pathLst>
              <a:path w="10943" h="10967" extrusionOk="0">
                <a:moveTo>
                  <a:pt x="9299" y="4775"/>
                </a:moveTo>
                <a:cubicBezTo>
                  <a:pt x="9133" y="4513"/>
                  <a:pt x="8668" y="4454"/>
                  <a:pt x="8561" y="4787"/>
                </a:cubicBezTo>
                <a:cubicBezTo>
                  <a:pt x="8882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06" y="5251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66"/>
                  <a:pt x="7275" y="5335"/>
                </a:cubicBezTo>
                <a:cubicBezTo>
                  <a:pt x="8454" y="5608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4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11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30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68" y="3525"/>
                </a:lnTo>
                <a:cubicBezTo>
                  <a:pt x="7680" y="3537"/>
                  <a:pt x="7692" y="3549"/>
                  <a:pt x="7716" y="3572"/>
                </a:cubicBezTo>
                <a:cubicBezTo>
                  <a:pt x="7847" y="3703"/>
                  <a:pt x="8073" y="3561"/>
                  <a:pt x="8013" y="3382"/>
                </a:cubicBezTo>
                <a:cubicBezTo>
                  <a:pt x="7930" y="3513"/>
                  <a:pt x="7823" y="3442"/>
                  <a:pt x="7835" y="3346"/>
                </a:cubicBezTo>
                <a:cubicBezTo>
                  <a:pt x="7835" y="3263"/>
                  <a:pt x="7978" y="3203"/>
                  <a:pt x="8049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2"/>
                  <a:pt x="8728" y="3572"/>
                  <a:pt x="8668" y="3263"/>
                </a:cubicBezTo>
                <a:cubicBezTo>
                  <a:pt x="8894" y="3311"/>
                  <a:pt x="8942" y="3168"/>
                  <a:pt x="9156" y="3358"/>
                </a:cubicBezTo>
                <a:cubicBezTo>
                  <a:pt x="8954" y="2787"/>
                  <a:pt x="8644" y="2930"/>
                  <a:pt x="8430" y="2834"/>
                </a:cubicBezTo>
                <a:lnTo>
                  <a:pt x="8430" y="2834"/>
                </a:lnTo>
                <a:cubicBezTo>
                  <a:pt x="8906" y="2989"/>
                  <a:pt x="9049" y="2632"/>
                  <a:pt x="9454" y="2608"/>
                </a:cubicBezTo>
                <a:cubicBezTo>
                  <a:pt x="9037" y="2251"/>
                  <a:pt x="8775" y="2549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23" y="1608"/>
                </a:cubicBezTo>
                <a:cubicBezTo>
                  <a:pt x="8978" y="1894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6"/>
                  <a:pt x="8680" y="1906"/>
                  <a:pt x="8323" y="1489"/>
                </a:cubicBezTo>
                <a:cubicBezTo>
                  <a:pt x="8299" y="1882"/>
                  <a:pt x="7942" y="2025"/>
                  <a:pt x="8097" y="2501"/>
                </a:cubicBezTo>
                <a:lnTo>
                  <a:pt x="8097" y="2501"/>
                </a:lnTo>
                <a:cubicBezTo>
                  <a:pt x="8001" y="2287"/>
                  <a:pt x="8156" y="1977"/>
                  <a:pt x="7573" y="1775"/>
                </a:cubicBezTo>
                <a:cubicBezTo>
                  <a:pt x="7763" y="2001"/>
                  <a:pt x="7620" y="2037"/>
                  <a:pt x="7668" y="2275"/>
                </a:cubicBezTo>
                <a:cubicBezTo>
                  <a:pt x="7370" y="2203"/>
                  <a:pt x="6989" y="2489"/>
                  <a:pt x="7168" y="2799"/>
                </a:cubicBezTo>
                <a:cubicBezTo>
                  <a:pt x="7299" y="2477"/>
                  <a:pt x="7549" y="2596"/>
                  <a:pt x="7668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30"/>
                </a:cubicBezTo>
                <a:cubicBezTo>
                  <a:pt x="7370" y="2870"/>
                  <a:pt x="7228" y="3096"/>
                  <a:pt x="7370" y="3227"/>
                </a:cubicBezTo>
                <a:cubicBezTo>
                  <a:pt x="7382" y="3239"/>
                  <a:pt x="7394" y="3251"/>
                  <a:pt x="7406" y="3263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41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18"/>
                  <a:pt x="6549" y="4049"/>
                </a:cubicBezTo>
                <a:cubicBezTo>
                  <a:pt x="6346" y="4227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37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01" y="2156"/>
                </a:cubicBezTo>
                <a:cubicBezTo>
                  <a:pt x="6501" y="2870"/>
                  <a:pt x="5334" y="2489"/>
                  <a:pt x="5608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25"/>
                </a:cubicBezTo>
                <a:lnTo>
                  <a:pt x="5656" y="2525"/>
                </a:lnTo>
                <a:cubicBezTo>
                  <a:pt x="5668" y="2537"/>
                  <a:pt x="5692" y="2537"/>
                  <a:pt x="5704" y="2525"/>
                </a:cubicBezTo>
                <a:cubicBezTo>
                  <a:pt x="5870" y="2525"/>
                  <a:pt x="5942" y="2322"/>
                  <a:pt x="5811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75"/>
                  <a:pt x="6430" y="1810"/>
                  <a:pt x="6180" y="1644"/>
                </a:cubicBezTo>
                <a:cubicBezTo>
                  <a:pt x="6370" y="1513"/>
                  <a:pt x="6299" y="1382"/>
                  <a:pt x="6596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5"/>
                  <a:pt x="6001" y="917"/>
                  <a:pt x="6263" y="632"/>
                </a:cubicBezTo>
                <a:cubicBezTo>
                  <a:pt x="5727" y="667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20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67"/>
                  <a:pt x="4680" y="632"/>
                </a:cubicBezTo>
                <a:cubicBezTo>
                  <a:pt x="4942" y="929"/>
                  <a:pt x="4787" y="1275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58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10"/>
                  <a:pt x="4441" y="2275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5"/>
                  <a:pt x="5049" y="2525"/>
                  <a:pt x="5239" y="2525"/>
                </a:cubicBezTo>
                <a:cubicBezTo>
                  <a:pt x="5251" y="2537"/>
                  <a:pt x="5275" y="2537"/>
                  <a:pt x="5287" y="2525"/>
                </a:cubicBezTo>
                <a:lnTo>
                  <a:pt x="5299" y="2525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75"/>
                  <a:pt x="5323" y="3668"/>
                </a:cubicBezTo>
                <a:cubicBezTo>
                  <a:pt x="5608" y="2489"/>
                  <a:pt x="4441" y="2870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37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27"/>
                  <a:pt x="4394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51"/>
                  <a:pt x="4358" y="2870"/>
                </a:cubicBezTo>
                <a:cubicBezTo>
                  <a:pt x="4310" y="2715"/>
                  <a:pt x="4168" y="2572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30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82" y="2596"/>
                  <a:pt x="3644" y="2477"/>
                  <a:pt x="3775" y="2799"/>
                </a:cubicBezTo>
                <a:cubicBezTo>
                  <a:pt x="3941" y="2489"/>
                  <a:pt x="3572" y="2203"/>
                  <a:pt x="3275" y="2263"/>
                </a:cubicBezTo>
                <a:cubicBezTo>
                  <a:pt x="3310" y="2037"/>
                  <a:pt x="3167" y="2001"/>
                  <a:pt x="3358" y="1775"/>
                </a:cubicBezTo>
                <a:cubicBezTo>
                  <a:pt x="2786" y="1977"/>
                  <a:pt x="2941" y="2287"/>
                  <a:pt x="2846" y="2501"/>
                </a:cubicBezTo>
                <a:lnTo>
                  <a:pt x="2846" y="2501"/>
                </a:lnTo>
                <a:cubicBezTo>
                  <a:pt x="2989" y="2025"/>
                  <a:pt x="2632" y="1882"/>
                  <a:pt x="2620" y="1489"/>
                </a:cubicBezTo>
                <a:cubicBezTo>
                  <a:pt x="2263" y="1906"/>
                  <a:pt x="2548" y="2168"/>
                  <a:pt x="2656" y="2453"/>
                </a:cubicBezTo>
                <a:lnTo>
                  <a:pt x="2656" y="2453"/>
                </a:lnTo>
                <a:cubicBezTo>
                  <a:pt x="2370" y="1727"/>
                  <a:pt x="1953" y="1894"/>
                  <a:pt x="1608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7"/>
                  <a:pt x="1905" y="2251"/>
                  <a:pt x="1489" y="2608"/>
                </a:cubicBezTo>
                <a:cubicBezTo>
                  <a:pt x="1882" y="2632"/>
                  <a:pt x="2024" y="2989"/>
                  <a:pt x="2513" y="2834"/>
                </a:cubicBezTo>
                <a:lnTo>
                  <a:pt x="2513" y="2834"/>
                </a:lnTo>
                <a:cubicBezTo>
                  <a:pt x="2298" y="2930"/>
                  <a:pt x="1977" y="2787"/>
                  <a:pt x="1774" y="3358"/>
                </a:cubicBezTo>
                <a:cubicBezTo>
                  <a:pt x="2001" y="3168"/>
                  <a:pt x="2048" y="3311"/>
                  <a:pt x="2275" y="3263"/>
                </a:cubicBezTo>
                <a:cubicBezTo>
                  <a:pt x="2215" y="3572"/>
                  <a:pt x="2501" y="3942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82" y="3203"/>
                </a:cubicBezTo>
                <a:cubicBezTo>
                  <a:pt x="2965" y="3203"/>
                  <a:pt x="3096" y="3263"/>
                  <a:pt x="3108" y="3346"/>
                </a:cubicBezTo>
                <a:cubicBezTo>
                  <a:pt x="3120" y="3442"/>
                  <a:pt x="3001" y="3513"/>
                  <a:pt x="2929" y="3382"/>
                </a:cubicBezTo>
                <a:cubicBezTo>
                  <a:pt x="2870" y="3561"/>
                  <a:pt x="3096" y="3703"/>
                  <a:pt x="3227" y="3561"/>
                </a:cubicBezTo>
                <a:cubicBezTo>
                  <a:pt x="3251" y="3549"/>
                  <a:pt x="3263" y="3537"/>
                  <a:pt x="3263" y="3525"/>
                </a:cubicBezTo>
                <a:lnTo>
                  <a:pt x="3263" y="3513"/>
                </a:lnTo>
                <a:cubicBezTo>
                  <a:pt x="3298" y="3465"/>
                  <a:pt x="3298" y="3418"/>
                  <a:pt x="3298" y="3370"/>
                </a:cubicBezTo>
                <a:cubicBezTo>
                  <a:pt x="3644" y="3608"/>
                  <a:pt x="3918" y="3930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1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3"/>
                  <a:pt x="3525" y="4465"/>
                  <a:pt x="3715" y="4537"/>
                </a:cubicBezTo>
                <a:cubicBezTo>
                  <a:pt x="3691" y="4299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4"/>
                  <a:pt x="4965" y="5251"/>
                  <a:pt x="5037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6"/>
                  <a:pt x="3703" y="5227"/>
                </a:cubicBezTo>
                <a:cubicBezTo>
                  <a:pt x="3525" y="5227"/>
                  <a:pt x="3382" y="5049"/>
                  <a:pt x="3560" y="4894"/>
                </a:cubicBezTo>
                <a:cubicBezTo>
                  <a:pt x="3382" y="4823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691" y="4346"/>
                  <a:pt x="2489" y="4346"/>
                  <a:pt x="2155" y="4442"/>
                </a:cubicBezTo>
                <a:cubicBezTo>
                  <a:pt x="2179" y="4430"/>
                  <a:pt x="2203" y="4430"/>
                  <a:pt x="2227" y="4442"/>
                </a:cubicBezTo>
                <a:lnTo>
                  <a:pt x="2155" y="4442"/>
                </a:lnTo>
                <a:cubicBezTo>
                  <a:pt x="2870" y="4442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20"/>
                  <a:pt x="2358" y="5251"/>
                  <a:pt x="2298" y="5311"/>
                </a:cubicBezTo>
                <a:cubicBezTo>
                  <a:pt x="2227" y="5358"/>
                  <a:pt x="2084" y="5311"/>
                  <a:pt x="2036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3" y="4918"/>
                  <a:pt x="2060" y="4656"/>
                  <a:pt x="2370" y="4787"/>
                </a:cubicBezTo>
                <a:cubicBezTo>
                  <a:pt x="2275" y="4454"/>
                  <a:pt x="1810" y="4513"/>
                  <a:pt x="1643" y="4763"/>
                </a:cubicBezTo>
                <a:cubicBezTo>
                  <a:pt x="1513" y="4573"/>
                  <a:pt x="1382" y="4644"/>
                  <a:pt x="1358" y="4358"/>
                </a:cubicBezTo>
                <a:cubicBezTo>
                  <a:pt x="1096" y="4906"/>
                  <a:pt x="1417" y="5013"/>
                  <a:pt x="1513" y="5239"/>
                </a:cubicBezTo>
                <a:lnTo>
                  <a:pt x="1513" y="5239"/>
                </a:lnTo>
                <a:cubicBezTo>
                  <a:pt x="1274" y="4787"/>
                  <a:pt x="917" y="4942"/>
                  <a:pt x="631" y="4680"/>
                </a:cubicBezTo>
                <a:cubicBezTo>
                  <a:pt x="667" y="5227"/>
                  <a:pt x="1060" y="5204"/>
                  <a:pt x="1346" y="5335"/>
                </a:cubicBezTo>
                <a:lnTo>
                  <a:pt x="1346" y="5335"/>
                </a:lnTo>
                <a:cubicBezTo>
                  <a:pt x="620" y="5025"/>
                  <a:pt x="453" y="5430"/>
                  <a:pt x="0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8"/>
                  <a:pt x="631" y="6275"/>
                </a:cubicBezTo>
                <a:cubicBezTo>
                  <a:pt x="929" y="6001"/>
                  <a:pt x="1274" y="6156"/>
                  <a:pt x="1513" y="5716"/>
                </a:cubicBezTo>
                <a:lnTo>
                  <a:pt x="1513" y="5716"/>
                </a:lnTo>
                <a:cubicBezTo>
                  <a:pt x="1417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3" y="6180"/>
                </a:cubicBezTo>
                <a:cubicBezTo>
                  <a:pt x="1810" y="6442"/>
                  <a:pt x="2275" y="6501"/>
                  <a:pt x="2370" y="6156"/>
                </a:cubicBezTo>
                <a:cubicBezTo>
                  <a:pt x="2060" y="6299"/>
                  <a:pt x="1953" y="6037"/>
                  <a:pt x="1965" y="5858"/>
                </a:cubicBezTo>
                <a:cubicBezTo>
                  <a:pt x="1965" y="5799"/>
                  <a:pt x="1989" y="5739"/>
                  <a:pt x="2036" y="5692"/>
                </a:cubicBezTo>
                <a:cubicBezTo>
                  <a:pt x="2084" y="5644"/>
                  <a:pt x="2227" y="5585"/>
                  <a:pt x="2298" y="5644"/>
                </a:cubicBezTo>
                <a:cubicBezTo>
                  <a:pt x="2358" y="5704"/>
                  <a:pt x="2334" y="5835"/>
                  <a:pt x="2191" y="5787"/>
                </a:cubicBezTo>
                <a:cubicBezTo>
                  <a:pt x="2275" y="5954"/>
                  <a:pt x="2525" y="5894"/>
                  <a:pt x="2525" y="5716"/>
                </a:cubicBezTo>
                <a:cubicBezTo>
                  <a:pt x="2536" y="5692"/>
                  <a:pt x="2536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77" y="5561"/>
                  <a:pt x="2429" y="5537"/>
                </a:cubicBezTo>
                <a:cubicBezTo>
                  <a:pt x="2834" y="5454"/>
                  <a:pt x="3251" y="5489"/>
                  <a:pt x="3644" y="5632"/>
                </a:cubicBezTo>
                <a:lnTo>
                  <a:pt x="3644" y="5632"/>
                </a:lnTo>
                <a:cubicBezTo>
                  <a:pt x="2465" y="5347"/>
                  <a:pt x="2846" y="6513"/>
                  <a:pt x="2132" y="6525"/>
                </a:cubicBezTo>
                <a:lnTo>
                  <a:pt x="2132" y="6525"/>
                </a:lnTo>
                <a:cubicBezTo>
                  <a:pt x="2465" y="6620"/>
                  <a:pt x="2679" y="6609"/>
                  <a:pt x="2822" y="6537"/>
                </a:cubicBezTo>
                <a:cubicBezTo>
                  <a:pt x="3191" y="6359"/>
                  <a:pt x="3048" y="5978"/>
                  <a:pt x="3191" y="5847"/>
                </a:cubicBezTo>
                <a:cubicBezTo>
                  <a:pt x="3227" y="6085"/>
                  <a:pt x="3358" y="6144"/>
                  <a:pt x="3537" y="6061"/>
                </a:cubicBezTo>
                <a:cubicBezTo>
                  <a:pt x="3358" y="5906"/>
                  <a:pt x="3501" y="5716"/>
                  <a:pt x="3679" y="5728"/>
                </a:cubicBezTo>
                <a:cubicBezTo>
                  <a:pt x="3953" y="5739"/>
                  <a:pt x="4299" y="6025"/>
                  <a:pt x="4751" y="5716"/>
                </a:cubicBezTo>
                <a:cubicBezTo>
                  <a:pt x="4834" y="5704"/>
                  <a:pt x="4930" y="5692"/>
                  <a:pt x="5013" y="5656"/>
                </a:cubicBezTo>
                <a:cubicBezTo>
                  <a:pt x="4930" y="5704"/>
                  <a:pt x="4858" y="5751"/>
                  <a:pt x="4787" y="5811"/>
                </a:cubicBezTo>
                <a:cubicBezTo>
                  <a:pt x="4251" y="5906"/>
                  <a:pt x="4203" y="6359"/>
                  <a:pt x="4025" y="6561"/>
                </a:cubicBezTo>
                <a:cubicBezTo>
                  <a:pt x="3894" y="6692"/>
                  <a:pt x="3668" y="6656"/>
                  <a:pt x="3691" y="6430"/>
                </a:cubicBezTo>
                <a:cubicBezTo>
                  <a:pt x="3501" y="6501"/>
                  <a:pt x="3453" y="6632"/>
                  <a:pt x="3596" y="6811"/>
                </a:cubicBezTo>
                <a:cubicBezTo>
                  <a:pt x="3394" y="6823"/>
                  <a:pt x="3227" y="6466"/>
                  <a:pt x="2846" y="6597"/>
                </a:cubicBezTo>
                <a:cubicBezTo>
                  <a:pt x="2691" y="6644"/>
                  <a:pt x="2536" y="6799"/>
                  <a:pt x="2370" y="7097"/>
                </a:cubicBezTo>
                <a:lnTo>
                  <a:pt x="2370" y="7097"/>
                </a:lnTo>
                <a:cubicBezTo>
                  <a:pt x="2882" y="6597"/>
                  <a:pt x="3429" y="7692"/>
                  <a:pt x="4060" y="6656"/>
                </a:cubicBezTo>
                <a:lnTo>
                  <a:pt x="4060" y="6656"/>
                </a:lnTo>
                <a:cubicBezTo>
                  <a:pt x="3882" y="7037"/>
                  <a:pt x="3608" y="7359"/>
                  <a:pt x="3275" y="7585"/>
                </a:cubicBezTo>
                <a:cubicBezTo>
                  <a:pt x="3275" y="7537"/>
                  <a:pt x="3275" y="7490"/>
                  <a:pt x="3239" y="7442"/>
                </a:cubicBezTo>
                <a:lnTo>
                  <a:pt x="3239" y="7442"/>
                </a:lnTo>
                <a:cubicBezTo>
                  <a:pt x="3227" y="7418"/>
                  <a:pt x="3215" y="7406"/>
                  <a:pt x="3203" y="7394"/>
                </a:cubicBezTo>
                <a:cubicBezTo>
                  <a:pt x="3072" y="7252"/>
                  <a:pt x="2846" y="7394"/>
                  <a:pt x="2906" y="7573"/>
                </a:cubicBezTo>
                <a:cubicBezTo>
                  <a:pt x="2977" y="7442"/>
                  <a:pt x="3096" y="7525"/>
                  <a:pt x="3084" y="7609"/>
                </a:cubicBezTo>
                <a:cubicBezTo>
                  <a:pt x="3072" y="7692"/>
                  <a:pt x="2941" y="7763"/>
                  <a:pt x="2858" y="7763"/>
                </a:cubicBezTo>
                <a:cubicBezTo>
                  <a:pt x="2798" y="7752"/>
                  <a:pt x="2739" y="7728"/>
                  <a:pt x="2703" y="7692"/>
                </a:cubicBezTo>
                <a:cubicBezTo>
                  <a:pt x="2572" y="7585"/>
                  <a:pt x="2465" y="7323"/>
                  <a:pt x="2786" y="7192"/>
                </a:cubicBezTo>
                <a:cubicBezTo>
                  <a:pt x="2477" y="7013"/>
                  <a:pt x="2191" y="7394"/>
                  <a:pt x="2251" y="7692"/>
                </a:cubicBezTo>
                <a:cubicBezTo>
                  <a:pt x="2024" y="7644"/>
                  <a:pt x="1977" y="7799"/>
                  <a:pt x="1751" y="7597"/>
                </a:cubicBezTo>
                <a:cubicBezTo>
                  <a:pt x="1953" y="8180"/>
                  <a:pt x="2275" y="8025"/>
                  <a:pt x="2489" y="8121"/>
                </a:cubicBezTo>
                <a:lnTo>
                  <a:pt x="2489" y="8121"/>
                </a:lnTo>
                <a:cubicBezTo>
                  <a:pt x="2001" y="7978"/>
                  <a:pt x="1858" y="8335"/>
                  <a:pt x="1465" y="8347"/>
                </a:cubicBezTo>
                <a:cubicBezTo>
                  <a:pt x="1882" y="8704"/>
                  <a:pt x="2144" y="8418"/>
                  <a:pt x="2441" y="8311"/>
                </a:cubicBezTo>
                <a:lnTo>
                  <a:pt x="2441" y="8311"/>
                </a:lnTo>
                <a:cubicBezTo>
                  <a:pt x="1715" y="8609"/>
                  <a:pt x="1882" y="9014"/>
                  <a:pt x="1584" y="9347"/>
                </a:cubicBezTo>
                <a:cubicBezTo>
                  <a:pt x="1941" y="9049"/>
                  <a:pt x="2346" y="9228"/>
                  <a:pt x="2632" y="8502"/>
                </a:cubicBezTo>
                <a:lnTo>
                  <a:pt x="2632" y="8502"/>
                </a:lnTo>
                <a:cubicBezTo>
                  <a:pt x="2525" y="8799"/>
                  <a:pt x="2239" y="9061"/>
                  <a:pt x="2596" y="9478"/>
                </a:cubicBezTo>
                <a:cubicBezTo>
                  <a:pt x="2608" y="9073"/>
                  <a:pt x="2977" y="8930"/>
                  <a:pt x="2822" y="8454"/>
                </a:cubicBezTo>
                <a:lnTo>
                  <a:pt x="2822" y="8454"/>
                </a:lnTo>
                <a:cubicBezTo>
                  <a:pt x="2917" y="8668"/>
                  <a:pt x="2763" y="8978"/>
                  <a:pt x="3334" y="9180"/>
                </a:cubicBezTo>
                <a:cubicBezTo>
                  <a:pt x="3144" y="8966"/>
                  <a:pt x="3287" y="8918"/>
                  <a:pt x="3251" y="8692"/>
                </a:cubicBezTo>
                <a:cubicBezTo>
                  <a:pt x="3548" y="8752"/>
                  <a:pt x="3918" y="8466"/>
                  <a:pt x="3751" y="8156"/>
                </a:cubicBezTo>
                <a:cubicBezTo>
                  <a:pt x="3620" y="8478"/>
                  <a:pt x="3358" y="8371"/>
                  <a:pt x="3251" y="8240"/>
                </a:cubicBezTo>
                <a:cubicBezTo>
                  <a:pt x="3203" y="8204"/>
                  <a:pt x="3179" y="8144"/>
                  <a:pt x="3179" y="8073"/>
                </a:cubicBezTo>
                <a:cubicBezTo>
                  <a:pt x="3179" y="8002"/>
                  <a:pt x="3251" y="7859"/>
                  <a:pt x="3334" y="7859"/>
                </a:cubicBezTo>
                <a:cubicBezTo>
                  <a:pt x="3418" y="7847"/>
                  <a:pt x="3501" y="7954"/>
                  <a:pt x="3370" y="8037"/>
                </a:cubicBezTo>
                <a:cubicBezTo>
                  <a:pt x="3394" y="8037"/>
                  <a:pt x="3418" y="8037"/>
                  <a:pt x="3441" y="8037"/>
                </a:cubicBezTo>
                <a:cubicBezTo>
                  <a:pt x="3525" y="8025"/>
                  <a:pt x="3596" y="7954"/>
                  <a:pt x="3596" y="7871"/>
                </a:cubicBezTo>
                <a:cubicBezTo>
                  <a:pt x="3596" y="7823"/>
                  <a:pt x="3584" y="7775"/>
                  <a:pt x="3548" y="7728"/>
                </a:cubicBezTo>
                <a:cubicBezTo>
                  <a:pt x="3537" y="7716"/>
                  <a:pt x="3525" y="7704"/>
                  <a:pt x="3501" y="7692"/>
                </a:cubicBezTo>
                <a:lnTo>
                  <a:pt x="3501" y="7692"/>
                </a:lnTo>
                <a:cubicBezTo>
                  <a:pt x="3453" y="7668"/>
                  <a:pt x="3406" y="7656"/>
                  <a:pt x="3358" y="7668"/>
                </a:cubicBezTo>
                <a:cubicBezTo>
                  <a:pt x="3584" y="7323"/>
                  <a:pt x="3906" y="7049"/>
                  <a:pt x="4287" y="6871"/>
                </a:cubicBezTo>
                <a:cubicBezTo>
                  <a:pt x="3251" y="7513"/>
                  <a:pt x="4346" y="8061"/>
                  <a:pt x="3834" y="8573"/>
                </a:cubicBezTo>
                <a:cubicBezTo>
                  <a:pt x="3858" y="8561"/>
                  <a:pt x="3870" y="8537"/>
                  <a:pt x="3882" y="8525"/>
                </a:cubicBezTo>
                <a:cubicBezTo>
                  <a:pt x="3870" y="8537"/>
                  <a:pt x="3858" y="8561"/>
                  <a:pt x="3834" y="8573"/>
                </a:cubicBezTo>
                <a:cubicBezTo>
                  <a:pt x="4132" y="8406"/>
                  <a:pt x="4287" y="8252"/>
                  <a:pt x="4334" y="8097"/>
                </a:cubicBezTo>
                <a:cubicBezTo>
                  <a:pt x="4465" y="7716"/>
                  <a:pt x="4108" y="7537"/>
                  <a:pt x="4120" y="7347"/>
                </a:cubicBezTo>
                <a:cubicBezTo>
                  <a:pt x="4299" y="7502"/>
                  <a:pt x="4441" y="7430"/>
                  <a:pt x="4501" y="7252"/>
                </a:cubicBezTo>
                <a:cubicBezTo>
                  <a:pt x="4275" y="7275"/>
                  <a:pt x="4239" y="7037"/>
                  <a:pt x="4370" y="6918"/>
                </a:cubicBezTo>
                <a:cubicBezTo>
                  <a:pt x="4572" y="6728"/>
                  <a:pt x="5025" y="6692"/>
                  <a:pt x="5120" y="6156"/>
                </a:cubicBezTo>
                <a:cubicBezTo>
                  <a:pt x="5180" y="6085"/>
                  <a:pt x="5227" y="6001"/>
                  <a:pt x="5275" y="5918"/>
                </a:cubicBezTo>
                <a:cubicBezTo>
                  <a:pt x="5239" y="6013"/>
                  <a:pt x="5227" y="6097"/>
                  <a:pt x="5215" y="6192"/>
                </a:cubicBezTo>
                <a:cubicBezTo>
                  <a:pt x="4894" y="6632"/>
                  <a:pt x="5192" y="6990"/>
                  <a:pt x="5203" y="7263"/>
                </a:cubicBezTo>
                <a:cubicBezTo>
                  <a:pt x="5203" y="7442"/>
                  <a:pt x="5025" y="7585"/>
                  <a:pt x="4870" y="7406"/>
                </a:cubicBezTo>
                <a:cubicBezTo>
                  <a:pt x="4787" y="7585"/>
                  <a:pt x="4846" y="7716"/>
                  <a:pt x="5084" y="7752"/>
                </a:cubicBezTo>
                <a:cubicBezTo>
                  <a:pt x="4953" y="7894"/>
                  <a:pt x="4572" y="7752"/>
                  <a:pt x="4394" y="8121"/>
                </a:cubicBezTo>
                <a:cubicBezTo>
                  <a:pt x="4322" y="8275"/>
                  <a:pt x="4310" y="8478"/>
                  <a:pt x="4406" y="8811"/>
                </a:cubicBezTo>
                <a:lnTo>
                  <a:pt x="4406" y="8811"/>
                </a:lnTo>
                <a:cubicBezTo>
                  <a:pt x="4418" y="8097"/>
                  <a:pt x="5573" y="8478"/>
                  <a:pt x="5299" y="7299"/>
                </a:cubicBezTo>
                <a:lnTo>
                  <a:pt x="5299" y="7299"/>
                </a:lnTo>
                <a:cubicBezTo>
                  <a:pt x="5442" y="7692"/>
                  <a:pt x="5477" y="8109"/>
                  <a:pt x="5406" y="8514"/>
                </a:cubicBezTo>
                <a:cubicBezTo>
                  <a:pt x="5370" y="8478"/>
                  <a:pt x="5334" y="8442"/>
                  <a:pt x="5287" y="8430"/>
                </a:cubicBezTo>
                <a:lnTo>
                  <a:pt x="5275" y="8430"/>
                </a:lnTo>
                <a:cubicBezTo>
                  <a:pt x="5251" y="8430"/>
                  <a:pt x="5227" y="8430"/>
                  <a:pt x="5215" y="8430"/>
                </a:cubicBezTo>
                <a:cubicBezTo>
                  <a:pt x="5120" y="8442"/>
                  <a:pt x="5037" y="8514"/>
                  <a:pt x="5037" y="8621"/>
                </a:cubicBezTo>
                <a:cubicBezTo>
                  <a:pt x="5037" y="8668"/>
                  <a:pt x="5061" y="8716"/>
                  <a:pt x="5108" y="8752"/>
                </a:cubicBezTo>
                <a:cubicBezTo>
                  <a:pt x="5120" y="8752"/>
                  <a:pt x="5120" y="8764"/>
                  <a:pt x="5132" y="8764"/>
                </a:cubicBezTo>
                <a:cubicBezTo>
                  <a:pt x="5096" y="8621"/>
                  <a:pt x="5227" y="8597"/>
                  <a:pt x="5287" y="8668"/>
                </a:cubicBezTo>
                <a:cubicBezTo>
                  <a:pt x="5334" y="8728"/>
                  <a:pt x="5287" y="8883"/>
                  <a:pt x="5227" y="8930"/>
                </a:cubicBezTo>
                <a:cubicBezTo>
                  <a:pt x="5192" y="8966"/>
                  <a:pt x="5132" y="8990"/>
                  <a:pt x="5061" y="8990"/>
                </a:cubicBezTo>
                <a:cubicBezTo>
                  <a:pt x="4906" y="9002"/>
                  <a:pt x="4632" y="8906"/>
                  <a:pt x="4763" y="8585"/>
                </a:cubicBezTo>
                <a:cubicBezTo>
                  <a:pt x="4430" y="8680"/>
                  <a:pt x="4489" y="9145"/>
                  <a:pt x="4751" y="9323"/>
                </a:cubicBezTo>
                <a:cubicBezTo>
                  <a:pt x="4549" y="9442"/>
                  <a:pt x="4632" y="9585"/>
                  <a:pt x="4334" y="9597"/>
                </a:cubicBezTo>
                <a:cubicBezTo>
                  <a:pt x="4882" y="9871"/>
                  <a:pt x="5001" y="9538"/>
                  <a:pt x="5215" y="9454"/>
                </a:cubicBezTo>
                <a:lnTo>
                  <a:pt x="5215" y="9454"/>
                </a:lnTo>
                <a:cubicBezTo>
                  <a:pt x="4763" y="9680"/>
                  <a:pt x="4918" y="10049"/>
                  <a:pt x="4656" y="10335"/>
                </a:cubicBezTo>
                <a:cubicBezTo>
                  <a:pt x="5203" y="10288"/>
                  <a:pt x="5180" y="9907"/>
                  <a:pt x="5311" y="9621"/>
                </a:cubicBezTo>
                <a:lnTo>
                  <a:pt x="5311" y="9621"/>
                </a:lnTo>
                <a:cubicBezTo>
                  <a:pt x="5013" y="10335"/>
                  <a:pt x="5418" y="10514"/>
                  <a:pt x="5453" y="10966"/>
                </a:cubicBezTo>
                <a:cubicBezTo>
                  <a:pt x="5489" y="10514"/>
                  <a:pt x="5894" y="10335"/>
                  <a:pt x="5584" y="9621"/>
                </a:cubicBezTo>
                <a:lnTo>
                  <a:pt x="5584" y="9621"/>
                </a:lnTo>
                <a:cubicBezTo>
                  <a:pt x="5715" y="9907"/>
                  <a:pt x="5704" y="10288"/>
                  <a:pt x="6251" y="10335"/>
                </a:cubicBezTo>
                <a:cubicBezTo>
                  <a:pt x="5977" y="10038"/>
                  <a:pt x="6132" y="9680"/>
                  <a:pt x="5692" y="9454"/>
                </a:cubicBezTo>
                <a:lnTo>
                  <a:pt x="5692" y="9454"/>
                </a:lnTo>
                <a:cubicBezTo>
                  <a:pt x="5906" y="9538"/>
                  <a:pt x="6025" y="9871"/>
                  <a:pt x="6573" y="9597"/>
                </a:cubicBezTo>
                <a:cubicBezTo>
                  <a:pt x="6275" y="9585"/>
                  <a:pt x="6346" y="9454"/>
                  <a:pt x="6156" y="9323"/>
                </a:cubicBezTo>
                <a:cubicBezTo>
                  <a:pt x="6418" y="9145"/>
                  <a:pt x="6477" y="8680"/>
                  <a:pt x="6132" y="8585"/>
                </a:cubicBezTo>
                <a:cubicBezTo>
                  <a:pt x="6275" y="8906"/>
                  <a:pt x="6013" y="9002"/>
                  <a:pt x="5834" y="8990"/>
                </a:cubicBezTo>
                <a:cubicBezTo>
                  <a:pt x="5775" y="8990"/>
                  <a:pt x="5715" y="8966"/>
                  <a:pt x="5668" y="8930"/>
                </a:cubicBezTo>
                <a:cubicBezTo>
                  <a:pt x="5620" y="8883"/>
                  <a:pt x="5561" y="8728"/>
                  <a:pt x="5620" y="8668"/>
                </a:cubicBezTo>
                <a:cubicBezTo>
                  <a:pt x="5668" y="8597"/>
                  <a:pt x="5811" y="8621"/>
                  <a:pt x="5763" y="8764"/>
                </a:cubicBezTo>
                <a:cubicBezTo>
                  <a:pt x="5775" y="8764"/>
                  <a:pt x="5787" y="8752"/>
                  <a:pt x="5799" y="8752"/>
                </a:cubicBezTo>
                <a:cubicBezTo>
                  <a:pt x="5834" y="8716"/>
                  <a:pt x="5858" y="8668"/>
                  <a:pt x="5858" y="8621"/>
                </a:cubicBezTo>
                <a:cubicBezTo>
                  <a:pt x="5858" y="8514"/>
                  <a:pt x="5787" y="8442"/>
                  <a:pt x="5692" y="8430"/>
                </a:cubicBezTo>
                <a:cubicBezTo>
                  <a:pt x="5668" y="8430"/>
                  <a:pt x="5644" y="8430"/>
                  <a:pt x="5632" y="8430"/>
                </a:cubicBezTo>
                <a:lnTo>
                  <a:pt x="5620" y="8430"/>
                </a:lnTo>
                <a:cubicBezTo>
                  <a:pt x="5573" y="8442"/>
                  <a:pt x="5525" y="8478"/>
                  <a:pt x="5501" y="8514"/>
                </a:cubicBezTo>
                <a:cubicBezTo>
                  <a:pt x="5418" y="8109"/>
                  <a:pt x="5453" y="7680"/>
                  <a:pt x="5596" y="7299"/>
                </a:cubicBezTo>
                <a:cubicBezTo>
                  <a:pt x="5311" y="8478"/>
                  <a:pt x="6477" y="8085"/>
                  <a:pt x="6489" y="8811"/>
                </a:cubicBezTo>
                <a:lnTo>
                  <a:pt x="6489" y="8728"/>
                </a:lnTo>
                <a:cubicBezTo>
                  <a:pt x="6489" y="8752"/>
                  <a:pt x="6489" y="8787"/>
                  <a:pt x="6489" y="8811"/>
                </a:cubicBezTo>
                <a:cubicBezTo>
                  <a:pt x="6585" y="8478"/>
                  <a:pt x="6573" y="8264"/>
                  <a:pt x="6501" y="8121"/>
                </a:cubicBezTo>
                <a:cubicBezTo>
                  <a:pt x="6323" y="7752"/>
                  <a:pt x="5942" y="7894"/>
                  <a:pt x="5811" y="7740"/>
                </a:cubicBezTo>
                <a:cubicBezTo>
                  <a:pt x="6049" y="7716"/>
                  <a:pt x="6108" y="7573"/>
                  <a:pt x="6025" y="7394"/>
                </a:cubicBezTo>
                <a:cubicBezTo>
                  <a:pt x="5882" y="7585"/>
                  <a:pt x="5692" y="7442"/>
                  <a:pt x="5692" y="7263"/>
                </a:cubicBezTo>
                <a:cubicBezTo>
                  <a:pt x="5704" y="6990"/>
                  <a:pt x="5989" y="6644"/>
                  <a:pt x="5680" y="6192"/>
                </a:cubicBezTo>
                <a:cubicBezTo>
                  <a:pt x="5668" y="6097"/>
                  <a:pt x="5656" y="6013"/>
                  <a:pt x="5620" y="5918"/>
                </a:cubicBezTo>
                <a:cubicBezTo>
                  <a:pt x="5668" y="6001"/>
                  <a:pt x="5715" y="6073"/>
                  <a:pt x="5775" y="6156"/>
                </a:cubicBezTo>
                <a:cubicBezTo>
                  <a:pt x="5870" y="6692"/>
                  <a:pt x="6323" y="6728"/>
                  <a:pt x="6525" y="6918"/>
                </a:cubicBezTo>
                <a:cubicBezTo>
                  <a:pt x="6656" y="7037"/>
                  <a:pt x="6620" y="7275"/>
                  <a:pt x="6394" y="7252"/>
                </a:cubicBezTo>
                <a:cubicBezTo>
                  <a:pt x="6466" y="7430"/>
                  <a:pt x="6596" y="7490"/>
                  <a:pt x="6787" y="7347"/>
                </a:cubicBezTo>
                <a:cubicBezTo>
                  <a:pt x="6799" y="7537"/>
                  <a:pt x="6430" y="7704"/>
                  <a:pt x="6561" y="8097"/>
                </a:cubicBezTo>
                <a:cubicBezTo>
                  <a:pt x="6608" y="8252"/>
                  <a:pt x="6763" y="8395"/>
                  <a:pt x="7061" y="8573"/>
                </a:cubicBezTo>
                <a:lnTo>
                  <a:pt x="7061" y="8573"/>
                </a:lnTo>
                <a:cubicBezTo>
                  <a:pt x="6561" y="8061"/>
                  <a:pt x="7644" y="7513"/>
                  <a:pt x="6632" y="6871"/>
                </a:cubicBezTo>
                <a:lnTo>
                  <a:pt x="6632" y="6871"/>
                </a:lnTo>
                <a:cubicBezTo>
                  <a:pt x="7001" y="7049"/>
                  <a:pt x="7323" y="7323"/>
                  <a:pt x="7561" y="7668"/>
                </a:cubicBezTo>
                <a:cubicBezTo>
                  <a:pt x="7501" y="7668"/>
                  <a:pt x="7454" y="7668"/>
                  <a:pt x="7418" y="7704"/>
                </a:cubicBezTo>
                <a:lnTo>
                  <a:pt x="7406" y="7704"/>
                </a:lnTo>
                <a:cubicBezTo>
                  <a:pt x="7394" y="7704"/>
                  <a:pt x="7370" y="7716"/>
                  <a:pt x="7358" y="7740"/>
                </a:cubicBezTo>
                <a:cubicBezTo>
                  <a:pt x="7228" y="7871"/>
                  <a:pt x="7358" y="8097"/>
                  <a:pt x="7549" y="8037"/>
                </a:cubicBezTo>
                <a:cubicBezTo>
                  <a:pt x="7418" y="7966"/>
                  <a:pt x="7489" y="7847"/>
                  <a:pt x="7585" y="7859"/>
                </a:cubicBezTo>
                <a:cubicBezTo>
                  <a:pt x="7668" y="7871"/>
                  <a:pt x="7728" y="8002"/>
                  <a:pt x="7728" y="8085"/>
                </a:cubicBezTo>
                <a:cubicBezTo>
                  <a:pt x="7728" y="8144"/>
                  <a:pt x="7704" y="8204"/>
                  <a:pt x="7656" y="8240"/>
                </a:cubicBezTo>
                <a:cubicBezTo>
                  <a:pt x="7549" y="8371"/>
                  <a:pt x="7287" y="8478"/>
                  <a:pt x="7156" y="8156"/>
                </a:cubicBezTo>
                <a:cubicBezTo>
                  <a:pt x="6989" y="8466"/>
                  <a:pt x="7358" y="8752"/>
                  <a:pt x="7668" y="8692"/>
                </a:cubicBezTo>
                <a:cubicBezTo>
                  <a:pt x="7620" y="8918"/>
                  <a:pt x="7763" y="8966"/>
                  <a:pt x="7573" y="9192"/>
                </a:cubicBezTo>
                <a:cubicBezTo>
                  <a:pt x="8144" y="8990"/>
                  <a:pt x="8001" y="8668"/>
                  <a:pt x="8097" y="8454"/>
                </a:cubicBezTo>
                <a:lnTo>
                  <a:pt x="8097" y="8454"/>
                </a:lnTo>
                <a:cubicBezTo>
                  <a:pt x="7942" y="8930"/>
                  <a:pt x="8299" y="9085"/>
                  <a:pt x="8323" y="9478"/>
                </a:cubicBezTo>
                <a:cubicBezTo>
                  <a:pt x="8668" y="9061"/>
                  <a:pt x="8382" y="8799"/>
                  <a:pt x="8275" y="8502"/>
                </a:cubicBezTo>
                <a:lnTo>
                  <a:pt x="8275" y="8502"/>
                </a:lnTo>
                <a:cubicBezTo>
                  <a:pt x="8573" y="9228"/>
                  <a:pt x="8978" y="9061"/>
                  <a:pt x="9323" y="9359"/>
                </a:cubicBezTo>
                <a:cubicBezTo>
                  <a:pt x="9025" y="9002"/>
                  <a:pt x="9192" y="8597"/>
                  <a:pt x="8478" y="8311"/>
                </a:cubicBezTo>
                <a:lnTo>
                  <a:pt x="8478" y="8311"/>
                </a:lnTo>
                <a:cubicBezTo>
                  <a:pt x="8775" y="8418"/>
                  <a:pt x="9025" y="8704"/>
                  <a:pt x="9442" y="8347"/>
                </a:cubicBezTo>
                <a:cubicBezTo>
                  <a:pt x="9049" y="8335"/>
                  <a:pt x="8906" y="7966"/>
                  <a:pt x="8430" y="8121"/>
                </a:cubicBezTo>
                <a:lnTo>
                  <a:pt x="8430" y="8121"/>
                </a:lnTo>
                <a:cubicBezTo>
                  <a:pt x="8644" y="8025"/>
                  <a:pt x="8954" y="8180"/>
                  <a:pt x="9156" y="7597"/>
                </a:cubicBezTo>
                <a:cubicBezTo>
                  <a:pt x="8930" y="7799"/>
                  <a:pt x="8894" y="7656"/>
                  <a:pt x="8668" y="7692"/>
                </a:cubicBezTo>
                <a:cubicBezTo>
                  <a:pt x="8728" y="7394"/>
                  <a:pt x="8442" y="7013"/>
                  <a:pt x="8132" y="7192"/>
                </a:cubicBezTo>
                <a:cubicBezTo>
                  <a:pt x="8454" y="7323"/>
                  <a:pt x="8335" y="7585"/>
                  <a:pt x="8216" y="7692"/>
                </a:cubicBezTo>
                <a:cubicBezTo>
                  <a:pt x="8168" y="7728"/>
                  <a:pt x="8109" y="7752"/>
                  <a:pt x="8049" y="7763"/>
                </a:cubicBezTo>
                <a:cubicBezTo>
                  <a:pt x="7978" y="7763"/>
                  <a:pt x="7835" y="7692"/>
                  <a:pt x="7823" y="7609"/>
                </a:cubicBezTo>
                <a:cubicBezTo>
                  <a:pt x="7811" y="7525"/>
                  <a:pt x="7930" y="7442"/>
                  <a:pt x="8001" y="7573"/>
                </a:cubicBezTo>
                <a:cubicBezTo>
                  <a:pt x="8001" y="7549"/>
                  <a:pt x="8001" y="7525"/>
                  <a:pt x="8001" y="7502"/>
                </a:cubicBezTo>
                <a:cubicBezTo>
                  <a:pt x="8001" y="7418"/>
                  <a:pt x="7930" y="7347"/>
                  <a:pt x="7835" y="7347"/>
                </a:cubicBezTo>
                <a:cubicBezTo>
                  <a:pt x="7787" y="7347"/>
                  <a:pt x="7739" y="7359"/>
                  <a:pt x="7704" y="7394"/>
                </a:cubicBezTo>
                <a:cubicBezTo>
                  <a:pt x="7692" y="7406"/>
                  <a:pt x="7680" y="7418"/>
                  <a:pt x="7668" y="7442"/>
                </a:cubicBezTo>
                <a:lnTo>
                  <a:pt x="7668" y="7442"/>
                </a:lnTo>
                <a:cubicBezTo>
                  <a:pt x="7632" y="7490"/>
                  <a:pt x="7632" y="7537"/>
                  <a:pt x="7644" y="7585"/>
                </a:cubicBezTo>
                <a:cubicBezTo>
                  <a:pt x="7299" y="7359"/>
                  <a:pt x="7025" y="7037"/>
                  <a:pt x="6847" y="6656"/>
                </a:cubicBezTo>
                <a:cubicBezTo>
                  <a:pt x="7478" y="7692"/>
                  <a:pt x="8037" y="6597"/>
                  <a:pt x="8549" y="7109"/>
                </a:cubicBezTo>
                <a:cubicBezTo>
                  <a:pt x="8525" y="7085"/>
                  <a:pt x="8501" y="7073"/>
                  <a:pt x="8490" y="7049"/>
                </a:cubicBezTo>
                <a:cubicBezTo>
                  <a:pt x="8513" y="7073"/>
                  <a:pt x="8525" y="7085"/>
                  <a:pt x="8549" y="7109"/>
                </a:cubicBezTo>
                <a:cubicBezTo>
                  <a:pt x="8371" y="6811"/>
                  <a:pt x="8228" y="6656"/>
                  <a:pt x="8073" y="6609"/>
                </a:cubicBezTo>
                <a:cubicBezTo>
                  <a:pt x="7680" y="6478"/>
                  <a:pt x="7513" y="6835"/>
                  <a:pt x="7311" y="6823"/>
                </a:cubicBezTo>
                <a:cubicBezTo>
                  <a:pt x="7466" y="6644"/>
                  <a:pt x="7406" y="6501"/>
                  <a:pt x="7216" y="6442"/>
                </a:cubicBezTo>
                <a:cubicBezTo>
                  <a:pt x="7239" y="6668"/>
                  <a:pt x="7013" y="6704"/>
                  <a:pt x="6894" y="6573"/>
                </a:cubicBezTo>
                <a:cubicBezTo>
                  <a:pt x="6704" y="6370"/>
                  <a:pt x="6668" y="5918"/>
                  <a:pt x="6120" y="5823"/>
                </a:cubicBezTo>
                <a:cubicBezTo>
                  <a:pt x="6049" y="5763"/>
                  <a:pt x="5977" y="5716"/>
                  <a:pt x="5894" y="5668"/>
                </a:cubicBezTo>
                <a:cubicBezTo>
                  <a:pt x="5977" y="5704"/>
                  <a:pt x="6073" y="5716"/>
                  <a:pt x="6156" y="5728"/>
                </a:cubicBezTo>
                <a:cubicBezTo>
                  <a:pt x="6608" y="6037"/>
                  <a:pt x="6966" y="5751"/>
                  <a:pt x="7239" y="5739"/>
                </a:cubicBezTo>
                <a:cubicBezTo>
                  <a:pt x="7418" y="5728"/>
                  <a:pt x="7549" y="5918"/>
                  <a:pt x="7370" y="6073"/>
                </a:cubicBezTo>
                <a:cubicBezTo>
                  <a:pt x="7549" y="6156"/>
                  <a:pt x="7680" y="6097"/>
                  <a:pt x="7716" y="5858"/>
                </a:cubicBezTo>
                <a:cubicBezTo>
                  <a:pt x="7870" y="5989"/>
                  <a:pt x="7716" y="6370"/>
                  <a:pt x="8085" y="6549"/>
                </a:cubicBezTo>
                <a:cubicBezTo>
                  <a:pt x="8240" y="6620"/>
                  <a:pt x="8442" y="6632"/>
                  <a:pt x="8775" y="6537"/>
                </a:cubicBezTo>
                <a:lnTo>
                  <a:pt x="8775" y="6537"/>
                </a:lnTo>
                <a:cubicBezTo>
                  <a:pt x="8061" y="6525"/>
                  <a:pt x="8442" y="5370"/>
                  <a:pt x="7275" y="5644"/>
                </a:cubicBezTo>
                <a:lnTo>
                  <a:pt x="7275" y="5644"/>
                </a:lnTo>
                <a:cubicBezTo>
                  <a:pt x="7668" y="5501"/>
                  <a:pt x="8085" y="5466"/>
                  <a:pt x="8490" y="5549"/>
                </a:cubicBezTo>
                <a:cubicBezTo>
                  <a:pt x="8454" y="5573"/>
                  <a:pt x="8418" y="5620"/>
                  <a:pt x="8406" y="5668"/>
                </a:cubicBezTo>
                <a:lnTo>
                  <a:pt x="8406" y="5680"/>
                </a:lnTo>
                <a:cubicBezTo>
                  <a:pt x="8406" y="5692"/>
                  <a:pt x="8406" y="5716"/>
                  <a:pt x="8406" y="5728"/>
                </a:cubicBezTo>
                <a:cubicBezTo>
                  <a:pt x="8406" y="5918"/>
                  <a:pt x="8656" y="5978"/>
                  <a:pt x="8740" y="5811"/>
                </a:cubicBezTo>
                <a:cubicBezTo>
                  <a:pt x="8597" y="5858"/>
                  <a:pt x="8573" y="5716"/>
                  <a:pt x="8644" y="5668"/>
                </a:cubicBezTo>
                <a:cubicBezTo>
                  <a:pt x="8716" y="5608"/>
                  <a:pt x="8859" y="5668"/>
                  <a:pt x="8906" y="5716"/>
                </a:cubicBezTo>
                <a:cubicBezTo>
                  <a:pt x="8954" y="5763"/>
                  <a:pt x="8978" y="5823"/>
                  <a:pt x="8978" y="5882"/>
                </a:cubicBezTo>
                <a:cubicBezTo>
                  <a:pt x="8990" y="6049"/>
                  <a:pt x="8882" y="6311"/>
                  <a:pt x="8561" y="6180"/>
                </a:cubicBezTo>
                <a:cubicBezTo>
                  <a:pt x="8656" y="6525"/>
                  <a:pt x="9121" y="6466"/>
                  <a:pt x="9299" y="6204"/>
                </a:cubicBezTo>
                <a:cubicBezTo>
                  <a:pt x="9418" y="6394"/>
                  <a:pt x="9561" y="6323"/>
                  <a:pt x="9585" y="6620"/>
                </a:cubicBezTo>
                <a:cubicBezTo>
                  <a:pt x="9847" y="6061"/>
                  <a:pt x="9514" y="5954"/>
                  <a:pt x="9430" y="5728"/>
                </a:cubicBezTo>
                <a:lnTo>
                  <a:pt x="9430" y="5728"/>
                </a:lnTo>
                <a:cubicBezTo>
                  <a:pt x="9656" y="6180"/>
                  <a:pt x="10025" y="6025"/>
                  <a:pt x="10311" y="6287"/>
                </a:cubicBezTo>
                <a:cubicBezTo>
                  <a:pt x="10264" y="5751"/>
                  <a:pt x="9883" y="5763"/>
                  <a:pt x="9597" y="5632"/>
                </a:cubicBezTo>
                <a:lnTo>
                  <a:pt x="9597" y="5632"/>
                </a:lnTo>
                <a:cubicBezTo>
                  <a:pt x="10311" y="5930"/>
                  <a:pt x="10490" y="5537"/>
                  <a:pt x="10942" y="5489"/>
                </a:cubicBezTo>
                <a:cubicBezTo>
                  <a:pt x="10490" y="5454"/>
                  <a:pt x="10311" y="5049"/>
                  <a:pt x="9597" y="5358"/>
                </a:cubicBezTo>
                <a:lnTo>
                  <a:pt x="9597" y="5358"/>
                </a:lnTo>
                <a:cubicBezTo>
                  <a:pt x="9883" y="5227"/>
                  <a:pt x="10264" y="5239"/>
                  <a:pt x="10311" y="4704"/>
                </a:cubicBezTo>
                <a:cubicBezTo>
                  <a:pt x="10014" y="4966"/>
                  <a:pt x="9656" y="4811"/>
                  <a:pt x="9430" y="5263"/>
                </a:cubicBezTo>
                <a:lnTo>
                  <a:pt x="9430" y="5263"/>
                </a:lnTo>
                <a:cubicBezTo>
                  <a:pt x="9514" y="5037"/>
                  <a:pt x="9847" y="4930"/>
                  <a:pt x="9585" y="4370"/>
                </a:cubicBezTo>
                <a:cubicBezTo>
                  <a:pt x="9573" y="4644"/>
                  <a:pt x="9430" y="4573"/>
                  <a:pt x="9299" y="4775"/>
                </a:cubicBezTo>
                <a:close/>
                <a:moveTo>
                  <a:pt x="4608" y="5728"/>
                </a:moveTo>
                <a:cubicBezTo>
                  <a:pt x="4477" y="5811"/>
                  <a:pt x="4322" y="5823"/>
                  <a:pt x="4168" y="5799"/>
                </a:cubicBezTo>
                <a:cubicBezTo>
                  <a:pt x="3977" y="5751"/>
                  <a:pt x="3799" y="5608"/>
                  <a:pt x="3441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51" y="5466"/>
                  <a:pt x="3358" y="5454"/>
                  <a:pt x="3441" y="5430"/>
                </a:cubicBezTo>
                <a:cubicBezTo>
                  <a:pt x="3799" y="5358"/>
                  <a:pt x="3977" y="5204"/>
                  <a:pt x="4168" y="5156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8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8" y="6716"/>
                  <a:pt x="4370" y="6740"/>
                  <a:pt x="4072" y="6942"/>
                </a:cubicBezTo>
                <a:cubicBezTo>
                  <a:pt x="3989" y="6990"/>
                  <a:pt x="3906" y="7049"/>
                  <a:pt x="3822" y="7121"/>
                </a:cubicBezTo>
                <a:cubicBezTo>
                  <a:pt x="3882" y="7037"/>
                  <a:pt x="3941" y="6954"/>
                  <a:pt x="4001" y="6871"/>
                </a:cubicBezTo>
                <a:cubicBezTo>
                  <a:pt x="4191" y="6573"/>
                  <a:pt x="4227" y="6335"/>
                  <a:pt x="4322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89" y="6394"/>
                  <a:pt x="4906" y="6525"/>
                  <a:pt x="4775" y="6609"/>
                </a:cubicBezTo>
                <a:close/>
                <a:moveTo>
                  <a:pt x="4441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2" y="4787"/>
                </a:cubicBezTo>
                <a:cubicBezTo>
                  <a:pt x="4227" y="4620"/>
                  <a:pt x="4203" y="4382"/>
                  <a:pt x="4001" y="4084"/>
                </a:cubicBezTo>
                <a:cubicBezTo>
                  <a:pt x="3941" y="4001"/>
                  <a:pt x="3882" y="3918"/>
                  <a:pt x="3822" y="3834"/>
                </a:cubicBezTo>
                <a:cubicBezTo>
                  <a:pt x="3906" y="3894"/>
                  <a:pt x="3989" y="3953"/>
                  <a:pt x="4072" y="4013"/>
                </a:cubicBezTo>
                <a:cubicBezTo>
                  <a:pt x="4370" y="4204"/>
                  <a:pt x="4608" y="4239"/>
                  <a:pt x="4775" y="4334"/>
                </a:cubicBezTo>
                <a:cubicBezTo>
                  <a:pt x="4906" y="4418"/>
                  <a:pt x="5001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7" y="6954"/>
                  <a:pt x="5584" y="7144"/>
                  <a:pt x="5513" y="7490"/>
                </a:cubicBezTo>
                <a:cubicBezTo>
                  <a:pt x="5489" y="7585"/>
                  <a:pt x="5477" y="7692"/>
                  <a:pt x="5465" y="7787"/>
                </a:cubicBezTo>
                <a:cubicBezTo>
                  <a:pt x="5442" y="7680"/>
                  <a:pt x="5430" y="7585"/>
                  <a:pt x="5418" y="7490"/>
                </a:cubicBezTo>
                <a:cubicBezTo>
                  <a:pt x="5334" y="7144"/>
                  <a:pt x="5192" y="6954"/>
                  <a:pt x="5144" y="6763"/>
                </a:cubicBezTo>
                <a:cubicBezTo>
                  <a:pt x="5108" y="6620"/>
                  <a:pt x="5132" y="6466"/>
                  <a:pt x="5203" y="6335"/>
                </a:cubicBezTo>
                <a:cubicBezTo>
                  <a:pt x="4989" y="6549"/>
                  <a:pt x="5144" y="6930"/>
                  <a:pt x="5465" y="6930"/>
                </a:cubicBezTo>
                <a:cubicBezTo>
                  <a:pt x="5775" y="6930"/>
                  <a:pt x="5930" y="6549"/>
                  <a:pt x="5715" y="6335"/>
                </a:cubicBezTo>
                <a:close/>
                <a:moveTo>
                  <a:pt x="5465" y="4025"/>
                </a:moveTo>
                <a:cubicBezTo>
                  <a:pt x="5287" y="4180"/>
                  <a:pt x="5203" y="4394"/>
                  <a:pt x="5203" y="4620"/>
                </a:cubicBezTo>
                <a:cubicBezTo>
                  <a:pt x="5132" y="4489"/>
                  <a:pt x="5108" y="4334"/>
                  <a:pt x="5144" y="4192"/>
                </a:cubicBezTo>
                <a:cubicBezTo>
                  <a:pt x="5192" y="4001"/>
                  <a:pt x="5334" y="3811"/>
                  <a:pt x="5418" y="3465"/>
                </a:cubicBezTo>
                <a:cubicBezTo>
                  <a:pt x="5430" y="3370"/>
                  <a:pt x="5453" y="3275"/>
                  <a:pt x="5465" y="3168"/>
                </a:cubicBezTo>
                <a:cubicBezTo>
                  <a:pt x="5477" y="3263"/>
                  <a:pt x="5489" y="3358"/>
                  <a:pt x="5513" y="3465"/>
                </a:cubicBezTo>
                <a:cubicBezTo>
                  <a:pt x="5584" y="3811"/>
                  <a:pt x="5727" y="4001"/>
                  <a:pt x="5775" y="4192"/>
                </a:cubicBezTo>
                <a:cubicBezTo>
                  <a:pt x="5811" y="4334"/>
                  <a:pt x="5787" y="4489"/>
                  <a:pt x="5715" y="4620"/>
                </a:cubicBezTo>
                <a:cubicBezTo>
                  <a:pt x="5715" y="4394"/>
                  <a:pt x="5632" y="4180"/>
                  <a:pt x="5465" y="4025"/>
                </a:cubicBezTo>
                <a:close/>
                <a:moveTo>
                  <a:pt x="6644" y="4084"/>
                </a:moveTo>
                <a:close/>
                <a:moveTo>
                  <a:pt x="6858" y="6656"/>
                </a:moveTo>
                <a:close/>
                <a:moveTo>
                  <a:pt x="6489" y="6513"/>
                </a:moveTo>
                <a:cubicBezTo>
                  <a:pt x="6501" y="6287"/>
                  <a:pt x="6406" y="6061"/>
                  <a:pt x="6239" y="5918"/>
                </a:cubicBezTo>
                <a:cubicBezTo>
                  <a:pt x="6382" y="5954"/>
                  <a:pt x="6513" y="6049"/>
                  <a:pt x="6596" y="6180"/>
                </a:cubicBezTo>
                <a:cubicBezTo>
                  <a:pt x="6704" y="6347"/>
                  <a:pt x="6727" y="6573"/>
                  <a:pt x="6918" y="6882"/>
                </a:cubicBezTo>
                <a:cubicBezTo>
                  <a:pt x="6977" y="6966"/>
                  <a:pt x="7037" y="7049"/>
                  <a:pt x="7097" y="7132"/>
                </a:cubicBezTo>
                <a:cubicBezTo>
                  <a:pt x="7025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4" y="6620"/>
                </a:cubicBezTo>
                <a:cubicBezTo>
                  <a:pt x="6013" y="6549"/>
                  <a:pt x="5930" y="6418"/>
                  <a:pt x="5882" y="6275"/>
                </a:cubicBezTo>
                <a:cubicBezTo>
                  <a:pt x="6037" y="6430"/>
                  <a:pt x="6263" y="6513"/>
                  <a:pt x="6489" y="6501"/>
                </a:cubicBezTo>
                <a:close/>
                <a:moveTo>
                  <a:pt x="5894" y="4704"/>
                </a:moveTo>
                <a:cubicBezTo>
                  <a:pt x="5930" y="4561"/>
                  <a:pt x="6013" y="4430"/>
                  <a:pt x="6144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3" y="3906"/>
                  <a:pt x="7097" y="3846"/>
                </a:cubicBezTo>
                <a:cubicBezTo>
                  <a:pt x="7037" y="3918"/>
                  <a:pt x="6977" y="4001"/>
                  <a:pt x="6918" y="4096"/>
                </a:cubicBezTo>
                <a:cubicBezTo>
                  <a:pt x="6727" y="4394"/>
                  <a:pt x="6692" y="4632"/>
                  <a:pt x="6596" y="4799"/>
                </a:cubicBezTo>
                <a:cubicBezTo>
                  <a:pt x="6513" y="4918"/>
                  <a:pt x="6382" y="5013"/>
                  <a:pt x="6239" y="5061"/>
                </a:cubicBezTo>
                <a:cubicBezTo>
                  <a:pt x="6406" y="4906"/>
                  <a:pt x="6489" y="4692"/>
                  <a:pt x="6489" y="4465"/>
                </a:cubicBezTo>
                <a:cubicBezTo>
                  <a:pt x="6263" y="4442"/>
                  <a:pt x="6037" y="4537"/>
                  <a:pt x="5882" y="4692"/>
                </a:cubicBezTo>
                <a:close/>
                <a:moveTo>
                  <a:pt x="7287" y="5335"/>
                </a:moveTo>
                <a:close/>
                <a:moveTo>
                  <a:pt x="7478" y="5537"/>
                </a:moveTo>
                <a:cubicBezTo>
                  <a:pt x="7132" y="5608"/>
                  <a:pt x="6942" y="5751"/>
                  <a:pt x="6751" y="5799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11"/>
                  <a:pt x="6549" y="5227"/>
                  <a:pt x="6323" y="5227"/>
                </a:cubicBezTo>
                <a:cubicBezTo>
                  <a:pt x="6454" y="5156"/>
                  <a:pt x="6608" y="5132"/>
                  <a:pt x="6751" y="5168"/>
                </a:cubicBezTo>
                <a:cubicBezTo>
                  <a:pt x="6942" y="5216"/>
                  <a:pt x="7132" y="5358"/>
                  <a:pt x="7478" y="5442"/>
                </a:cubicBezTo>
                <a:cubicBezTo>
                  <a:pt x="7573" y="5454"/>
                  <a:pt x="7680" y="5477"/>
                  <a:pt x="7775" y="5489"/>
                </a:cubicBezTo>
                <a:cubicBezTo>
                  <a:pt x="7668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6" name="Google Shape;5676;p34"/>
          <p:cNvSpPr/>
          <p:nvPr/>
        </p:nvSpPr>
        <p:spPr>
          <a:xfrm rot="5400000">
            <a:off x="2941206" y="1865626"/>
            <a:ext cx="990567" cy="990567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43" y="6156"/>
                </a:moveTo>
                <a:cubicBezTo>
                  <a:pt x="1822" y="6406"/>
                  <a:pt x="2286" y="6465"/>
                  <a:pt x="2382" y="6132"/>
                </a:cubicBezTo>
                <a:cubicBezTo>
                  <a:pt x="2060" y="6263"/>
                  <a:pt x="1965" y="6001"/>
                  <a:pt x="1965" y="5834"/>
                </a:cubicBezTo>
                <a:cubicBezTo>
                  <a:pt x="1965" y="5775"/>
                  <a:pt x="1989" y="5715"/>
                  <a:pt x="2036" y="5668"/>
                </a:cubicBezTo>
                <a:cubicBezTo>
                  <a:pt x="2084" y="5620"/>
                  <a:pt x="2227" y="5561"/>
                  <a:pt x="2298" y="5608"/>
                </a:cubicBezTo>
                <a:cubicBezTo>
                  <a:pt x="2370" y="5668"/>
                  <a:pt x="2346" y="5811"/>
                  <a:pt x="2203" y="5763"/>
                </a:cubicBezTo>
                <a:cubicBezTo>
                  <a:pt x="2286" y="5930"/>
                  <a:pt x="2536" y="5870"/>
                  <a:pt x="2536" y="5680"/>
                </a:cubicBezTo>
                <a:cubicBezTo>
                  <a:pt x="2536" y="5668"/>
                  <a:pt x="2536" y="5644"/>
                  <a:pt x="2536" y="5632"/>
                </a:cubicBezTo>
                <a:lnTo>
                  <a:pt x="2536" y="5620"/>
                </a:lnTo>
                <a:cubicBezTo>
                  <a:pt x="2524" y="5561"/>
                  <a:pt x="2489" y="5525"/>
                  <a:pt x="2441" y="5501"/>
                </a:cubicBezTo>
                <a:cubicBezTo>
                  <a:pt x="2846" y="5418"/>
                  <a:pt x="3275" y="5453"/>
                  <a:pt x="3656" y="5596"/>
                </a:cubicBezTo>
                <a:lnTo>
                  <a:pt x="3656" y="5596"/>
                </a:lnTo>
                <a:cubicBezTo>
                  <a:pt x="2477" y="5311"/>
                  <a:pt x="2870" y="6477"/>
                  <a:pt x="2143" y="6489"/>
                </a:cubicBezTo>
                <a:lnTo>
                  <a:pt x="2143" y="6489"/>
                </a:lnTo>
                <a:cubicBezTo>
                  <a:pt x="2477" y="6584"/>
                  <a:pt x="2691" y="6573"/>
                  <a:pt x="2834" y="6501"/>
                </a:cubicBezTo>
                <a:cubicBezTo>
                  <a:pt x="3203" y="6323"/>
                  <a:pt x="3060" y="5942"/>
                  <a:pt x="3215" y="5811"/>
                </a:cubicBezTo>
                <a:cubicBezTo>
                  <a:pt x="3239" y="6049"/>
                  <a:pt x="3382" y="6108"/>
                  <a:pt x="3560" y="6025"/>
                </a:cubicBezTo>
                <a:cubicBezTo>
                  <a:pt x="3370" y="5870"/>
                  <a:pt x="3513" y="5680"/>
                  <a:pt x="3691" y="5692"/>
                </a:cubicBezTo>
                <a:cubicBezTo>
                  <a:pt x="3965" y="5703"/>
                  <a:pt x="4310" y="5989"/>
                  <a:pt x="4763" y="5680"/>
                </a:cubicBezTo>
                <a:cubicBezTo>
                  <a:pt x="4858" y="5668"/>
                  <a:pt x="4941" y="5656"/>
                  <a:pt x="5037" y="5620"/>
                </a:cubicBezTo>
                <a:cubicBezTo>
                  <a:pt x="4953" y="5668"/>
                  <a:pt x="4870" y="5715"/>
                  <a:pt x="4799" y="5775"/>
                </a:cubicBezTo>
                <a:cubicBezTo>
                  <a:pt x="4263" y="5870"/>
                  <a:pt x="4227" y="6323"/>
                  <a:pt x="4037" y="6525"/>
                </a:cubicBezTo>
                <a:cubicBezTo>
                  <a:pt x="3917" y="6656"/>
                  <a:pt x="3679" y="6620"/>
                  <a:pt x="3703" y="6394"/>
                </a:cubicBezTo>
                <a:cubicBezTo>
                  <a:pt x="3525" y="6465"/>
                  <a:pt x="3465" y="6596"/>
                  <a:pt x="3608" y="6775"/>
                </a:cubicBezTo>
                <a:cubicBezTo>
                  <a:pt x="3417" y="6787"/>
                  <a:pt x="3251" y="6430"/>
                  <a:pt x="2858" y="6561"/>
                </a:cubicBezTo>
                <a:cubicBezTo>
                  <a:pt x="2703" y="6608"/>
                  <a:pt x="2560" y="6763"/>
                  <a:pt x="2382" y="7061"/>
                </a:cubicBezTo>
                <a:lnTo>
                  <a:pt x="2382" y="7061"/>
                </a:lnTo>
                <a:cubicBezTo>
                  <a:pt x="2894" y="6561"/>
                  <a:pt x="3441" y="7656"/>
                  <a:pt x="4084" y="6620"/>
                </a:cubicBezTo>
                <a:lnTo>
                  <a:pt x="4084" y="6620"/>
                </a:lnTo>
                <a:cubicBezTo>
                  <a:pt x="3906" y="7001"/>
                  <a:pt x="3632" y="7323"/>
                  <a:pt x="3286" y="7549"/>
                </a:cubicBezTo>
                <a:cubicBezTo>
                  <a:pt x="3298" y="7501"/>
                  <a:pt x="3286" y="7454"/>
                  <a:pt x="3263" y="7406"/>
                </a:cubicBezTo>
                <a:lnTo>
                  <a:pt x="3263" y="7406"/>
                </a:lnTo>
                <a:cubicBezTo>
                  <a:pt x="3251" y="7382"/>
                  <a:pt x="3239" y="7370"/>
                  <a:pt x="3227" y="7358"/>
                </a:cubicBezTo>
                <a:cubicBezTo>
                  <a:pt x="3084" y="7227"/>
                  <a:pt x="2870" y="7358"/>
                  <a:pt x="2929" y="7537"/>
                </a:cubicBezTo>
                <a:cubicBezTo>
                  <a:pt x="3001" y="7406"/>
                  <a:pt x="3108" y="7489"/>
                  <a:pt x="3108" y="7573"/>
                </a:cubicBezTo>
                <a:cubicBezTo>
                  <a:pt x="3096" y="7656"/>
                  <a:pt x="2953" y="7727"/>
                  <a:pt x="2882" y="7727"/>
                </a:cubicBezTo>
                <a:cubicBezTo>
                  <a:pt x="2822" y="7716"/>
                  <a:pt x="2763" y="7692"/>
                  <a:pt x="2715" y="7656"/>
                </a:cubicBezTo>
                <a:cubicBezTo>
                  <a:pt x="2596" y="7549"/>
                  <a:pt x="2477" y="7287"/>
                  <a:pt x="2798" y="7156"/>
                </a:cubicBezTo>
                <a:cubicBezTo>
                  <a:pt x="2489" y="6977"/>
                  <a:pt x="2203" y="7358"/>
                  <a:pt x="2262" y="7656"/>
                </a:cubicBezTo>
                <a:cubicBezTo>
                  <a:pt x="2036" y="7608"/>
                  <a:pt x="2001" y="7763"/>
                  <a:pt x="1774" y="7561"/>
                </a:cubicBezTo>
                <a:cubicBezTo>
                  <a:pt x="1977" y="8144"/>
                  <a:pt x="2286" y="7989"/>
                  <a:pt x="2501" y="8085"/>
                </a:cubicBezTo>
                <a:lnTo>
                  <a:pt x="2501" y="8085"/>
                </a:lnTo>
                <a:cubicBezTo>
                  <a:pt x="2024" y="7942"/>
                  <a:pt x="1881" y="8299"/>
                  <a:pt x="1477" y="8311"/>
                </a:cubicBezTo>
                <a:cubicBezTo>
                  <a:pt x="1893" y="8668"/>
                  <a:pt x="2155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3" y="8978"/>
                  <a:pt x="1608" y="9311"/>
                </a:cubicBezTo>
                <a:cubicBezTo>
                  <a:pt x="1953" y="9013"/>
                  <a:pt x="2358" y="9192"/>
                  <a:pt x="2643" y="8466"/>
                </a:cubicBezTo>
                <a:lnTo>
                  <a:pt x="2643" y="8466"/>
                </a:lnTo>
                <a:cubicBezTo>
                  <a:pt x="2536" y="8763"/>
                  <a:pt x="2251" y="9025"/>
                  <a:pt x="2608" y="9442"/>
                </a:cubicBezTo>
                <a:cubicBezTo>
                  <a:pt x="2632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29" y="8632"/>
                  <a:pt x="2774" y="8942"/>
                  <a:pt x="3358" y="9144"/>
                </a:cubicBezTo>
                <a:cubicBezTo>
                  <a:pt x="3167" y="8930"/>
                  <a:pt x="3310" y="8882"/>
                  <a:pt x="3263" y="8656"/>
                </a:cubicBezTo>
                <a:cubicBezTo>
                  <a:pt x="3572" y="8716"/>
                  <a:pt x="3941" y="8430"/>
                  <a:pt x="3763" y="8120"/>
                </a:cubicBezTo>
                <a:cubicBezTo>
                  <a:pt x="3632" y="8442"/>
                  <a:pt x="3382" y="8335"/>
                  <a:pt x="3275" y="8204"/>
                </a:cubicBezTo>
                <a:cubicBezTo>
                  <a:pt x="3227" y="8168"/>
                  <a:pt x="3203" y="8108"/>
                  <a:pt x="3203" y="8037"/>
                </a:cubicBezTo>
                <a:cubicBezTo>
                  <a:pt x="3203" y="7966"/>
                  <a:pt x="3263" y="7823"/>
                  <a:pt x="3346" y="7823"/>
                </a:cubicBezTo>
                <a:cubicBezTo>
                  <a:pt x="3429" y="7811"/>
                  <a:pt x="3513" y="7918"/>
                  <a:pt x="3382" y="8001"/>
                </a:cubicBezTo>
                <a:cubicBezTo>
                  <a:pt x="3405" y="8001"/>
                  <a:pt x="3429" y="8001"/>
                  <a:pt x="3453" y="8001"/>
                </a:cubicBezTo>
                <a:cubicBezTo>
                  <a:pt x="3536" y="7989"/>
                  <a:pt x="3608" y="7918"/>
                  <a:pt x="3608" y="7835"/>
                </a:cubicBezTo>
                <a:cubicBezTo>
                  <a:pt x="3608" y="7787"/>
                  <a:pt x="3596" y="7739"/>
                  <a:pt x="3560" y="7692"/>
                </a:cubicBezTo>
                <a:cubicBezTo>
                  <a:pt x="3548" y="7680"/>
                  <a:pt x="3536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17" y="7620"/>
                  <a:pt x="3358" y="7632"/>
                </a:cubicBezTo>
                <a:cubicBezTo>
                  <a:pt x="3596" y="7287"/>
                  <a:pt x="3917" y="7013"/>
                  <a:pt x="4287" y="6835"/>
                </a:cubicBezTo>
                <a:cubicBezTo>
                  <a:pt x="3263" y="7477"/>
                  <a:pt x="4358" y="8025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61"/>
                </a:cubicBezTo>
                <a:cubicBezTo>
                  <a:pt x="4477" y="7680"/>
                  <a:pt x="4108" y="7501"/>
                  <a:pt x="4120" y="7311"/>
                </a:cubicBezTo>
                <a:cubicBezTo>
                  <a:pt x="4310" y="7466"/>
                  <a:pt x="4441" y="7394"/>
                  <a:pt x="4513" y="7216"/>
                </a:cubicBezTo>
                <a:cubicBezTo>
                  <a:pt x="4275" y="7239"/>
                  <a:pt x="4239" y="7001"/>
                  <a:pt x="4382" y="6882"/>
                </a:cubicBezTo>
                <a:cubicBezTo>
                  <a:pt x="4572" y="6692"/>
                  <a:pt x="5037" y="6656"/>
                  <a:pt x="5132" y="6120"/>
                </a:cubicBezTo>
                <a:cubicBezTo>
                  <a:pt x="5191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15" y="7227"/>
                </a:cubicBezTo>
                <a:cubicBezTo>
                  <a:pt x="5215" y="7406"/>
                  <a:pt x="5037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65" y="7858"/>
                  <a:pt x="4584" y="7716"/>
                  <a:pt x="4394" y="8085"/>
                </a:cubicBezTo>
                <a:cubicBezTo>
                  <a:pt x="4322" y="8239"/>
                  <a:pt x="4322" y="8442"/>
                  <a:pt x="4418" y="8775"/>
                </a:cubicBezTo>
                <a:lnTo>
                  <a:pt x="4418" y="8775"/>
                </a:lnTo>
                <a:cubicBezTo>
                  <a:pt x="4429" y="8061"/>
                  <a:pt x="5584" y="8442"/>
                  <a:pt x="5310" y="7263"/>
                </a:cubicBezTo>
                <a:lnTo>
                  <a:pt x="5310" y="7263"/>
                </a:lnTo>
                <a:cubicBezTo>
                  <a:pt x="5453" y="7656"/>
                  <a:pt x="5477" y="8085"/>
                  <a:pt x="5406" y="8489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39" y="8406"/>
                  <a:pt x="5215" y="8406"/>
                </a:cubicBezTo>
                <a:cubicBezTo>
                  <a:pt x="5120" y="8406"/>
                  <a:pt x="5037" y="8489"/>
                  <a:pt x="5037" y="8597"/>
                </a:cubicBezTo>
                <a:cubicBezTo>
                  <a:pt x="5049" y="8644"/>
                  <a:pt x="5072" y="8692"/>
                  <a:pt x="5108" y="8716"/>
                </a:cubicBezTo>
                <a:cubicBezTo>
                  <a:pt x="5120" y="8728"/>
                  <a:pt x="5132" y="8740"/>
                  <a:pt x="5144" y="8740"/>
                </a:cubicBezTo>
                <a:cubicBezTo>
                  <a:pt x="5096" y="8597"/>
                  <a:pt x="5239" y="8573"/>
                  <a:pt x="5287" y="8644"/>
                </a:cubicBezTo>
                <a:cubicBezTo>
                  <a:pt x="5346" y="8704"/>
                  <a:pt x="5287" y="8847"/>
                  <a:pt x="5239" y="8906"/>
                </a:cubicBezTo>
                <a:cubicBezTo>
                  <a:pt x="5191" y="8942"/>
                  <a:pt x="5132" y="8966"/>
                  <a:pt x="5072" y="8966"/>
                </a:cubicBezTo>
                <a:cubicBezTo>
                  <a:pt x="4906" y="8978"/>
                  <a:pt x="4644" y="8882"/>
                  <a:pt x="4775" y="8561"/>
                </a:cubicBezTo>
                <a:cubicBezTo>
                  <a:pt x="4429" y="8656"/>
                  <a:pt x="4489" y="9121"/>
                  <a:pt x="4751" y="9287"/>
                </a:cubicBezTo>
                <a:cubicBezTo>
                  <a:pt x="4560" y="9418"/>
                  <a:pt x="4632" y="9549"/>
                  <a:pt x="4334" y="9573"/>
                </a:cubicBezTo>
                <a:cubicBezTo>
                  <a:pt x="4882" y="9847"/>
                  <a:pt x="5001" y="9513"/>
                  <a:pt x="5215" y="9430"/>
                </a:cubicBezTo>
                <a:lnTo>
                  <a:pt x="5215" y="9430"/>
                </a:lnTo>
                <a:cubicBezTo>
                  <a:pt x="4775" y="9656"/>
                  <a:pt x="4918" y="10025"/>
                  <a:pt x="4656" y="10311"/>
                </a:cubicBezTo>
                <a:cubicBezTo>
                  <a:pt x="5203" y="10264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30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64"/>
                  <a:pt x="6251" y="10311"/>
                </a:cubicBezTo>
                <a:cubicBezTo>
                  <a:pt x="5989" y="10013"/>
                  <a:pt x="6144" y="9656"/>
                  <a:pt x="5691" y="9430"/>
                </a:cubicBezTo>
                <a:lnTo>
                  <a:pt x="5691" y="9430"/>
                </a:lnTo>
                <a:cubicBezTo>
                  <a:pt x="5918" y="9513"/>
                  <a:pt x="6025" y="9835"/>
                  <a:pt x="6573" y="9573"/>
                </a:cubicBezTo>
                <a:cubicBezTo>
                  <a:pt x="6275" y="9549"/>
                  <a:pt x="6358" y="9430"/>
                  <a:pt x="6168" y="9287"/>
                </a:cubicBezTo>
                <a:cubicBezTo>
                  <a:pt x="6418" y="9121"/>
                  <a:pt x="6477" y="8656"/>
                  <a:pt x="6144" y="8561"/>
                </a:cubicBezTo>
                <a:cubicBezTo>
                  <a:pt x="6275" y="8882"/>
                  <a:pt x="6013" y="8978"/>
                  <a:pt x="5846" y="8966"/>
                </a:cubicBezTo>
                <a:cubicBezTo>
                  <a:pt x="5787" y="8966"/>
                  <a:pt x="5727" y="8942"/>
                  <a:pt x="5680" y="8906"/>
                </a:cubicBezTo>
                <a:cubicBezTo>
                  <a:pt x="5620" y="8847"/>
                  <a:pt x="5572" y="8704"/>
                  <a:pt x="5620" y="8644"/>
                </a:cubicBezTo>
                <a:cubicBezTo>
                  <a:pt x="5680" y="8573"/>
                  <a:pt x="5822" y="8597"/>
                  <a:pt x="5775" y="8740"/>
                </a:cubicBezTo>
                <a:lnTo>
                  <a:pt x="5799" y="8716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489"/>
                  <a:pt x="5787" y="8406"/>
                  <a:pt x="5691" y="8406"/>
                </a:cubicBezTo>
                <a:cubicBezTo>
                  <a:pt x="5680" y="8406"/>
                  <a:pt x="5656" y="8406"/>
                  <a:pt x="5644" y="8406"/>
                </a:cubicBezTo>
                <a:lnTo>
                  <a:pt x="5632" y="8406"/>
                </a:lnTo>
                <a:cubicBezTo>
                  <a:pt x="5572" y="8418"/>
                  <a:pt x="5537" y="8442"/>
                  <a:pt x="5513" y="8489"/>
                </a:cubicBezTo>
                <a:cubicBezTo>
                  <a:pt x="5430" y="8085"/>
                  <a:pt x="5465" y="7656"/>
                  <a:pt x="5596" y="7275"/>
                </a:cubicBezTo>
                <a:cubicBezTo>
                  <a:pt x="5322" y="8442"/>
                  <a:pt x="6489" y="8061"/>
                  <a:pt x="6489" y="8787"/>
                </a:cubicBezTo>
                <a:cubicBezTo>
                  <a:pt x="6489" y="8763"/>
                  <a:pt x="6489" y="8728"/>
                  <a:pt x="6489" y="8704"/>
                </a:cubicBez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16"/>
                </a:cubicBezTo>
                <a:cubicBezTo>
                  <a:pt x="6049" y="7692"/>
                  <a:pt x="6108" y="7549"/>
                  <a:pt x="6037" y="7370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08"/>
                  <a:pt x="5691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80" y="5977"/>
                  <a:pt x="5727" y="6049"/>
                  <a:pt x="5787" y="6120"/>
                </a:cubicBezTo>
                <a:cubicBezTo>
                  <a:pt x="5882" y="6668"/>
                  <a:pt x="6334" y="6704"/>
                  <a:pt x="6537" y="6894"/>
                </a:cubicBezTo>
                <a:cubicBezTo>
                  <a:pt x="6668" y="7013"/>
                  <a:pt x="6632" y="7239"/>
                  <a:pt x="6394" y="7227"/>
                </a:cubicBezTo>
                <a:cubicBezTo>
                  <a:pt x="6465" y="7406"/>
                  <a:pt x="6608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20" y="8216"/>
                  <a:pt x="6763" y="8370"/>
                  <a:pt x="7073" y="8549"/>
                </a:cubicBezTo>
                <a:lnTo>
                  <a:pt x="7073" y="8549"/>
                </a:lnTo>
                <a:cubicBezTo>
                  <a:pt x="6573" y="8037"/>
                  <a:pt x="7656" y="7477"/>
                  <a:pt x="6632" y="6846"/>
                </a:cubicBezTo>
                <a:lnTo>
                  <a:pt x="6632" y="6846"/>
                </a:lnTo>
                <a:cubicBezTo>
                  <a:pt x="7013" y="7025"/>
                  <a:pt x="7335" y="7299"/>
                  <a:pt x="7561" y="7644"/>
                </a:cubicBezTo>
                <a:cubicBezTo>
                  <a:pt x="7513" y="7632"/>
                  <a:pt x="7466" y="7644"/>
                  <a:pt x="7418" y="7668"/>
                </a:cubicBezTo>
                <a:lnTo>
                  <a:pt x="7418" y="7668"/>
                </a:lnTo>
                <a:cubicBezTo>
                  <a:pt x="7394" y="7680"/>
                  <a:pt x="7382" y="7692"/>
                  <a:pt x="7370" y="7704"/>
                </a:cubicBezTo>
                <a:cubicBezTo>
                  <a:pt x="7227" y="7835"/>
                  <a:pt x="7370" y="8073"/>
                  <a:pt x="7549" y="8001"/>
                </a:cubicBezTo>
                <a:cubicBezTo>
                  <a:pt x="7418" y="7930"/>
                  <a:pt x="7501" y="7823"/>
                  <a:pt x="7585" y="7835"/>
                </a:cubicBezTo>
                <a:cubicBezTo>
                  <a:pt x="7668" y="7847"/>
                  <a:pt x="7739" y="7978"/>
                  <a:pt x="7739" y="8049"/>
                </a:cubicBezTo>
                <a:cubicBezTo>
                  <a:pt x="7727" y="8120"/>
                  <a:pt x="7704" y="8168"/>
                  <a:pt x="7668" y="8216"/>
                </a:cubicBezTo>
                <a:cubicBezTo>
                  <a:pt x="7561" y="8347"/>
                  <a:pt x="7299" y="8454"/>
                  <a:pt x="7168" y="8132"/>
                </a:cubicBezTo>
                <a:cubicBezTo>
                  <a:pt x="6989" y="8442"/>
                  <a:pt x="7370" y="8728"/>
                  <a:pt x="7668" y="8668"/>
                </a:cubicBezTo>
                <a:cubicBezTo>
                  <a:pt x="7620" y="8894"/>
                  <a:pt x="7775" y="8942"/>
                  <a:pt x="7573" y="9156"/>
                </a:cubicBezTo>
                <a:cubicBezTo>
                  <a:pt x="8156" y="8954"/>
                  <a:pt x="8001" y="8644"/>
                  <a:pt x="8097" y="8430"/>
                </a:cubicBezTo>
                <a:lnTo>
                  <a:pt x="8097" y="8430"/>
                </a:lnTo>
                <a:cubicBezTo>
                  <a:pt x="7954" y="8906"/>
                  <a:pt x="8311" y="9049"/>
                  <a:pt x="8323" y="9454"/>
                </a:cubicBezTo>
                <a:cubicBezTo>
                  <a:pt x="8680" y="9037"/>
                  <a:pt x="8394" y="8763"/>
                  <a:pt x="8287" y="8478"/>
                </a:cubicBezTo>
                <a:lnTo>
                  <a:pt x="8287" y="8478"/>
                </a:lnTo>
                <a:cubicBezTo>
                  <a:pt x="8585" y="9204"/>
                  <a:pt x="8990" y="9037"/>
                  <a:pt x="9335" y="9323"/>
                </a:cubicBezTo>
                <a:cubicBezTo>
                  <a:pt x="9037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37" y="8680"/>
                  <a:pt x="9454" y="8323"/>
                </a:cubicBezTo>
                <a:cubicBezTo>
                  <a:pt x="9049" y="8311"/>
                  <a:pt x="8906" y="7942"/>
                  <a:pt x="8430" y="8097"/>
                </a:cubicBezTo>
                <a:lnTo>
                  <a:pt x="8430" y="8097"/>
                </a:lnTo>
                <a:cubicBezTo>
                  <a:pt x="8644" y="8001"/>
                  <a:pt x="8954" y="8156"/>
                  <a:pt x="9156" y="7573"/>
                </a:cubicBezTo>
                <a:cubicBezTo>
                  <a:pt x="8942" y="7763"/>
                  <a:pt x="8894" y="7620"/>
                  <a:pt x="8668" y="7668"/>
                </a:cubicBezTo>
                <a:cubicBezTo>
                  <a:pt x="8728" y="7370"/>
                  <a:pt x="8442" y="6989"/>
                  <a:pt x="8132" y="7168"/>
                </a:cubicBezTo>
                <a:cubicBezTo>
                  <a:pt x="8454" y="7299"/>
                  <a:pt x="8347" y="7549"/>
                  <a:pt x="8216" y="7668"/>
                </a:cubicBezTo>
                <a:cubicBezTo>
                  <a:pt x="8168" y="7704"/>
                  <a:pt x="8108" y="7727"/>
                  <a:pt x="8049" y="7739"/>
                </a:cubicBezTo>
                <a:cubicBezTo>
                  <a:pt x="7977" y="7739"/>
                  <a:pt x="7835" y="7668"/>
                  <a:pt x="7835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25"/>
                  <a:pt x="8013" y="7501"/>
                  <a:pt x="8001" y="7477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87" y="7323"/>
                  <a:pt x="7739" y="7335"/>
                  <a:pt x="7704" y="7370"/>
                </a:cubicBezTo>
                <a:cubicBezTo>
                  <a:pt x="7692" y="7382"/>
                  <a:pt x="7680" y="7394"/>
                  <a:pt x="7668" y="7406"/>
                </a:cubicBezTo>
                <a:lnTo>
                  <a:pt x="7656" y="7418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32"/>
                </a:cubicBezTo>
                <a:cubicBezTo>
                  <a:pt x="7477" y="7668"/>
                  <a:pt x="8025" y="6573"/>
                  <a:pt x="8537" y="7085"/>
                </a:cubicBezTo>
                <a:lnTo>
                  <a:pt x="8489" y="7025"/>
                </a:lnTo>
                <a:cubicBezTo>
                  <a:pt x="8501" y="7049"/>
                  <a:pt x="8525" y="7061"/>
                  <a:pt x="8537" y="7085"/>
                </a:cubicBezTo>
                <a:cubicBezTo>
                  <a:pt x="8370" y="6787"/>
                  <a:pt x="8216" y="6632"/>
                  <a:pt x="8061" y="6584"/>
                </a:cubicBezTo>
                <a:cubicBezTo>
                  <a:pt x="7680" y="6454"/>
                  <a:pt x="7513" y="6811"/>
                  <a:pt x="7311" y="6799"/>
                </a:cubicBezTo>
                <a:cubicBezTo>
                  <a:pt x="7466" y="6620"/>
                  <a:pt x="7406" y="6477"/>
                  <a:pt x="7215" y="6406"/>
                </a:cubicBezTo>
                <a:cubicBezTo>
                  <a:pt x="7239" y="6644"/>
                  <a:pt x="7013" y="6680"/>
                  <a:pt x="6882" y="6549"/>
                </a:cubicBezTo>
                <a:cubicBezTo>
                  <a:pt x="6704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44"/>
                </a:cubicBezTo>
                <a:cubicBezTo>
                  <a:pt x="5977" y="5668"/>
                  <a:pt x="6061" y="5692"/>
                  <a:pt x="6156" y="5703"/>
                </a:cubicBezTo>
                <a:cubicBezTo>
                  <a:pt x="6596" y="6013"/>
                  <a:pt x="6954" y="5727"/>
                  <a:pt x="7227" y="5715"/>
                </a:cubicBezTo>
                <a:cubicBezTo>
                  <a:pt x="7406" y="5703"/>
                  <a:pt x="7549" y="5894"/>
                  <a:pt x="7370" y="6049"/>
                </a:cubicBezTo>
                <a:cubicBezTo>
                  <a:pt x="7549" y="6120"/>
                  <a:pt x="7680" y="6073"/>
                  <a:pt x="7716" y="5834"/>
                </a:cubicBezTo>
                <a:cubicBezTo>
                  <a:pt x="7858" y="5965"/>
                  <a:pt x="7716" y="6346"/>
                  <a:pt x="8085" y="6525"/>
                </a:cubicBezTo>
                <a:cubicBezTo>
                  <a:pt x="8239" y="6596"/>
                  <a:pt x="8442" y="6596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34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44"/>
                  <a:pt x="8406" y="5656"/>
                </a:cubicBezTo>
                <a:cubicBezTo>
                  <a:pt x="8406" y="5668"/>
                  <a:pt x="8406" y="5692"/>
                  <a:pt x="8406" y="5703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37"/>
                  <a:pt x="9513" y="5930"/>
                  <a:pt x="9430" y="5703"/>
                </a:cubicBezTo>
                <a:lnTo>
                  <a:pt x="9430" y="5703"/>
                </a:lnTo>
                <a:cubicBezTo>
                  <a:pt x="9656" y="6156"/>
                  <a:pt x="10025" y="6001"/>
                  <a:pt x="10311" y="6263"/>
                </a:cubicBezTo>
                <a:cubicBezTo>
                  <a:pt x="10263" y="5727"/>
                  <a:pt x="9882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0" y="5465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15"/>
                  <a:pt x="10311" y="4679"/>
                </a:cubicBezTo>
                <a:cubicBezTo>
                  <a:pt x="10013" y="4941"/>
                  <a:pt x="9656" y="4787"/>
                  <a:pt x="9430" y="5227"/>
                </a:cubicBezTo>
                <a:lnTo>
                  <a:pt x="9430" y="5227"/>
                </a:lnTo>
                <a:cubicBezTo>
                  <a:pt x="9513" y="5013"/>
                  <a:pt x="9835" y="4894"/>
                  <a:pt x="9573" y="4346"/>
                </a:cubicBezTo>
                <a:cubicBezTo>
                  <a:pt x="9549" y="4644"/>
                  <a:pt x="9418" y="4572"/>
                  <a:pt x="9299" y="4763"/>
                </a:cubicBezTo>
                <a:cubicBezTo>
                  <a:pt x="9120" y="4501"/>
                  <a:pt x="8656" y="4441"/>
                  <a:pt x="8561" y="4787"/>
                </a:cubicBezTo>
                <a:cubicBezTo>
                  <a:pt x="8882" y="4644"/>
                  <a:pt x="8978" y="4918"/>
                  <a:pt x="8966" y="5084"/>
                </a:cubicBezTo>
                <a:cubicBezTo>
                  <a:pt x="8966" y="5144"/>
                  <a:pt x="8942" y="5203"/>
                  <a:pt x="8906" y="5251"/>
                </a:cubicBezTo>
                <a:cubicBezTo>
                  <a:pt x="8847" y="5299"/>
                  <a:pt x="8704" y="5358"/>
                  <a:pt x="8644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27"/>
                </a:cubicBezTo>
                <a:cubicBezTo>
                  <a:pt x="8406" y="5251"/>
                  <a:pt x="8406" y="5275"/>
                  <a:pt x="8406" y="5287"/>
                </a:cubicBezTo>
                <a:cubicBezTo>
                  <a:pt x="8406" y="5287"/>
                  <a:pt x="8406" y="5299"/>
                  <a:pt x="8406" y="5299"/>
                </a:cubicBezTo>
                <a:cubicBezTo>
                  <a:pt x="8418" y="5346"/>
                  <a:pt x="8442" y="5394"/>
                  <a:pt x="8489" y="5418"/>
                </a:cubicBezTo>
                <a:cubicBezTo>
                  <a:pt x="8085" y="5501"/>
                  <a:pt x="7656" y="5465"/>
                  <a:pt x="7275" y="5322"/>
                </a:cubicBezTo>
                <a:cubicBezTo>
                  <a:pt x="8442" y="5608"/>
                  <a:pt x="8061" y="4441"/>
                  <a:pt x="8787" y="4429"/>
                </a:cubicBezTo>
                <a:lnTo>
                  <a:pt x="8704" y="4429"/>
                </a:lnTo>
                <a:cubicBezTo>
                  <a:pt x="8728" y="4429"/>
                  <a:pt x="8763" y="4429"/>
                  <a:pt x="8787" y="4429"/>
                </a:cubicBezTo>
                <a:cubicBezTo>
                  <a:pt x="8454" y="4334"/>
                  <a:pt x="8239" y="4346"/>
                  <a:pt x="8097" y="4418"/>
                </a:cubicBezTo>
                <a:cubicBezTo>
                  <a:pt x="7727" y="4596"/>
                  <a:pt x="7870" y="4977"/>
                  <a:pt x="7716" y="5108"/>
                </a:cubicBezTo>
                <a:cubicBezTo>
                  <a:pt x="7692" y="4870"/>
                  <a:pt x="7549" y="4810"/>
                  <a:pt x="7370" y="4894"/>
                </a:cubicBezTo>
                <a:cubicBezTo>
                  <a:pt x="7561" y="5049"/>
                  <a:pt x="7418" y="5227"/>
                  <a:pt x="7239" y="5227"/>
                </a:cubicBezTo>
                <a:cubicBezTo>
                  <a:pt x="6965" y="5215"/>
                  <a:pt x="6620" y="4930"/>
                  <a:pt x="6156" y="5239"/>
                </a:cubicBezTo>
                <a:cubicBezTo>
                  <a:pt x="6072" y="5251"/>
                  <a:pt x="5977" y="5263"/>
                  <a:pt x="5894" y="5299"/>
                </a:cubicBezTo>
                <a:cubicBezTo>
                  <a:pt x="5977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39" y="4298"/>
                  <a:pt x="7227" y="4525"/>
                </a:cubicBezTo>
                <a:cubicBezTo>
                  <a:pt x="7406" y="4465"/>
                  <a:pt x="7466" y="4322"/>
                  <a:pt x="7323" y="4132"/>
                </a:cubicBezTo>
                <a:cubicBezTo>
                  <a:pt x="7513" y="4120"/>
                  <a:pt x="7680" y="4489"/>
                  <a:pt x="8073" y="4358"/>
                </a:cubicBezTo>
                <a:cubicBezTo>
                  <a:pt x="8216" y="4310"/>
                  <a:pt x="8382" y="4156"/>
                  <a:pt x="8549" y="3858"/>
                </a:cubicBezTo>
                <a:lnTo>
                  <a:pt x="8549" y="3858"/>
                </a:lnTo>
                <a:cubicBezTo>
                  <a:pt x="8037" y="4358"/>
                  <a:pt x="7477" y="3263"/>
                  <a:pt x="6846" y="4298"/>
                </a:cubicBezTo>
                <a:lnTo>
                  <a:pt x="6846" y="4298"/>
                </a:lnTo>
                <a:cubicBezTo>
                  <a:pt x="7025" y="3917"/>
                  <a:pt x="7299" y="3596"/>
                  <a:pt x="7644" y="3370"/>
                </a:cubicBezTo>
                <a:cubicBezTo>
                  <a:pt x="7632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48"/>
                  <a:pt x="7716" y="3560"/>
                </a:cubicBezTo>
                <a:cubicBezTo>
                  <a:pt x="7847" y="3703"/>
                  <a:pt x="8073" y="3560"/>
                  <a:pt x="8013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89" y="3191"/>
                  <a:pt x="8061" y="3191"/>
                </a:cubicBezTo>
                <a:cubicBezTo>
                  <a:pt x="8120" y="3203"/>
                  <a:pt x="8180" y="3227"/>
                  <a:pt x="8228" y="3263"/>
                </a:cubicBezTo>
                <a:cubicBezTo>
                  <a:pt x="8347" y="3382"/>
                  <a:pt x="8466" y="3632"/>
                  <a:pt x="8144" y="3763"/>
                </a:cubicBezTo>
                <a:cubicBezTo>
                  <a:pt x="8454" y="3941"/>
                  <a:pt x="8739" y="3560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74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77"/>
                  <a:pt x="9061" y="2620"/>
                  <a:pt x="9454" y="2608"/>
                </a:cubicBezTo>
                <a:cubicBezTo>
                  <a:pt x="9037" y="2251"/>
                  <a:pt x="8775" y="2536"/>
                  <a:pt x="8489" y="2644"/>
                </a:cubicBezTo>
                <a:lnTo>
                  <a:pt x="8489" y="2644"/>
                </a:lnTo>
                <a:cubicBezTo>
                  <a:pt x="9216" y="2346"/>
                  <a:pt x="9049" y="1941"/>
                  <a:pt x="9335" y="1596"/>
                </a:cubicBezTo>
                <a:cubicBezTo>
                  <a:pt x="8990" y="1893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893"/>
                  <a:pt x="8335" y="1477"/>
                </a:cubicBezTo>
                <a:cubicBezTo>
                  <a:pt x="8311" y="1870"/>
                  <a:pt x="7954" y="2012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1989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84"/>
                  <a:pt x="7668" y="2715"/>
                </a:cubicBezTo>
                <a:cubicBezTo>
                  <a:pt x="7716" y="2751"/>
                  <a:pt x="7739" y="2810"/>
                  <a:pt x="7739" y="2882"/>
                </a:cubicBezTo>
                <a:cubicBezTo>
                  <a:pt x="7739" y="2953"/>
                  <a:pt x="7680" y="3096"/>
                  <a:pt x="7596" y="3096"/>
                </a:cubicBezTo>
                <a:cubicBezTo>
                  <a:pt x="7501" y="3108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6"/>
                  <a:pt x="7525" y="3298"/>
                  <a:pt x="7573" y="3286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73" y="2894"/>
                  <a:pt x="7085" y="2382"/>
                </a:cubicBezTo>
                <a:lnTo>
                  <a:pt x="7025" y="2441"/>
                </a:lnTo>
                <a:lnTo>
                  <a:pt x="7085" y="2382"/>
                </a:lnTo>
                <a:cubicBezTo>
                  <a:pt x="6787" y="2560"/>
                  <a:pt x="6632" y="2703"/>
                  <a:pt x="6584" y="2858"/>
                </a:cubicBezTo>
                <a:cubicBezTo>
                  <a:pt x="6453" y="3251"/>
                  <a:pt x="6811" y="3417"/>
                  <a:pt x="6799" y="3608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37"/>
                </a:cubicBezTo>
                <a:cubicBezTo>
                  <a:pt x="6346" y="4227"/>
                  <a:pt x="5894" y="4263"/>
                  <a:pt x="5799" y="4810"/>
                </a:cubicBezTo>
                <a:cubicBezTo>
                  <a:pt x="5739" y="4882"/>
                  <a:pt x="5691" y="4953"/>
                  <a:pt x="5644" y="5037"/>
                </a:cubicBezTo>
                <a:cubicBezTo>
                  <a:pt x="5668" y="4953"/>
                  <a:pt x="5691" y="4858"/>
                  <a:pt x="5703" y="4775"/>
                </a:cubicBezTo>
                <a:cubicBezTo>
                  <a:pt x="6013" y="4322"/>
                  <a:pt x="5727" y="3965"/>
                  <a:pt x="5715" y="3691"/>
                </a:cubicBezTo>
                <a:cubicBezTo>
                  <a:pt x="5703" y="3513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60"/>
                  <a:pt x="6346" y="3203"/>
                  <a:pt x="6525" y="2834"/>
                </a:cubicBezTo>
                <a:cubicBezTo>
                  <a:pt x="6596" y="2691"/>
                  <a:pt x="6596" y="2477"/>
                  <a:pt x="6513" y="2143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46"/>
                  <a:pt x="5525" y="2441"/>
                </a:cubicBezTo>
                <a:cubicBezTo>
                  <a:pt x="5549" y="2489"/>
                  <a:pt x="5584" y="2513"/>
                  <a:pt x="5644" y="2524"/>
                </a:cubicBezTo>
                <a:lnTo>
                  <a:pt x="5656" y="2524"/>
                </a:lnTo>
                <a:cubicBezTo>
                  <a:pt x="5668" y="2524"/>
                  <a:pt x="5691" y="2524"/>
                  <a:pt x="5703" y="2524"/>
                </a:cubicBezTo>
                <a:cubicBezTo>
                  <a:pt x="5870" y="2524"/>
                  <a:pt x="5942" y="2310"/>
                  <a:pt x="5822" y="2215"/>
                </a:cubicBezTo>
                <a:lnTo>
                  <a:pt x="5787" y="2191"/>
                </a:lnTo>
                <a:cubicBezTo>
                  <a:pt x="5834" y="2334"/>
                  <a:pt x="5691" y="2358"/>
                  <a:pt x="5644" y="2286"/>
                </a:cubicBezTo>
                <a:cubicBezTo>
                  <a:pt x="5584" y="2227"/>
                  <a:pt x="5644" y="2084"/>
                  <a:pt x="5691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4"/>
                  <a:pt x="6442" y="1810"/>
                  <a:pt x="6180" y="1643"/>
                </a:cubicBezTo>
                <a:cubicBezTo>
                  <a:pt x="6370" y="1512"/>
                  <a:pt x="6299" y="1381"/>
                  <a:pt x="6596" y="1358"/>
                </a:cubicBezTo>
                <a:cubicBezTo>
                  <a:pt x="6037" y="1096"/>
                  <a:pt x="5930" y="1417"/>
                  <a:pt x="5703" y="1501"/>
                </a:cubicBezTo>
                <a:lnTo>
                  <a:pt x="5703" y="1501"/>
                </a:lnTo>
                <a:cubicBezTo>
                  <a:pt x="6156" y="1274"/>
                  <a:pt x="6001" y="917"/>
                  <a:pt x="6263" y="619"/>
                </a:cubicBezTo>
                <a:cubicBezTo>
                  <a:pt x="5727" y="667"/>
                  <a:pt x="5739" y="1060"/>
                  <a:pt x="5608" y="1334"/>
                </a:cubicBezTo>
                <a:lnTo>
                  <a:pt x="5608" y="1334"/>
                </a:lnTo>
                <a:cubicBezTo>
                  <a:pt x="5906" y="619"/>
                  <a:pt x="5513" y="441"/>
                  <a:pt x="5465" y="0"/>
                </a:cubicBezTo>
                <a:cubicBezTo>
                  <a:pt x="5430" y="441"/>
                  <a:pt x="5025" y="619"/>
                  <a:pt x="5334" y="1334"/>
                </a:cubicBezTo>
                <a:lnTo>
                  <a:pt x="5334" y="1334"/>
                </a:lnTo>
                <a:cubicBezTo>
                  <a:pt x="5203" y="1060"/>
                  <a:pt x="5215" y="667"/>
                  <a:pt x="4679" y="619"/>
                </a:cubicBezTo>
                <a:cubicBezTo>
                  <a:pt x="4941" y="917"/>
                  <a:pt x="4787" y="1274"/>
                  <a:pt x="5227" y="1501"/>
                </a:cubicBezTo>
                <a:lnTo>
                  <a:pt x="5227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72" y="1501"/>
                  <a:pt x="4763" y="1643"/>
                </a:cubicBezTo>
                <a:cubicBezTo>
                  <a:pt x="4501" y="1810"/>
                  <a:pt x="4441" y="2274"/>
                  <a:pt x="4787" y="2370"/>
                </a:cubicBezTo>
                <a:cubicBezTo>
                  <a:pt x="4644" y="2048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24"/>
                </a:cubicBezTo>
                <a:cubicBezTo>
                  <a:pt x="5299" y="2084"/>
                  <a:pt x="5358" y="2227"/>
                  <a:pt x="5299" y="2286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4"/>
                  <a:pt x="5049" y="2524"/>
                  <a:pt x="5227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6" y="2513"/>
                  <a:pt x="5394" y="2489"/>
                  <a:pt x="5418" y="2441"/>
                </a:cubicBezTo>
                <a:cubicBezTo>
                  <a:pt x="5489" y="2846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43"/>
                </a:cubicBezTo>
                <a:cubicBezTo>
                  <a:pt x="4334" y="2477"/>
                  <a:pt x="4334" y="2691"/>
                  <a:pt x="4406" y="2834"/>
                </a:cubicBezTo>
                <a:cubicBezTo>
                  <a:pt x="4596" y="3203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13"/>
                  <a:pt x="5227" y="3691"/>
                </a:cubicBezTo>
                <a:cubicBezTo>
                  <a:pt x="5215" y="3965"/>
                  <a:pt x="4929" y="4322"/>
                  <a:pt x="5239" y="4775"/>
                </a:cubicBezTo>
                <a:cubicBezTo>
                  <a:pt x="5251" y="4858"/>
                  <a:pt x="5263" y="4953"/>
                  <a:pt x="5299" y="5037"/>
                </a:cubicBezTo>
                <a:cubicBezTo>
                  <a:pt x="5251" y="4953"/>
                  <a:pt x="5203" y="4882"/>
                  <a:pt x="5144" y="4810"/>
                </a:cubicBezTo>
                <a:cubicBezTo>
                  <a:pt x="5049" y="4263"/>
                  <a:pt x="4596" y="4227"/>
                  <a:pt x="4394" y="4037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3" y="3525"/>
                  <a:pt x="4322" y="3477"/>
                  <a:pt x="4132" y="3608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0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5"/>
                  <a:pt x="3263" y="3453"/>
                  <a:pt x="4298" y="4084"/>
                </a:cubicBezTo>
                <a:cubicBezTo>
                  <a:pt x="3929" y="3906"/>
                  <a:pt x="3608" y="3632"/>
                  <a:pt x="3382" y="3286"/>
                </a:cubicBezTo>
                <a:cubicBezTo>
                  <a:pt x="3429" y="3298"/>
                  <a:pt x="3477" y="3286"/>
                  <a:pt x="3525" y="3263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15"/>
                </a:cubicBezTo>
                <a:cubicBezTo>
                  <a:pt x="3715" y="3084"/>
                  <a:pt x="3572" y="2858"/>
                  <a:pt x="3394" y="2917"/>
                </a:cubicBezTo>
                <a:cubicBezTo>
                  <a:pt x="3525" y="2989"/>
                  <a:pt x="3453" y="3108"/>
                  <a:pt x="3358" y="3096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10"/>
                  <a:pt x="3239" y="2751"/>
                  <a:pt x="3286" y="2715"/>
                </a:cubicBezTo>
                <a:cubicBezTo>
                  <a:pt x="3394" y="2584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1989"/>
                  <a:pt x="3370" y="1762"/>
                </a:cubicBezTo>
                <a:cubicBezTo>
                  <a:pt x="2798" y="1965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12"/>
                  <a:pt x="2643" y="1870"/>
                  <a:pt x="2620" y="1477"/>
                </a:cubicBezTo>
                <a:cubicBezTo>
                  <a:pt x="2262" y="1893"/>
                  <a:pt x="2548" y="2155"/>
                  <a:pt x="2655" y="2453"/>
                </a:cubicBezTo>
                <a:lnTo>
                  <a:pt x="2655" y="2453"/>
                </a:lnTo>
                <a:cubicBezTo>
                  <a:pt x="2358" y="1727"/>
                  <a:pt x="1965" y="1893"/>
                  <a:pt x="1620" y="1596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6"/>
                  <a:pt x="1905" y="2251"/>
                  <a:pt x="1500" y="2608"/>
                </a:cubicBezTo>
                <a:cubicBezTo>
                  <a:pt x="1893" y="2620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74"/>
                  <a:pt x="1786" y="3358"/>
                </a:cubicBezTo>
                <a:cubicBezTo>
                  <a:pt x="2012" y="3155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108" y="3263"/>
                  <a:pt x="3120" y="3346"/>
                </a:cubicBezTo>
                <a:cubicBezTo>
                  <a:pt x="3132" y="3429"/>
                  <a:pt x="3013" y="3513"/>
                  <a:pt x="2941" y="3382"/>
                </a:cubicBezTo>
                <a:cubicBezTo>
                  <a:pt x="2870" y="3560"/>
                  <a:pt x="3096" y="3691"/>
                  <a:pt x="3239" y="3560"/>
                </a:cubicBezTo>
                <a:cubicBezTo>
                  <a:pt x="3251" y="3548"/>
                  <a:pt x="3263" y="3536"/>
                  <a:pt x="3275" y="3513"/>
                </a:cubicBezTo>
                <a:cubicBezTo>
                  <a:pt x="3275" y="3513"/>
                  <a:pt x="3275" y="3513"/>
                  <a:pt x="3275" y="3513"/>
                </a:cubicBezTo>
                <a:cubicBezTo>
                  <a:pt x="3298" y="3465"/>
                  <a:pt x="3310" y="3417"/>
                  <a:pt x="3298" y="3370"/>
                </a:cubicBezTo>
                <a:cubicBezTo>
                  <a:pt x="3644" y="3596"/>
                  <a:pt x="3917" y="3917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58"/>
                  <a:pt x="2393" y="3858"/>
                </a:cubicBezTo>
                <a:lnTo>
                  <a:pt x="2393" y="3858"/>
                </a:lnTo>
                <a:cubicBezTo>
                  <a:pt x="2560" y="4156"/>
                  <a:pt x="2715" y="4298"/>
                  <a:pt x="2870" y="4358"/>
                </a:cubicBezTo>
                <a:cubicBezTo>
                  <a:pt x="3263" y="4489"/>
                  <a:pt x="3429" y="4120"/>
                  <a:pt x="3620" y="4132"/>
                </a:cubicBezTo>
                <a:cubicBezTo>
                  <a:pt x="3477" y="4322"/>
                  <a:pt x="3536" y="4453"/>
                  <a:pt x="3715" y="4525"/>
                </a:cubicBezTo>
                <a:cubicBezTo>
                  <a:pt x="3691" y="4287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63"/>
                  <a:pt x="4870" y="5251"/>
                  <a:pt x="4787" y="5239"/>
                </a:cubicBezTo>
                <a:cubicBezTo>
                  <a:pt x="4334" y="4918"/>
                  <a:pt x="3977" y="5215"/>
                  <a:pt x="3703" y="5227"/>
                </a:cubicBezTo>
                <a:cubicBezTo>
                  <a:pt x="3525" y="5227"/>
                  <a:pt x="3394" y="5049"/>
                  <a:pt x="3572" y="4894"/>
                </a:cubicBezTo>
                <a:cubicBezTo>
                  <a:pt x="3394" y="4810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34"/>
                  <a:pt x="2489" y="4334"/>
                  <a:pt x="2155" y="4429"/>
                </a:cubicBezTo>
                <a:cubicBezTo>
                  <a:pt x="2179" y="4429"/>
                  <a:pt x="2215" y="4429"/>
                  <a:pt x="2239" y="4429"/>
                </a:cubicBezTo>
                <a:lnTo>
                  <a:pt x="2155" y="4429"/>
                </a:lnTo>
                <a:cubicBezTo>
                  <a:pt x="2882" y="4441"/>
                  <a:pt x="2501" y="5596"/>
                  <a:pt x="3667" y="5322"/>
                </a:cubicBezTo>
                <a:lnTo>
                  <a:pt x="3667" y="5322"/>
                </a:lnTo>
                <a:cubicBezTo>
                  <a:pt x="3275" y="5465"/>
                  <a:pt x="2858" y="5489"/>
                  <a:pt x="2453" y="5418"/>
                </a:cubicBezTo>
                <a:cubicBezTo>
                  <a:pt x="2489" y="5394"/>
                  <a:pt x="2524" y="5346"/>
                  <a:pt x="2536" y="5299"/>
                </a:cubicBezTo>
                <a:lnTo>
                  <a:pt x="2536" y="5287"/>
                </a:lnTo>
                <a:cubicBezTo>
                  <a:pt x="2536" y="5263"/>
                  <a:pt x="2536" y="5251"/>
                  <a:pt x="2536" y="5227"/>
                </a:cubicBezTo>
                <a:cubicBezTo>
                  <a:pt x="2524" y="5049"/>
                  <a:pt x="2274" y="4989"/>
                  <a:pt x="2191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60" y="4656"/>
                  <a:pt x="2382" y="4787"/>
                </a:cubicBezTo>
                <a:cubicBezTo>
                  <a:pt x="2274" y="4441"/>
                  <a:pt x="1810" y="4501"/>
                  <a:pt x="1643" y="4763"/>
                </a:cubicBezTo>
                <a:cubicBezTo>
                  <a:pt x="1512" y="4572"/>
                  <a:pt x="1381" y="4644"/>
                  <a:pt x="1358" y="4346"/>
                </a:cubicBezTo>
                <a:cubicBezTo>
                  <a:pt x="1096" y="4894"/>
                  <a:pt x="1417" y="5013"/>
                  <a:pt x="1512" y="5227"/>
                </a:cubicBezTo>
                <a:lnTo>
                  <a:pt x="1512" y="5227"/>
                </a:lnTo>
                <a:cubicBezTo>
                  <a:pt x="1274" y="4787"/>
                  <a:pt x="917" y="4930"/>
                  <a:pt x="631" y="4668"/>
                </a:cubicBezTo>
                <a:cubicBezTo>
                  <a:pt x="667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19" y="5025"/>
                  <a:pt x="453" y="5430"/>
                  <a:pt x="0" y="5465"/>
                </a:cubicBezTo>
                <a:cubicBezTo>
                  <a:pt x="453" y="5513"/>
                  <a:pt x="619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7"/>
                  <a:pt x="631" y="6263"/>
                </a:cubicBezTo>
                <a:cubicBezTo>
                  <a:pt x="929" y="6001"/>
                  <a:pt x="1274" y="6156"/>
                  <a:pt x="1512" y="5703"/>
                </a:cubicBezTo>
                <a:lnTo>
                  <a:pt x="1512" y="5703"/>
                </a:lnTo>
                <a:cubicBezTo>
                  <a:pt x="1429" y="5930"/>
                  <a:pt x="1096" y="6037"/>
                  <a:pt x="1358" y="6584"/>
                </a:cubicBezTo>
                <a:cubicBezTo>
                  <a:pt x="1381" y="6275"/>
                  <a:pt x="1524" y="6346"/>
                  <a:pt x="1643" y="6156"/>
                </a:cubicBezTo>
                <a:close/>
                <a:moveTo>
                  <a:pt x="7299" y="5287"/>
                </a:moveTo>
                <a:close/>
                <a:moveTo>
                  <a:pt x="6763" y="5120"/>
                </a:moveTo>
                <a:cubicBezTo>
                  <a:pt x="6965" y="5168"/>
                  <a:pt x="7144" y="5322"/>
                  <a:pt x="7501" y="5394"/>
                </a:cubicBezTo>
                <a:cubicBezTo>
                  <a:pt x="7585" y="5418"/>
                  <a:pt x="7692" y="5430"/>
                  <a:pt x="7799" y="5441"/>
                </a:cubicBezTo>
                <a:cubicBezTo>
                  <a:pt x="7680" y="5453"/>
                  <a:pt x="7585" y="5465"/>
                  <a:pt x="7501" y="5489"/>
                </a:cubicBezTo>
                <a:cubicBezTo>
                  <a:pt x="7144" y="5572"/>
                  <a:pt x="6965" y="5715"/>
                  <a:pt x="6763" y="5763"/>
                </a:cubicBezTo>
                <a:cubicBezTo>
                  <a:pt x="6620" y="5787"/>
                  <a:pt x="6465" y="5775"/>
                  <a:pt x="6334" y="5692"/>
                </a:cubicBezTo>
                <a:cubicBezTo>
                  <a:pt x="6561" y="5703"/>
                  <a:pt x="6775" y="5608"/>
                  <a:pt x="6930" y="5441"/>
                </a:cubicBezTo>
                <a:cubicBezTo>
                  <a:pt x="6775" y="5275"/>
                  <a:pt x="6561" y="5180"/>
                  <a:pt x="6334" y="5191"/>
                </a:cubicBezTo>
                <a:cubicBezTo>
                  <a:pt x="6465" y="5108"/>
                  <a:pt x="6620" y="5096"/>
                  <a:pt x="6775" y="5120"/>
                </a:cubicBezTo>
                <a:close/>
                <a:moveTo>
                  <a:pt x="6882" y="6620"/>
                </a:moveTo>
                <a:close/>
                <a:moveTo>
                  <a:pt x="6656" y="4048"/>
                </a:moveTo>
                <a:close/>
                <a:moveTo>
                  <a:pt x="6168" y="4310"/>
                </a:moveTo>
                <a:cubicBezTo>
                  <a:pt x="6346" y="4203"/>
                  <a:pt x="6573" y="4179"/>
                  <a:pt x="6882" y="3989"/>
                </a:cubicBezTo>
                <a:cubicBezTo>
                  <a:pt x="6965" y="3929"/>
                  <a:pt x="7049" y="3870"/>
                  <a:pt x="7132" y="3810"/>
                </a:cubicBezTo>
                <a:cubicBezTo>
                  <a:pt x="7061" y="3894"/>
                  <a:pt x="7001" y="3977"/>
                  <a:pt x="6942" y="4060"/>
                </a:cubicBezTo>
                <a:cubicBezTo>
                  <a:pt x="6751" y="4358"/>
                  <a:pt x="6727" y="4596"/>
                  <a:pt x="6620" y="4763"/>
                </a:cubicBezTo>
                <a:cubicBezTo>
                  <a:pt x="6537" y="4882"/>
                  <a:pt x="6418" y="4977"/>
                  <a:pt x="6275" y="5025"/>
                </a:cubicBezTo>
                <a:cubicBezTo>
                  <a:pt x="6430" y="4870"/>
                  <a:pt x="6525" y="4656"/>
                  <a:pt x="6513" y="4429"/>
                </a:cubicBezTo>
                <a:cubicBezTo>
                  <a:pt x="6287" y="4418"/>
                  <a:pt x="6072" y="4501"/>
                  <a:pt x="5918" y="4668"/>
                </a:cubicBezTo>
                <a:cubicBezTo>
                  <a:pt x="5953" y="4525"/>
                  <a:pt x="6049" y="4394"/>
                  <a:pt x="6168" y="4310"/>
                </a:cubicBezTo>
                <a:close/>
                <a:moveTo>
                  <a:pt x="6513" y="6465"/>
                </a:moveTo>
                <a:cubicBezTo>
                  <a:pt x="6525" y="6251"/>
                  <a:pt x="6430" y="6025"/>
                  <a:pt x="6263" y="5870"/>
                </a:cubicBezTo>
                <a:cubicBezTo>
                  <a:pt x="6418" y="5918"/>
                  <a:pt x="6537" y="6013"/>
                  <a:pt x="6620" y="6144"/>
                </a:cubicBezTo>
                <a:cubicBezTo>
                  <a:pt x="6727" y="6311"/>
                  <a:pt x="6751" y="6537"/>
                  <a:pt x="6942" y="6846"/>
                </a:cubicBezTo>
                <a:cubicBezTo>
                  <a:pt x="7001" y="6918"/>
                  <a:pt x="7061" y="7001"/>
                  <a:pt x="7120" y="7096"/>
                </a:cubicBezTo>
                <a:cubicBezTo>
                  <a:pt x="7049" y="7025"/>
                  <a:pt x="6965" y="6965"/>
                  <a:pt x="6882" y="6918"/>
                </a:cubicBezTo>
                <a:cubicBezTo>
                  <a:pt x="6584" y="6715"/>
                  <a:pt x="6346" y="6692"/>
                  <a:pt x="6168" y="6584"/>
                </a:cubicBezTo>
                <a:cubicBezTo>
                  <a:pt x="6049" y="6501"/>
                  <a:pt x="5953" y="6382"/>
                  <a:pt x="5906" y="6239"/>
                </a:cubicBezTo>
                <a:cubicBezTo>
                  <a:pt x="6061" y="6394"/>
                  <a:pt x="6287" y="6477"/>
                  <a:pt x="6513" y="6465"/>
                </a:cubicBezTo>
                <a:close/>
                <a:moveTo>
                  <a:pt x="5644" y="7263"/>
                </a:moveTo>
                <a:close/>
                <a:moveTo>
                  <a:pt x="5239" y="4584"/>
                </a:moveTo>
                <a:cubicBezTo>
                  <a:pt x="5156" y="4453"/>
                  <a:pt x="5132" y="4298"/>
                  <a:pt x="5168" y="4156"/>
                </a:cubicBezTo>
                <a:cubicBezTo>
                  <a:pt x="5215" y="3965"/>
                  <a:pt x="5358" y="3775"/>
                  <a:pt x="5441" y="3429"/>
                </a:cubicBezTo>
                <a:cubicBezTo>
                  <a:pt x="5465" y="3322"/>
                  <a:pt x="5477" y="3227"/>
                  <a:pt x="5489" y="3132"/>
                </a:cubicBezTo>
                <a:cubicBezTo>
                  <a:pt x="5501" y="3227"/>
                  <a:pt x="5513" y="3322"/>
                  <a:pt x="5537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8"/>
                  <a:pt x="5811" y="4453"/>
                  <a:pt x="5739" y="4584"/>
                </a:cubicBezTo>
                <a:cubicBezTo>
                  <a:pt x="5953" y="4358"/>
                  <a:pt x="5799" y="3989"/>
                  <a:pt x="5489" y="3989"/>
                </a:cubicBezTo>
                <a:cubicBezTo>
                  <a:pt x="5180" y="3989"/>
                  <a:pt x="5013" y="4358"/>
                  <a:pt x="5239" y="4584"/>
                </a:cubicBezTo>
                <a:close/>
                <a:moveTo>
                  <a:pt x="5489" y="6882"/>
                </a:moveTo>
                <a:cubicBezTo>
                  <a:pt x="5656" y="6739"/>
                  <a:pt x="5751" y="6525"/>
                  <a:pt x="5739" y="6287"/>
                </a:cubicBezTo>
                <a:cubicBezTo>
                  <a:pt x="5811" y="6430"/>
                  <a:pt x="5834" y="6584"/>
                  <a:pt x="5799" y="6727"/>
                </a:cubicBezTo>
                <a:cubicBezTo>
                  <a:pt x="5763" y="6918"/>
                  <a:pt x="5608" y="7096"/>
                  <a:pt x="5537" y="7454"/>
                </a:cubicBezTo>
                <a:cubicBezTo>
                  <a:pt x="5513" y="7549"/>
                  <a:pt x="5501" y="7656"/>
                  <a:pt x="5489" y="7751"/>
                </a:cubicBezTo>
                <a:cubicBezTo>
                  <a:pt x="5477" y="7644"/>
                  <a:pt x="5453" y="7537"/>
                  <a:pt x="5441" y="7454"/>
                </a:cubicBezTo>
                <a:cubicBezTo>
                  <a:pt x="5358" y="7096"/>
                  <a:pt x="5215" y="6918"/>
                  <a:pt x="5168" y="6727"/>
                </a:cubicBezTo>
                <a:cubicBezTo>
                  <a:pt x="5132" y="6584"/>
                  <a:pt x="5156" y="6430"/>
                  <a:pt x="5239" y="6287"/>
                </a:cubicBezTo>
                <a:cubicBezTo>
                  <a:pt x="5227" y="6525"/>
                  <a:pt x="5322" y="6739"/>
                  <a:pt x="5489" y="6894"/>
                </a:cubicBezTo>
                <a:close/>
                <a:moveTo>
                  <a:pt x="4310" y="6835"/>
                </a:moveTo>
                <a:close/>
                <a:moveTo>
                  <a:pt x="4310" y="4048"/>
                </a:moveTo>
                <a:close/>
                <a:moveTo>
                  <a:pt x="4453" y="4418"/>
                </a:moveTo>
                <a:cubicBezTo>
                  <a:pt x="4441" y="4644"/>
                  <a:pt x="4537" y="4858"/>
                  <a:pt x="4703" y="5013"/>
                </a:cubicBezTo>
                <a:cubicBezTo>
                  <a:pt x="4548" y="4965"/>
                  <a:pt x="4429" y="4870"/>
                  <a:pt x="4346" y="4751"/>
                </a:cubicBezTo>
                <a:cubicBezTo>
                  <a:pt x="4239" y="4584"/>
                  <a:pt x="4215" y="4346"/>
                  <a:pt x="4025" y="4048"/>
                </a:cubicBezTo>
                <a:cubicBezTo>
                  <a:pt x="3977" y="3965"/>
                  <a:pt x="3906" y="3882"/>
                  <a:pt x="3846" y="3798"/>
                </a:cubicBezTo>
                <a:cubicBezTo>
                  <a:pt x="3917" y="3858"/>
                  <a:pt x="4001" y="3917"/>
                  <a:pt x="4096" y="3977"/>
                </a:cubicBezTo>
                <a:cubicBezTo>
                  <a:pt x="4394" y="4168"/>
                  <a:pt x="4632" y="4191"/>
                  <a:pt x="4799" y="4298"/>
                </a:cubicBezTo>
                <a:cubicBezTo>
                  <a:pt x="4918" y="4382"/>
                  <a:pt x="5013" y="4501"/>
                  <a:pt x="5060" y="4656"/>
                </a:cubicBezTo>
                <a:cubicBezTo>
                  <a:pt x="4906" y="4489"/>
                  <a:pt x="4679" y="4406"/>
                  <a:pt x="4465" y="4418"/>
                </a:cubicBezTo>
                <a:close/>
                <a:moveTo>
                  <a:pt x="5049" y="6227"/>
                </a:moveTo>
                <a:cubicBezTo>
                  <a:pt x="5013" y="6370"/>
                  <a:pt x="4918" y="6489"/>
                  <a:pt x="4787" y="6573"/>
                </a:cubicBezTo>
                <a:cubicBezTo>
                  <a:pt x="4620" y="6680"/>
                  <a:pt x="4394" y="6704"/>
                  <a:pt x="4084" y="6894"/>
                </a:cubicBezTo>
                <a:cubicBezTo>
                  <a:pt x="4001" y="6954"/>
                  <a:pt x="3917" y="7013"/>
                  <a:pt x="3834" y="7073"/>
                </a:cubicBezTo>
                <a:cubicBezTo>
                  <a:pt x="3906" y="6989"/>
                  <a:pt x="3965" y="6906"/>
                  <a:pt x="4013" y="6835"/>
                </a:cubicBezTo>
                <a:cubicBezTo>
                  <a:pt x="4215" y="6537"/>
                  <a:pt x="4239" y="6299"/>
                  <a:pt x="4346" y="6120"/>
                </a:cubicBezTo>
                <a:cubicBezTo>
                  <a:pt x="4418" y="6001"/>
                  <a:pt x="4548" y="5906"/>
                  <a:pt x="4691" y="5858"/>
                </a:cubicBezTo>
                <a:cubicBezTo>
                  <a:pt x="4525" y="6013"/>
                  <a:pt x="4441" y="6227"/>
                  <a:pt x="4453" y="6454"/>
                </a:cubicBezTo>
                <a:cubicBezTo>
                  <a:pt x="4679" y="6477"/>
                  <a:pt x="4906" y="6394"/>
                  <a:pt x="5060" y="6227"/>
                </a:cubicBezTo>
                <a:close/>
                <a:moveTo>
                  <a:pt x="3465" y="5394"/>
                </a:moveTo>
                <a:cubicBezTo>
                  <a:pt x="3810" y="5311"/>
                  <a:pt x="3989" y="5168"/>
                  <a:pt x="4191" y="5120"/>
                </a:cubicBezTo>
                <a:cubicBezTo>
                  <a:pt x="4334" y="5084"/>
                  <a:pt x="4489" y="5108"/>
                  <a:pt x="4620" y="5191"/>
                </a:cubicBezTo>
                <a:cubicBezTo>
                  <a:pt x="4394" y="5180"/>
                  <a:pt x="4179" y="5275"/>
                  <a:pt x="4025" y="5441"/>
                </a:cubicBezTo>
                <a:cubicBezTo>
                  <a:pt x="4179" y="5608"/>
                  <a:pt x="4394" y="5703"/>
                  <a:pt x="4620" y="5692"/>
                </a:cubicBezTo>
                <a:cubicBezTo>
                  <a:pt x="4489" y="5763"/>
                  <a:pt x="4334" y="5787"/>
                  <a:pt x="4191" y="5751"/>
                </a:cubicBezTo>
                <a:cubicBezTo>
                  <a:pt x="4001" y="5715"/>
                  <a:pt x="3810" y="5561"/>
                  <a:pt x="3465" y="5489"/>
                </a:cubicBezTo>
                <a:cubicBezTo>
                  <a:pt x="3358" y="5465"/>
                  <a:pt x="3263" y="5453"/>
                  <a:pt x="3167" y="5441"/>
                </a:cubicBezTo>
                <a:cubicBezTo>
                  <a:pt x="3263" y="5430"/>
                  <a:pt x="3370" y="5418"/>
                  <a:pt x="3477" y="5394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7" name="Google Shape;5677;p34"/>
          <p:cNvSpPr/>
          <p:nvPr/>
        </p:nvSpPr>
        <p:spPr>
          <a:xfrm rot="5400000">
            <a:off x="2940663" y="2965571"/>
            <a:ext cx="990567" cy="99165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56"/>
                </a:moveTo>
                <a:cubicBezTo>
                  <a:pt x="1799" y="6406"/>
                  <a:pt x="2275" y="6465"/>
                  <a:pt x="2370" y="6132"/>
                </a:cubicBezTo>
                <a:cubicBezTo>
                  <a:pt x="2049" y="6263"/>
                  <a:pt x="1941" y="6001"/>
                  <a:pt x="1953" y="5834"/>
                </a:cubicBezTo>
                <a:cubicBezTo>
                  <a:pt x="1953" y="5775"/>
                  <a:pt x="1977" y="5715"/>
                  <a:pt x="2025" y="5668"/>
                </a:cubicBezTo>
                <a:cubicBezTo>
                  <a:pt x="2072" y="5620"/>
                  <a:pt x="2215" y="5561"/>
                  <a:pt x="2287" y="5608"/>
                </a:cubicBezTo>
                <a:cubicBezTo>
                  <a:pt x="2346" y="5668"/>
                  <a:pt x="2334" y="5811"/>
                  <a:pt x="2180" y="5763"/>
                </a:cubicBezTo>
                <a:cubicBezTo>
                  <a:pt x="2263" y="5930"/>
                  <a:pt x="2513" y="5870"/>
                  <a:pt x="2525" y="5680"/>
                </a:cubicBezTo>
                <a:cubicBezTo>
                  <a:pt x="2525" y="5668"/>
                  <a:pt x="2525" y="5644"/>
                  <a:pt x="2525" y="5632"/>
                </a:cubicBezTo>
                <a:cubicBezTo>
                  <a:pt x="2525" y="5620"/>
                  <a:pt x="2525" y="5620"/>
                  <a:pt x="2525" y="5620"/>
                </a:cubicBezTo>
                <a:cubicBezTo>
                  <a:pt x="2513" y="5561"/>
                  <a:pt x="2477" y="5525"/>
                  <a:pt x="2441" y="5501"/>
                </a:cubicBezTo>
                <a:cubicBezTo>
                  <a:pt x="2846" y="5418"/>
                  <a:pt x="3263" y="5453"/>
                  <a:pt x="3656" y="5584"/>
                </a:cubicBezTo>
                <a:lnTo>
                  <a:pt x="3656" y="5584"/>
                </a:lnTo>
                <a:cubicBezTo>
                  <a:pt x="2477" y="5311"/>
                  <a:pt x="2858" y="6477"/>
                  <a:pt x="2144" y="6477"/>
                </a:cubicBezTo>
                <a:lnTo>
                  <a:pt x="2144" y="6477"/>
                </a:lnTo>
                <a:cubicBezTo>
                  <a:pt x="2477" y="6573"/>
                  <a:pt x="2691" y="6573"/>
                  <a:pt x="2834" y="6501"/>
                </a:cubicBezTo>
                <a:cubicBezTo>
                  <a:pt x="3203" y="6323"/>
                  <a:pt x="3061" y="5942"/>
                  <a:pt x="3203" y="5811"/>
                </a:cubicBezTo>
                <a:cubicBezTo>
                  <a:pt x="3239" y="6037"/>
                  <a:pt x="3370" y="6096"/>
                  <a:pt x="3549" y="6025"/>
                </a:cubicBezTo>
                <a:cubicBezTo>
                  <a:pt x="3370" y="5870"/>
                  <a:pt x="3513" y="5680"/>
                  <a:pt x="3692" y="5692"/>
                </a:cubicBezTo>
                <a:cubicBezTo>
                  <a:pt x="3965" y="5703"/>
                  <a:pt x="4311" y="5989"/>
                  <a:pt x="4763" y="5680"/>
                </a:cubicBezTo>
                <a:cubicBezTo>
                  <a:pt x="4858" y="5668"/>
                  <a:pt x="4942" y="5644"/>
                  <a:pt x="5037" y="5620"/>
                </a:cubicBezTo>
                <a:cubicBezTo>
                  <a:pt x="4954" y="5668"/>
                  <a:pt x="4870" y="5715"/>
                  <a:pt x="4799" y="5775"/>
                </a:cubicBezTo>
                <a:cubicBezTo>
                  <a:pt x="4263" y="5870"/>
                  <a:pt x="4215" y="6323"/>
                  <a:pt x="4037" y="6525"/>
                </a:cubicBezTo>
                <a:cubicBezTo>
                  <a:pt x="3906" y="6656"/>
                  <a:pt x="3680" y="6620"/>
                  <a:pt x="3704" y="6382"/>
                </a:cubicBezTo>
                <a:cubicBezTo>
                  <a:pt x="3525" y="6454"/>
                  <a:pt x="3465" y="6584"/>
                  <a:pt x="3608" y="6775"/>
                </a:cubicBezTo>
                <a:cubicBezTo>
                  <a:pt x="3418" y="6787"/>
                  <a:pt x="3239" y="6418"/>
                  <a:pt x="2858" y="6549"/>
                </a:cubicBezTo>
                <a:cubicBezTo>
                  <a:pt x="2703" y="6608"/>
                  <a:pt x="2561" y="6751"/>
                  <a:pt x="2382" y="7061"/>
                </a:cubicBezTo>
                <a:lnTo>
                  <a:pt x="2382" y="7061"/>
                </a:lnTo>
                <a:cubicBezTo>
                  <a:pt x="2894" y="6549"/>
                  <a:pt x="3442" y="7656"/>
                  <a:pt x="4085" y="6620"/>
                </a:cubicBezTo>
                <a:lnTo>
                  <a:pt x="4085" y="6620"/>
                </a:lnTo>
                <a:cubicBezTo>
                  <a:pt x="3906" y="6989"/>
                  <a:pt x="3632" y="7311"/>
                  <a:pt x="3287" y="7549"/>
                </a:cubicBezTo>
                <a:cubicBezTo>
                  <a:pt x="3287" y="7501"/>
                  <a:pt x="3287" y="7454"/>
                  <a:pt x="3263" y="7406"/>
                </a:cubicBezTo>
                <a:lnTo>
                  <a:pt x="3263" y="7394"/>
                </a:lnTo>
                <a:cubicBezTo>
                  <a:pt x="3251" y="7382"/>
                  <a:pt x="3239" y="7370"/>
                  <a:pt x="3215" y="7358"/>
                </a:cubicBezTo>
                <a:cubicBezTo>
                  <a:pt x="3084" y="7216"/>
                  <a:pt x="2858" y="7358"/>
                  <a:pt x="2918" y="7537"/>
                </a:cubicBezTo>
                <a:cubicBezTo>
                  <a:pt x="3001" y="7406"/>
                  <a:pt x="3108" y="7477"/>
                  <a:pt x="3096" y="7573"/>
                </a:cubicBezTo>
                <a:cubicBezTo>
                  <a:pt x="3096" y="7656"/>
                  <a:pt x="2953" y="7716"/>
                  <a:pt x="2882" y="7716"/>
                </a:cubicBezTo>
                <a:cubicBezTo>
                  <a:pt x="2811" y="7716"/>
                  <a:pt x="2751" y="7692"/>
                  <a:pt x="2715" y="7644"/>
                </a:cubicBezTo>
                <a:cubicBezTo>
                  <a:pt x="2584" y="7537"/>
                  <a:pt x="2477" y="7275"/>
                  <a:pt x="2799" y="7156"/>
                </a:cubicBezTo>
                <a:cubicBezTo>
                  <a:pt x="2489" y="6977"/>
                  <a:pt x="2203" y="7346"/>
                  <a:pt x="2263" y="7656"/>
                </a:cubicBezTo>
                <a:cubicBezTo>
                  <a:pt x="2037" y="7608"/>
                  <a:pt x="1989" y="7751"/>
                  <a:pt x="1775" y="7561"/>
                </a:cubicBezTo>
                <a:cubicBezTo>
                  <a:pt x="1977" y="8132"/>
                  <a:pt x="2287" y="7989"/>
                  <a:pt x="2501" y="8085"/>
                </a:cubicBezTo>
                <a:lnTo>
                  <a:pt x="2501" y="8085"/>
                </a:lnTo>
                <a:cubicBezTo>
                  <a:pt x="2013" y="7930"/>
                  <a:pt x="1870" y="8287"/>
                  <a:pt x="1477" y="8311"/>
                </a:cubicBezTo>
                <a:cubicBezTo>
                  <a:pt x="1894" y="8656"/>
                  <a:pt x="2156" y="8370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66"/>
                  <a:pt x="1608" y="9311"/>
                </a:cubicBezTo>
                <a:cubicBezTo>
                  <a:pt x="1953" y="9013"/>
                  <a:pt x="2358" y="9192"/>
                  <a:pt x="2644" y="8466"/>
                </a:cubicBezTo>
                <a:lnTo>
                  <a:pt x="2644" y="8466"/>
                </a:lnTo>
                <a:cubicBezTo>
                  <a:pt x="2537" y="8763"/>
                  <a:pt x="2251" y="9013"/>
                  <a:pt x="2608" y="9430"/>
                </a:cubicBezTo>
                <a:cubicBezTo>
                  <a:pt x="2620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30" y="8632"/>
                  <a:pt x="2775" y="8942"/>
                  <a:pt x="3358" y="9144"/>
                </a:cubicBezTo>
                <a:cubicBezTo>
                  <a:pt x="3168" y="8918"/>
                  <a:pt x="3311" y="8882"/>
                  <a:pt x="3263" y="8656"/>
                </a:cubicBezTo>
                <a:cubicBezTo>
                  <a:pt x="3561" y="8716"/>
                  <a:pt x="3942" y="8430"/>
                  <a:pt x="3763" y="8120"/>
                </a:cubicBezTo>
                <a:cubicBezTo>
                  <a:pt x="3632" y="8442"/>
                  <a:pt x="3382" y="8323"/>
                  <a:pt x="3263" y="8204"/>
                </a:cubicBezTo>
                <a:cubicBezTo>
                  <a:pt x="3227" y="8156"/>
                  <a:pt x="3203" y="8097"/>
                  <a:pt x="3192" y="8037"/>
                </a:cubicBezTo>
                <a:cubicBezTo>
                  <a:pt x="3192" y="7966"/>
                  <a:pt x="3263" y="7823"/>
                  <a:pt x="3346" y="7811"/>
                </a:cubicBezTo>
                <a:cubicBezTo>
                  <a:pt x="3430" y="7811"/>
                  <a:pt x="3513" y="7918"/>
                  <a:pt x="3382" y="7989"/>
                </a:cubicBezTo>
                <a:cubicBezTo>
                  <a:pt x="3406" y="8001"/>
                  <a:pt x="3430" y="8001"/>
                  <a:pt x="3453" y="7989"/>
                </a:cubicBezTo>
                <a:cubicBezTo>
                  <a:pt x="3537" y="7989"/>
                  <a:pt x="3608" y="7918"/>
                  <a:pt x="3608" y="7823"/>
                </a:cubicBezTo>
                <a:cubicBezTo>
                  <a:pt x="3608" y="7775"/>
                  <a:pt x="3596" y="7727"/>
                  <a:pt x="3561" y="7692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20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46"/>
                </a:cubicBezTo>
                <a:cubicBezTo>
                  <a:pt x="3263" y="7477"/>
                  <a:pt x="4346" y="8037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73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68"/>
                  <a:pt x="5132" y="6120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608"/>
                  <a:pt x="5204" y="6954"/>
                  <a:pt x="5204" y="7227"/>
                </a:cubicBezTo>
                <a:cubicBezTo>
                  <a:pt x="5204" y="7418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28"/>
                  <a:pt x="5120" y="8740"/>
                  <a:pt x="5132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85"/>
                </a:cubicBezTo>
                <a:cubicBezTo>
                  <a:pt x="4882" y="9847"/>
                  <a:pt x="5001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61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16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51"/>
                  <a:pt x="6394" y="7227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3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14" y="7644"/>
                  <a:pt x="7454" y="7644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66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90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23"/>
                </a:cubicBezTo>
                <a:cubicBezTo>
                  <a:pt x="9049" y="8311"/>
                  <a:pt x="8907" y="7942"/>
                  <a:pt x="8430" y="8097"/>
                </a:cubicBezTo>
                <a:lnTo>
                  <a:pt x="8430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8" y="7418"/>
                </a:cubicBezTo>
                <a:lnTo>
                  <a:pt x="7656" y="7430"/>
                </a:ln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61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44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3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25"/>
                </a:cubicBezTo>
                <a:cubicBezTo>
                  <a:pt x="8228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68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13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46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29"/>
                  <a:pt x="8752" y="4429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58"/>
                  <a:pt x="7478" y="3263"/>
                  <a:pt x="6847" y="4298"/>
                </a:cubicBezTo>
                <a:lnTo>
                  <a:pt x="6847" y="4298"/>
                </a:lnTo>
                <a:cubicBezTo>
                  <a:pt x="7025" y="3917"/>
                  <a:pt x="7299" y="3608"/>
                  <a:pt x="7644" y="3370"/>
                </a:cubicBezTo>
                <a:cubicBezTo>
                  <a:pt x="7633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48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51"/>
                  <a:pt x="8776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893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893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08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77"/>
                  <a:pt x="5716" y="3703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13"/>
                  <a:pt x="5632" y="2524"/>
                </a:cubicBezTo>
                <a:lnTo>
                  <a:pt x="5644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58"/>
                  <a:pt x="5632" y="2298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17"/>
                  <a:pt x="6263" y="631"/>
                </a:cubicBezTo>
                <a:cubicBezTo>
                  <a:pt x="5716" y="667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1" y="453"/>
                  <a:pt x="5466" y="0"/>
                </a:cubicBezTo>
                <a:cubicBezTo>
                  <a:pt x="5430" y="453"/>
                  <a:pt x="5013" y="619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75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61" y="1512"/>
                  <a:pt x="4763" y="1643"/>
                </a:cubicBezTo>
                <a:cubicBezTo>
                  <a:pt x="4501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4"/>
                  <a:pt x="5037" y="2524"/>
                  <a:pt x="5228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0"/>
                </a:cubicBezTo>
                <a:cubicBezTo>
                  <a:pt x="5037" y="4275"/>
                  <a:pt x="4585" y="4227"/>
                  <a:pt x="4394" y="4048"/>
                </a:cubicBezTo>
                <a:cubicBezTo>
                  <a:pt x="4251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98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84"/>
                  <a:pt x="3573" y="2858"/>
                  <a:pt x="3394" y="2929"/>
                </a:cubicBezTo>
                <a:cubicBezTo>
                  <a:pt x="3525" y="3001"/>
                  <a:pt x="3442" y="3108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2989" y="2024"/>
                  <a:pt x="2632" y="1882"/>
                  <a:pt x="2620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3" y="1893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6"/>
                  <a:pt x="1906" y="2251"/>
                  <a:pt x="1489" y="2608"/>
                </a:cubicBezTo>
                <a:cubicBezTo>
                  <a:pt x="1894" y="2632"/>
                  <a:pt x="2025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4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5" y="3572"/>
                  <a:pt x="2501" y="3941"/>
                  <a:pt x="2811" y="3763"/>
                </a:cubicBezTo>
                <a:cubicBezTo>
                  <a:pt x="2489" y="3632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29"/>
                  <a:pt x="3013" y="3513"/>
                  <a:pt x="2930" y="3382"/>
                </a:cubicBezTo>
                <a:cubicBezTo>
                  <a:pt x="2870" y="3560"/>
                  <a:pt x="3096" y="3703"/>
                  <a:pt x="3227" y="3560"/>
                </a:cubicBezTo>
                <a:cubicBezTo>
                  <a:pt x="3251" y="3548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7"/>
                  <a:pt x="3299" y="3370"/>
                </a:cubicBezTo>
                <a:cubicBezTo>
                  <a:pt x="3644" y="3596"/>
                  <a:pt x="3918" y="3917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58"/>
                </a:cubicBezTo>
                <a:cubicBezTo>
                  <a:pt x="3251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8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63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6" y="4429"/>
                </a:cubicBezTo>
                <a:cubicBezTo>
                  <a:pt x="2180" y="4429"/>
                  <a:pt x="2203" y="4429"/>
                  <a:pt x="2227" y="4429"/>
                </a:cubicBezTo>
                <a:lnTo>
                  <a:pt x="2156" y="4429"/>
                </a:lnTo>
                <a:cubicBezTo>
                  <a:pt x="2870" y="4441"/>
                  <a:pt x="2489" y="5608"/>
                  <a:pt x="3668" y="5322"/>
                </a:cubicBezTo>
                <a:lnTo>
                  <a:pt x="3668" y="5322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46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87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63"/>
                </a:cubicBezTo>
                <a:cubicBezTo>
                  <a:pt x="917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96" y="6037"/>
                  <a:pt x="1358" y="6596"/>
                </a:cubicBezTo>
                <a:cubicBezTo>
                  <a:pt x="1370" y="6275"/>
                  <a:pt x="1501" y="6346"/>
                  <a:pt x="1632" y="6156"/>
                </a:cubicBezTo>
                <a:close/>
                <a:moveTo>
                  <a:pt x="7287" y="5287"/>
                </a:moveTo>
                <a:close/>
                <a:moveTo>
                  <a:pt x="6752" y="5120"/>
                </a:moveTo>
                <a:cubicBezTo>
                  <a:pt x="6942" y="5168"/>
                  <a:pt x="7133" y="5322"/>
                  <a:pt x="7478" y="5394"/>
                </a:cubicBezTo>
                <a:cubicBezTo>
                  <a:pt x="7573" y="5418"/>
                  <a:pt x="7680" y="5430"/>
                  <a:pt x="7775" y="5441"/>
                </a:cubicBezTo>
                <a:cubicBezTo>
                  <a:pt x="7668" y="5453"/>
                  <a:pt x="7573" y="5465"/>
                  <a:pt x="7478" y="5489"/>
                </a:cubicBezTo>
                <a:cubicBezTo>
                  <a:pt x="7133" y="5572"/>
                  <a:pt x="6942" y="5715"/>
                  <a:pt x="6752" y="5763"/>
                </a:cubicBezTo>
                <a:cubicBezTo>
                  <a:pt x="6609" y="5787"/>
                  <a:pt x="6454" y="5775"/>
                  <a:pt x="6323" y="5692"/>
                </a:cubicBezTo>
                <a:cubicBezTo>
                  <a:pt x="6549" y="5703"/>
                  <a:pt x="6763" y="5608"/>
                  <a:pt x="6918" y="5441"/>
                </a:cubicBezTo>
                <a:cubicBezTo>
                  <a:pt x="6763" y="5275"/>
                  <a:pt x="6549" y="5180"/>
                  <a:pt x="6323" y="5191"/>
                </a:cubicBezTo>
                <a:cubicBezTo>
                  <a:pt x="6454" y="5108"/>
                  <a:pt x="6609" y="5096"/>
                  <a:pt x="6763" y="5120"/>
                </a:cubicBezTo>
                <a:close/>
                <a:moveTo>
                  <a:pt x="6859" y="6620"/>
                </a:moveTo>
                <a:close/>
                <a:moveTo>
                  <a:pt x="6644" y="4048"/>
                </a:moveTo>
                <a:close/>
                <a:moveTo>
                  <a:pt x="6156" y="4310"/>
                </a:moveTo>
                <a:cubicBezTo>
                  <a:pt x="6323" y="4203"/>
                  <a:pt x="6561" y="4179"/>
                  <a:pt x="6859" y="3989"/>
                </a:cubicBezTo>
                <a:cubicBezTo>
                  <a:pt x="6954" y="3929"/>
                  <a:pt x="7037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40" y="4358"/>
                  <a:pt x="6716" y="4596"/>
                  <a:pt x="6609" y="4763"/>
                </a:cubicBezTo>
                <a:cubicBezTo>
                  <a:pt x="6525" y="4882"/>
                  <a:pt x="6394" y="4977"/>
                  <a:pt x="6251" y="5025"/>
                </a:cubicBezTo>
                <a:cubicBezTo>
                  <a:pt x="6418" y="4870"/>
                  <a:pt x="6501" y="4656"/>
                  <a:pt x="6501" y="4429"/>
                </a:cubicBezTo>
                <a:cubicBezTo>
                  <a:pt x="6275" y="4418"/>
                  <a:pt x="6049" y="4501"/>
                  <a:pt x="5906" y="4668"/>
                </a:cubicBezTo>
                <a:cubicBezTo>
                  <a:pt x="5942" y="4525"/>
                  <a:pt x="6037" y="4394"/>
                  <a:pt x="6156" y="4310"/>
                </a:cubicBezTo>
                <a:close/>
                <a:moveTo>
                  <a:pt x="6501" y="6465"/>
                </a:moveTo>
                <a:cubicBezTo>
                  <a:pt x="6501" y="6251"/>
                  <a:pt x="6418" y="6025"/>
                  <a:pt x="6251" y="5870"/>
                </a:cubicBezTo>
                <a:cubicBezTo>
                  <a:pt x="6394" y="5918"/>
                  <a:pt x="6525" y="6013"/>
                  <a:pt x="6609" y="6144"/>
                </a:cubicBezTo>
                <a:cubicBezTo>
                  <a:pt x="6704" y="6311"/>
                  <a:pt x="6740" y="6537"/>
                  <a:pt x="6930" y="6846"/>
                </a:cubicBezTo>
                <a:cubicBezTo>
                  <a:pt x="6978" y="6918"/>
                  <a:pt x="7037" y="7001"/>
                  <a:pt x="7109" y="7096"/>
                </a:cubicBezTo>
                <a:cubicBezTo>
                  <a:pt x="7037" y="7025"/>
                  <a:pt x="6954" y="6965"/>
                  <a:pt x="6859" y="6918"/>
                </a:cubicBezTo>
                <a:cubicBezTo>
                  <a:pt x="6561" y="6715"/>
                  <a:pt x="6323" y="6692"/>
                  <a:pt x="6156" y="6584"/>
                </a:cubicBezTo>
                <a:cubicBezTo>
                  <a:pt x="6025" y="6501"/>
                  <a:pt x="5942" y="6382"/>
                  <a:pt x="5894" y="6239"/>
                </a:cubicBezTo>
                <a:cubicBezTo>
                  <a:pt x="6049" y="6394"/>
                  <a:pt x="6275" y="6477"/>
                  <a:pt x="6501" y="6465"/>
                </a:cubicBezTo>
                <a:close/>
                <a:moveTo>
                  <a:pt x="5632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8"/>
                  <a:pt x="5156" y="4156"/>
                </a:cubicBezTo>
                <a:cubicBezTo>
                  <a:pt x="5204" y="3953"/>
                  <a:pt x="5347" y="3775"/>
                  <a:pt x="5430" y="3417"/>
                </a:cubicBezTo>
                <a:cubicBezTo>
                  <a:pt x="5442" y="3322"/>
                  <a:pt x="5466" y="3227"/>
                  <a:pt x="5466" y="3120"/>
                </a:cubicBezTo>
                <a:cubicBezTo>
                  <a:pt x="5478" y="3227"/>
                  <a:pt x="5501" y="3322"/>
                  <a:pt x="5525" y="3417"/>
                </a:cubicBezTo>
                <a:cubicBezTo>
                  <a:pt x="5597" y="3775"/>
                  <a:pt x="5739" y="3953"/>
                  <a:pt x="5787" y="4156"/>
                </a:cubicBezTo>
                <a:cubicBezTo>
                  <a:pt x="5823" y="4298"/>
                  <a:pt x="5799" y="4453"/>
                  <a:pt x="5728" y="4584"/>
                </a:cubicBezTo>
                <a:cubicBezTo>
                  <a:pt x="5942" y="4358"/>
                  <a:pt x="5787" y="3989"/>
                  <a:pt x="5478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882"/>
                </a:moveTo>
                <a:cubicBezTo>
                  <a:pt x="5644" y="6739"/>
                  <a:pt x="5739" y="6513"/>
                  <a:pt x="5728" y="6287"/>
                </a:cubicBezTo>
                <a:cubicBezTo>
                  <a:pt x="5799" y="6418"/>
                  <a:pt x="5823" y="6573"/>
                  <a:pt x="5787" y="6727"/>
                </a:cubicBezTo>
                <a:cubicBezTo>
                  <a:pt x="5739" y="6918"/>
                  <a:pt x="5597" y="7096"/>
                  <a:pt x="5525" y="7454"/>
                </a:cubicBezTo>
                <a:cubicBezTo>
                  <a:pt x="5501" y="7549"/>
                  <a:pt x="5478" y="7644"/>
                  <a:pt x="5478" y="7751"/>
                </a:cubicBezTo>
                <a:cubicBezTo>
                  <a:pt x="5466" y="7644"/>
                  <a:pt x="5442" y="7537"/>
                  <a:pt x="5430" y="7454"/>
                </a:cubicBezTo>
                <a:cubicBezTo>
                  <a:pt x="5347" y="7096"/>
                  <a:pt x="5204" y="6918"/>
                  <a:pt x="5156" y="6727"/>
                </a:cubicBezTo>
                <a:cubicBezTo>
                  <a:pt x="5120" y="6573"/>
                  <a:pt x="5144" y="6418"/>
                  <a:pt x="5216" y="6287"/>
                </a:cubicBezTo>
                <a:cubicBezTo>
                  <a:pt x="5216" y="6513"/>
                  <a:pt x="5311" y="6739"/>
                  <a:pt x="5478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89" y="3917"/>
                  <a:pt x="4073" y="3977"/>
                </a:cubicBezTo>
                <a:cubicBezTo>
                  <a:pt x="4370" y="4179"/>
                  <a:pt x="4608" y="4203"/>
                  <a:pt x="4775" y="4298"/>
                </a:cubicBezTo>
                <a:cubicBezTo>
                  <a:pt x="4906" y="4382"/>
                  <a:pt x="5001" y="4513"/>
                  <a:pt x="5037" y="4656"/>
                </a:cubicBezTo>
                <a:cubicBezTo>
                  <a:pt x="4882" y="4489"/>
                  <a:pt x="4668" y="4406"/>
                  <a:pt x="4454" y="4418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73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77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5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94" y="6394"/>
                  <a:pt x="5049" y="6227"/>
                </a:cubicBez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0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65"/>
                  <a:pt x="3239" y="5453"/>
                  <a:pt x="3144" y="5441"/>
                </a:cubicBezTo>
                <a:cubicBezTo>
                  <a:pt x="3251" y="5430"/>
                  <a:pt x="3346" y="5418"/>
                  <a:pt x="3453" y="5394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8" name="Google Shape;5678;p34"/>
          <p:cNvSpPr/>
          <p:nvPr/>
        </p:nvSpPr>
        <p:spPr>
          <a:xfrm rot="5400000">
            <a:off x="2941750" y="4074761"/>
            <a:ext cx="990567" cy="99165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32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lnTo>
                  <a:pt x="2513" y="5632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46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1" y="8978"/>
                  <a:pt x="1584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92"/>
                  <a:pt x="3525" y="7680"/>
                  <a:pt x="3501" y="7668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7"/>
                </a:cubicBezTo>
                <a:cubicBezTo>
                  <a:pt x="3251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56"/>
                </a:cubicBezTo>
                <a:cubicBezTo>
                  <a:pt x="4906" y="6608"/>
                  <a:pt x="5191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501"/>
                </a:cubicBezTo>
                <a:cubicBezTo>
                  <a:pt x="5370" y="8454"/>
                  <a:pt x="5322" y="8430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2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18" y="8668"/>
                  <a:pt x="4477" y="9133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191" y="10276"/>
                  <a:pt x="5180" y="9883"/>
                  <a:pt x="5310" y="9609"/>
                </a:cubicBezTo>
                <a:lnTo>
                  <a:pt x="5310" y="9609"/>
                </a:lnTo>
                <a:cubicBezTo>
                  <a:pt x="5013" y="10323"/>
                  <a:pt x="5406" y="10502"/>
                  <a:pt x="5453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3" y="10276"/>
                  <a:pt x="6239" y="10323"/>
                </a:cubicBezTo>
                <a:cubicBezTo>
                  <a:pt x="5977" y="10025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56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30"/>
                  <a:pt x="5525" y="8454"/>
                  <a:pt x="5501" y="8490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30"/>
                  <a:pt x="5691" y="7239"/>
                </a:cubicBezTo>
                <a:cubicBezTo>
                  <a:pt x="5703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47"/>
                  <a:pt x="7716" y="7990"/>
                  <a:pt x="7716" y="8061"/>
                </a:cubicBezTo>
                <a:cubicBezTo>
                  <a:pt x="7716" y="8120"/>
                  <a:pt x="7692" y="8180"/>
                  <a:pt x="7644" y="8228"/>
                </a:cubicBezTo>
                <a:cubicBezTo>
                  <a:pt x="7537" y="8347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42"/>
                  <a:pt x="7561" y="9168"/>
                </a:cubicBezTo>
                <a:cubicBezTo>
                  <a:pt x="8132" y="8966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109"/>
                </a:cubicBezTo>
                <a:lnTo>
                  <a:pt x="8418" y="8109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97"/>
                </a:cubicBezTo>
                <a:cubicBezTo>
                  <a:pt x="7811" y="7501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35"/>
                  <a:pt x="7823" y="7335"/>
                </a:cubicBezTo>
                <a:cubicBezTo>
                  <a:pt x="7775" y="7323"/>
                  <a:pt x="7727" y="7347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25"/>
                  <a:pt x="7632" y="7573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85"/>
                  <a:pt x="8537" y="7085"/>
                </a:cubicBezTo>
                <a:cubicBezTo>
                  <a:pt x="8513" y="7073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92"/>
                  <a:pt x="6882" y="6561"/>
                </a:cubicBezTo>
                <a:cubicBezTo>
                  <a:pt x="6692" y="6358"/>
                  <a:pt x="6656" y="5906"/>
                  <a:pt x="6108" y="5799"/>
                </a:cubicBezTo>
                <a:cubicBezTo>
                  <a:pt x="6037" y="5751"/>
                  <a:pt x="5965" y="5692"/>
                  <a:pt x="5882" y="5656"/>
                </a:cubicBezTo>
                <a:cubicBezTo>
                  <a:pt x="5965" y="5680"/>
                  <a:pt x="6061" y="5704"/>
                  <a:pt x="6144" y="5715"/>
                </a:cubicBezTo>
                <a:cubicBezTo>
                  <a:pt x="6596" y="6025"/>
                  <a:pt x="6954" y="5727"/>
                  <a:pt x="7227" y="5727"/>
                </a:cubicBezTo>
                <a:cubicBezTo>
                  <a:pt x="7406" y="5715"/>
                  <a:pt x="7537" y="5906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77"/>
                  <a:pt x="7704" y="6358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61"/>
                  <a:pt x="8406" y="5596"/>
                  <a:pt x="8406" y="5644"/>
                </a:cubicBezTo>
                <a:cubicBezTo>
                  <a:pt x="8394" y="5656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906"/>
                  <a:pt x="8656" y="5965"/>
                  <a:pt x="8739" y="5799"/>
                </a:cubicBezTo>
                <a:cubicBezTo>
                  <a:pt x="8585" y="5834"/>
                  <a:pt x="8573" y="5704"/>
                  <a:pt x="8632" y="5644"/>
                </a:cubicBezTo>
                <a:cubicBezTo>
                  <a:pt x="8704" y="5596"/>
                  <a:pt x="8847" y="5644"/>
                  <a:pt x="8894" y="5704"/>
                </a:cubicBezTo>
                <a:cubicBezTo>
                  <a:pt x="8942" y="5739"/>
                  <a:pt x="8966" y="5799"/>
                  <a:pt x="8966" y="5870"/>
                </a:cubicBezTo>
                <a:cubicBezTo>
                  <a:pt x="8978" y="6025"/>
                  <a:pt x="8870" y="6299"/>
                  <a:pt x="8549" y="6168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82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2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99"/>
                </a:cubicBezTo>
                <a:cubicBezTo>
                  <a:pt x="8870" y="4656"/>
                  <a:pt x="8978" y="4918"/>
                  <a:pt x="8966" y="5096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608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39"/>
                </a:cubicBezTo>
                <a:cubicBezTo>
                  <a:pt x="6965" y="5227"/>
                  <a:pt x="6620" y="4942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406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41"/>
                  <a:pt x="8430" y="2846"/>
                </a:cubicBezTo>
                <a:lnTo>
                  <a:pt x="8430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75"/>
                </a:cubicBezTo>
                <a:cubicBezTo>
                  <a:pt x="7370" y="2203"/>
                  <a:pt x="6989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8"/>
                  <a:pt x="6644" y="4096"/>
                </a:cubicBezTo>
                <a:cubicBezTo>
                  <a:pt x="7668" y="3453"/>
                  <a:pt x="6584" y="2906"/>
                  <a:pt x="7096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96" y="2394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37"/>
                  <a:pt x="6418" y="3715"/>
                </a:cubicBezTo>
                <a:cubicBezTo>
                  <a:pt x="6656" y="3691"/>
                  <a:pt x="6692" y="3929"/>
                  <a:pt x="6561" y="4049"/>
                </a:cubicBezTo>
                <a:cubicBezTo>
                  <a:pt x="6358" y="4239"/>
                  <a:pt x="5906" y="4275"/>
                  <a:pt x="5799" y="4811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13" y="2882"/>
                  <a:pt x="5346" y="2489"/>
                  <a:pt x="5620" y="3668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5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29"/>
                  <a:pt x="5715" y="1513"/>
                </a:cubicBezTo>
                <a:lnTo>
                  <a:pt x="5715" y="1513"/>
                </a:lnTo>
                <a:cubicBezTo>
                  <a:pt x="6168" y="1286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84" y="1513"/>
                  <a:pt x="4775" y="1643"/>
                </a:cubicBezTo>
                <a:cubicBezTo>
                  <a:pt x="4513" y="1810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5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5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1"/>
                </a:cubicBezTo>
                <a:cubicBezTo>
                  <a:pt x="5060" y="4275"/>
                  <a:pt x="4608" y="4239"/>
                  <a:pt x="4406" y="4049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0" y="4096"/>
                </a:cubicBezTo>
                <a:cubicBezTo>
                  <a:pt x="3941" y="3918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60"/>
                  <a:pt x="3108" y="3703"/>
                  <a:pt x="3239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56"/>
                </a:cubicBezTo>
                <a:cubicBezTo>
                  <a:pt x="4894" y="5203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94" y="5049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20"/>
                  <a:pt x="2370" y="5251"/>
                  <a:pt x="2298" y="5311"/>
                </a:cubicBezTo>
                <a:cubicBezTo>
                  <a:pt x="2239" y="5358"/>
                  <a:pt x="2084" y="5311"/>
                  <a:pt x="2036" y="5251"/>
                </a:cubicBezTo>
                <a:cubicBezTo>
                  <a:pt x="2001" y="5215"/>
                  <a:pt x="1977" y="5156"/>
                  <a:pt x="1965" y="5084"/>
                </a:cubicBezTo>
                <a:cubicBezTo>
                  <a:pt x="1965" y="4930"/>
                  <a:pt x="2060" y="4656"/>
                  <a:pt x="2382" y="4787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72"/>
                  <a:pt x="1381" y="4644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27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13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6" y="5108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6" y="4001"/>
                </a:cubicBezTo>
                <a:cubicBezTo>
                  <a:pt x="6942" y="3941"/>
                  <a:pt x="7025" y="3882"/>
                  <a:pt x="7096" y="3822"/>
                </a:cubicBezTo>
                <a:cubicBezTo>
                  <a:pt x="7037" y="3894"/>
                  <a:pt x="6977" y="3977"/>
                  <a:pt x="6918" y="4072"/>
                </a:cubicBezTo>
                <a:cubicBezTo>
                  <a:pt x="6727" y="4370"/>
                  <a:pt x="6704" y="4608"/>
                  <a:pt x="6596" y="4775"/>
                </a:cubicBezTo>
                <a:cubicBezTo>
                  <a:pt x="6513" y="4894"/>
                  <a:pt x="6382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37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30"/>
                  <a:pt x="6513" y="6025"/>
                  <a:pt x="6596" y="6144"/>
                </a:cubicBezTo>
                <a:cubicBezTo>
                  <a:pt x="6692" y="6323"/>
                  <a:pt x="6715" y="6549"/>
                  <a:pt x="6918" y="6858"/>
                </a:cubicBezTo>
                <a:cubicBezTo>
                  <a:pt x="6977" y="6942"/>
                  <a:pt x="7037" y="7025"/>
                  <a:pt x="7096" y="7097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13" y="6513"/>
                  <a:pt x="5918" y="6394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22"/>
                  <a:pt x="5144" y="4180"/>
                </a:cubicBezTo>
                <a:cubicBezTo>
                  <a:pt x="5191" y="3977"/>
                  <a:pt x="5334" y="3799"/>
                  <a:pt x="5418" y="3441"/>
                </a:cubicBezTo>
                <a:cubicBezTo>
                  <a:pt x="5430" y="3346"/>
                  <a:pt x="5453" y="3251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99"/>
                  <a:pt x="5727" y="3977"/>
                  <a:pt x="5775" y="4180"/>
                </a:cubicBezTo>
                <a:cubicBezTo>
                  <a:pt x="5811" y="4322"/>
                  <a:pt x="5787" y="4477"/>
                  <a:pt x="5715" y="4608"/>
                </a:cubicBezTo>
                <a:cubicBezTo>
                  <a:pt x="5930" y="4382"/>
                  <a:pt x="5775" y="4013"/>
                  <a:pt x="5465" y="4013"/>
                </a:cubicBezTo>
                <a:cubicBezTo>
                  <a:pt x="5156" y="4013"/>
                  <a:pt x="4989" y="4382"/>
                  <a:pt x="5203" y="4608"/>
                </a:cubicBezTo>
                <a:close/>
                <a:moveTo>
                  <a:pt x="5465" y="6894"/>
                </a:moveTo>
                <a:cubicBezTo>
                  <a:pt x="5632" y="6751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41" y="7656"/>
                  <a:pt x="5430" y="7549"/>
                  <a:pt x="5406" y="7466"/>
                </a:cubicBezTo>
                <a:cubicBezTo>
                  <a:pt x="5334" y="7108"/>
                  <a:pt x="5191" y="6930"/>
                  <a:pt x="5144" y="6739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49"/>
                </a:moveTo>
                <a:close/>
                <a:moveTo>
                  <a:pt x="4429" y="4418"/>
                </a:moveTo>
                <a:cubicBezTo>
                  <a:pt x="4418" y="4644"/>
                  <a:pt x="4513" y="4870"/>
                  <a:pt x="4668" y="5013"/>
                </a:cubicBezTo>
                <a:cubicBezTo>
                  <a:pt x="4525" y="4977"/>
                  <a:pt x="4406" y="4882"/>
                  <a:pt x="4322" y="4751"/>
                </a:cubicBezTo>
                <a:cubicBezTo>
                  <a:pt x="4215" y="4584"/>
                  <a:pt x="4191" y="4358"/>
                  <a:pt x="4001" y="4049"/>
                </a:cubicBezTo>
                <a:cubicBezTo>
                  <a:pt x="3941" y="3965"/>
                  <a:pt x="3882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56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27"/>
                </a:moveTo>
                <a:cubicBezTo>
                  <a:pt x="4989" y="6370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29" y="6930"/>
                  <a:pt x="3989" y="6835"/>
                </a:cubicBezTo>
                <a:cubicBezTo>
                  <a:pt x="4191" y="6537"/>
                  <a:pt x="4215" y="6299"/>
                  <a:pt x="4310" y="6132"/>
                </a:cubicBezTo>
                <a:cubicBezTo>
                  <a:pt x="4394" y="6001"/>
                  <a:pt x="4525" y="5918"/>
                  <a:pt x="4668" y="5870"/>
                </a:cubicBezTo>
                <a:cubicBezTo>
                  <a:pt x="4501" y="6025"/>
                  <a:pt x="4418" y="6239"/>
                  <a:pt x="4429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29" y="5394"/>
                </a:moveTo>
                <a:cubicBezTo>
                  <a:pt x="3786" y="5323"/>
                  <a:pt x="3965" y="5180"/>
                  <a:pt x="4167" y="5132"/>
                </a:cubicBezTo>
                <a:cubicBezTo>
                  <a:pt x="4310" y="5096"/>
                  <a:pt x="4465" y="5120"/>
                  <a:pt x="4596" y="5192"/>
                </a:cubicBezTo>
                <a:cubicBezTo>
                  <a:pt x="4370" y="5192"/>
                  <a:pt x="4156" y="5275"/>
                  <a:pt x="4001" y="5442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0" y="5799"/>
                  <a:pt x="4167" y="5763"/>
                </a:cubicBezTo>
                <a:cubicBezTo>
                  <a:pt x="3965" y="5715"/>
                  <a:pt x="3786" y="5573"/>
                  <a:pt x="3429" y="5501"/>
                </a:cubicBezTo>
                <a:cubicBezTo>
                  <a:pt x="3346" y="5477"/>
                  <a:pt x="3239" y="5465"/>
                  <a:pt x="3132" y="5453"/>
                </a:cubicBezTo>
                <a:cubicBezTo>
                  <a:pt x="3251" y="5442"/>
                  <a:pt x="3358" y="5430"/>
                  <a:pt x="3441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9" name="Google Shape;5679;p34"/>
          <p:cNvSpPr/>
          <p:nvPr/>
        </p:nvSpPr>
        <p:spPr>
          <a:xfrm rot="5400000">
            <a:off x="2941750" y="5171987"/>
            <a:ext cx="992743" cy="993829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24" y="4775"/>
                </a:moveTo>
                <a:cubicBezTo>
                  <a:pt x="9157" y="4513"/>
                  <a:pt x="8681" y="4454"/>
                  <a:pt x="8585" y="4787"/>
                </a:cubicBezTo>
                <a:cubicBezTo>
                  <a:pt x="8907" y="4656"/>
                  <a:pt x="9014" y="4918"/>
                  <a:pt x="9002" y="5085"/>
                </a:cubicBezTo>
                <a:cubicBezTo>
                  <a:pt x="9002" y="5156"/>
                  <a:pt x="8978" y="5216"/>
                  <a:pt x="8931" y="5251"/>
                </a:cubicBezTo>
                <a:cubicBezTo>
                  <a:pt x="8883" y="5311"/>
                  <a:pt x="8740" y="5358"/>
                  <a:pt x="8669" y="5311"/>
                </a:cubicBezTo>
                <a:cubicBezTo>
                  <a:pt x="8609" y="5251"/>
                  <a:pt x="8621" y="5120"/>
                  <a:pt x="8776" y="5156"/>
                </a:cubicBezTo>
                <a:cubicBezTo>
                  <a:pt x="8681" y="4989"/>
                  <a:pt x="8442" y="5049"/>
                  <a:pt x="8431" y="5239"/>
                </a:cubicBezTo>
                <a:cubicBezTo>
                  <a:pt x="8431" y="5251"/>
                  <a:pt x="8431" y="5275"/>
                  <a:pt x="8431" y="5299"/>
                </a:cubicBezTo>
                <a:lnTo>
                  <a:pt x="8431" y="5311"/>
                </a:lnTo>
                <a:cubicBezTo>
                  <a:pt x="8442" y="5358"/>
                  <a:pt x="8478" y="5394"/>
                  <a:pt x="8514" y="5430"/>
                </a:cubicBezTo>
                <a:cubicBezTo>
                  <a:pt x="8109" y="5501"/>
                  <a:pt x="7692" y="5466"/>
                  <a:pt x="7299" y="5335"/>
                </a:cubicBezTo>
                <a:cubicBezTo>
                  <a:pt x="8478" y="5608"/>
                  <a:pt x="8097" y="4454"/>
                  <a:pt x="8812" y="4442"/>
                </a:cubicBezTo>
                <a:lnTo>
                  <a:pt x="8740" y="4442"/>
                </a:lnTo>
                <a:cubicBezTo>
                  <a:pt x="8764" y="4442"/>
                  <a:pt x="8788" y="4442"/>
                  <a:pt x="8812" y="4442"/>
                </a:cubicBezTo>
                <a:cubicBezTo>
                  <a:pt x="8478" y="4346"/>
                  <a:pt x="8264" y="4346"/>
                  <a:pt x="8121" y="4418"/>
                </a:cubicBezTo>
                <a:cubicBezTo>
                  <a:pt x="7752" y="4596"/>
                  <a:pt x="7895" y="4977"/>
                  <a:pt x="7752" y="5108"/>
                </a:cubicBezTo>
                <a:cubicBezTo>
                  <a:pt x="7716" y="4882"/>
                  <a:pt x="7585" y="4823"/>
                  <a:pt x="7407" y="4906"/>
                </a:cubicBezTo>
                <a:cubicBezTo>
                  <a:pt x="7585" y="5049"/>
                  <a:pt x="7442" y="5239"/>
                  <a:pt x="7264" y="5227"/>
                </a:cubicBezTo>
                <a:cubicBezTo>
                  <a:pt x="6990" y="5227"/>
                  <a:pt x="6645" y="4930"/>
                  <a:pt x="6192" y="5239"/>
                </a:cubicBezTo>
                <a:cubicBezTo>
                  <a:pt x="6097" y="5251"/>
                  <a:pt x="6014" y="5275"/>
                  <a:pt x="5918" y="5299"/>
                </a:cubicBezTo>
                <a:cubicBezTo>
                  <a:pt x="6002" y="5263"/>
                  <a:pt x="6085" y="5204"/>
                  <a:pt x="6156" y="5156"/>
                </a:cubicBezTo>
                <a:cubicBezTo>
                  <a:pt x="6692" y="5049"/>
                  <a:pt x="6740" y="4596"/>
                  <a:pt x="6918" y="4394"/>
                </a:cubicBezTo>
                <a:cubicBezTo>
                  <a:pt x="7049" y="4263"/>
                  <a:pt x="7276" y="4299"/>
                  <a:pt x="7252" y="4537"/>
                </a:cubicBezTo>
                <a:cubicBezTo>
                  <a:pt x="7430" y="4465"/>
                  <a:pt x="7490" y="4334"/>
                  <a:pt x="7347" y="4144"/>
                </a:cubicBezTo>
                <a:cubicBezTo>
                  <a:pt x="7538" y="4132"/>
                  <a:pt x="7716" y="4501"/>
                  <a:pt x="8097" y="4370"/>
                </a:cubicBezTo>
                <a:cubicBezTo>
                  <a:pt x="8252" y="4311"/>
                  <a:pt x="8395" y="4168"/>
                  <a:pt x="8573" y="3870"/>
                </a:cubicBezTo>
                <a:lnTo>
                  <a:pt x="8573" y="3870"/>
                </a:lnTo>
                <a:cubicBezTo>
                  <a:pt x="8061" y="4370"/>
                  <a:pt x="7514" y="3275"/>
                  <a:pt x="6871" y="4299"/>
                </a:cubicBezTo>
                <a:lnTo>
                  <a:pt x="6871" y="4299"/>
                </a:lnTo>
                <a:cubicBezTo>
                  <a:pt x="7049" y="3930"/>
                  <a:pt x="7323" y="3608"/>
                  <a:pt x="7669" y="3370"/>
                </a:cubicBezTo>
                <a:cubicBezTo>
                  <a:pt x="7657" y="3418"/>
                  <a:pt x="7669" y="3477"/>
                  <a:pt x="7692" y="3513"/>
                </a:cubicBezTo>
                <a:lnTo>
                  <a:pt x="7692" y="3525"/>
                </a:lnTo>
                <a:cubicBezTo>
                  <a:pt x="7704" y="3537"/>
                  <a:pt x="7716" y="3549"/>
                  <a:pt x="7740" y="3572"/>
                </a:cubicBezTo>
                <a:cubicBezTo>
                  <a:pt x="7871" y="3703"/>
                  <a:pt x="8097" y="3561"/>
                  <a:pt x="8038" y="3382"/>
                </a:cubicBezTo>
                <a:cubicBezTo>
                  <a:pt x="7954" y="3513"/>
                  <a:pt x="7847" y="3442"/>
                  <a:pt x="7859" y="3346"/>
                </a:cubicBezTo>
                <a:cubicBezTo>
                  <a:pt x="7859" y="3263"/>
                  <a:pt x="8002" y="3203"/>
                  <a:pt x="8073" y="3203"/>
                </a:cubicBezTo>
                <a:cubicBezTo>
                  <a:pt x="8133" y="3203"/>
                  <a:pt x="8192" y="3227"/>
                  <a:pt x="8240" y="3275"/>
                </a:cubicBezTo>
                <a:cubicBezTo>
                  <a:pt x="8359" y="3382"/>
                  <a:pt x="8478" y="3644"/>
                  <a:pt x="8157" y="3775"/>
                </a:cubicBezTo>
                <a:cubicBezTo>
                  <a:pt x="8466" y="3942"/>
                  <a:pt x="8752" y="3572"/>
                  <a:pt x="8693" y="3263"/>
                </a:cubicBezTo>
                <a:cubicBezTo>
                  <a:pt x="8919" y="3311"/>
                  <a:pt x="8954" y="3168"/>
                  <a:pt x="9181" y="3358"/>
                </a:cubicBezTo>
                <a:cubicBezTo>
                  <a:pt x="8978" y="2787"/>
                  <a:pt x="8669" y="2930"/>
                  <a:pt x="8454" y="2834"/>
                </a:cubicBezTo>
                <a:lnTo>
                  <a:pt x="8454" y="2834"/>
                </a:lnTo>
                <a:cubicBezTo>
                  <a:pt x="8931" y="2989"/>
                  <a:pt x="9074" y="2632"/>
                  <a:pt x="9478" y="2608"/>
                </a:cubicBezTo>
                <a:cubicBezTo>
                  <a:pt x="9062" y="2251"/>
                  <a:pt x="8800" y="2549"/>
                  <a:pt x="8502" y="2644"/>
                </a:cubicBezTo>
                <a:lnTo>
                  <a:pt x="8502" y="2644"/>
                </a:lnTo>
                <a:cubicBezTo>
                  <a:pt x="9228" y="2346"/>
                  <a:pt x="9062" y="1953"/>
                  <a:pt x="9347" y="1608"/>
                </a:cubicBezTo>
                <a:cubicBezTo>
                  <a:pt x="9002" y="1894"/>
                  <a:pt x="8597" y="1727"/>
                  <a:pt x="8312" y="2453"/>
                </a:cubicBezTo>
                <a:lnTo>
                  <a:pt x="8312" y="2453"/>
                </a:lnTo>
                <a:cubicBezTo>
                  <a:pt x="8419" y="2156"/>
                  <a:pt x="8704" y="1906"/>
                  <a:pt x="8347" y="1489"/>
                </a:cubicBezTo>
                <a:cubicBezTo>
                  <a:pt x="8323" y="1882"/>
                  <a:pt x="7966" y="2025"/>
                  <a:pt x="8121" y="2501"/>
                </a:cubicBezTo>
                <a:lnTo>
                  <a:pt x="8121" y="2501"/>
                </a:lnTo>
                <a:cubicBezTo>
                  <a:pt x="8026" y="2287"/>
                  <a:pt x="8181" y="1977"/>
                  <a:pt x="7597" y="1775"/>
                </a:cubicBezTo>
                <a:cubicBezTo>
                  <a:pt x="7788" y="2001"/>
                  <a:pt x="7645" y="2037"/>
                  <a:pt x="7692" y="2275"/>
                </a:cubicBezTo>
                <a:cubicBezTo>
                  <a:pt x="7395" y="2203"/>
                  <a:pt x="7014" y="2489"/>
                  <a:pt x="7192" y="2799"/>
                </a:cubicBezTo>
                <a:cubicBezTo>
                  <a:pt x="7323" y="2477"/>
                  <a:pt x="7573" y="2596"/>
                  <a:pt x="7680" y="2715"/>
                </a:cubicBezTo>
                <a:cubicBezTo>
                  <a:pt x="7728" y="2763"/>
                  <a:pt x="7752" y="2822"/>
                  <a:pt x="7752" y="2882"/>
                </a:cubicBezTo>
                <a:cubicBezTo>
                  <a:pt x="7752" y="2953"/>
                  <a:pt x="7692" y="3096"/>
                  <a:pt x="7609" y="3108"/>
                </a:cubicBezTo>
                <a:cubicBezTo>
                  <a:pt x="7526" y="3120"/>
                  <a:pt x="7442" y="3001"/>
                  <a:pt x="7573" y="2930"/>
                </a:cubicBezTo>
                <a:cubicBezTo>
                  <a:pt x="7395" y="2870"/>
                  <a:pt x="7252" y="3096"/>
                  <a:pt x="7395" y="3227"/>
                </a:cubicBezTo>
                <a:cubicBezTo>
                  <a:pt x="7407" y="3239"/>
                  <a:pt x="7419" y="3251"/>
                  <a:pt x="7430" y="3263"/>
                </a:cubicBezTo>
                <a:lnTo>
                  <a:pt x="7442" y="3275"/>
                </a:lnTo>
                <a:cubicBezTo>
                  <a:pt x="7490" y="3299"/>
                  <a:pt x="7538" y="3311"/>
                  <a:pt x="7597" y="3299"/>
                </a:cubicBezTo>
                <a:cubicBezTo>
                  <a:pt x="7359" y="3644"/>
                  <a:pt x="7038" y="3918"/>
                  <a:pt x="6668" y="4096"/>
                </a:cubicBezTo>
                <a:cubicBezTo>
                  <a:pt x="7692" y="3453"/>
                  <a:pt x="6597" y="2906"/>
                  <a:pt x="7109" y="2394"/>
                </a:cubicBezTo>
                <a:lnTo>
                  <a:pt x="7061" y="2441"/>
                </a:lnTo>
                <a:cubicBezTo>
                  <a:pt x="7073" y="2429"/>
                  <a:pt x="7097" y="2406"/>
                  <a:pt x="7109" y="2394"/>
                </a:cubicBezTo>
                <a:cubicBezTo>
                  <a:pt x="6811" y="2560"/>
                  <a:pt x="6668" y="2715"/>
                  <a:pt x="6609" y="2870"/>
                </a:cubicBezTo>
                <a:cubicBezTo>
                  <a:pt x="6478" y="3251"/>
                  <a:pt x="6847" y="3430"/>
                  <a:pt x="6835" y="3620"/>
                </a:cubicBezTo>
                <a:cubicBezTo>
                  <a:pt x="6645" y="3477"/>
                  <a:pt x="6514" y="3537"/>
                  <a:pt x="6442" y="3715"/>
                </a:cubicBezTo>
                <a:cubicBezTo>
                  <a:pt x="6680" y="3692"/>
                  <a:pt x="6716" y="3918"/>
                  <a:pt x="6573" y="4049"/>
                </a:cubicBezTo>
                <a:cubicBezTo>
                  <a:pt x="6383" y="4227"/>
                  <a:pt x="5930" y="4275"/>
                  <a:pt x="5823" y="4811"/>
                </a:cubicBezTo>
                <a:cubicBezTo>
                  <a:pt x="5775" y="4882"/>
                  <a:pt x="5716" y="4966"/>
                  <a:pt x="5680" y="5037"/>
                </a:cubicBezTo>
                <a:cubicBezTo>
                  <a:pt x="5704" y="4954"/>
                  <a:pt x="5728" y="4870"/>
                  <a:pt x="5740" y="4775"/>
                </a:cubicBezTo>
                <a:cubicBezTo>
                  <a:pt x="6049" y="4334"/>
                  <a:pt x="5752" y="3977"/>
                  <a:pt x="5752" y="3703"/>
                </a:cubicBezTo>
                <a:cubicBezTo>
                  <a:pt x="5752" y="3525"/>
                  <a:pt x="5930" y="3382"/>
                  <a:pt x="6073" y="3561"/>
                </a:cubicBezTo>
                <a:cubicBezTo>
                  <a:pt x="6156" y="3382"/>
                  <a:pt x="6097" y="3251"/>
                  <a:pt x="5871" y="3215"/>
                </a:cubicBezTo>
                <a:cubicBezTo>
                  <a:pt x="6002" y="3072"/>
                  <a:pt x="6383" y="3215"/>
                  <a:pt x="6561" y="2846"/>
                </a:cubicBezTo>
                <a:cubicBezTo>
                  <a:pt x="6633" y="2691"/>
                  <a:pt x="6633" y="2489"/>
                  <a:pt x="6537" y="2156"/>
                </a:cubicBezTo>
                <a:cubicBezTo>
                  <a:pt x="6526" y="2870"/>
                  <a:pt x="5371" y="2489"/>
                  <a:pt x="5645" y="3668"/>
                </a:cubicBezTo>
                <a:cubicBezTo>
                  <a:pt x="5502" y="3275"/>
                  <a:pt x="5478" y="2858"/>
                  <a:pt x="5549" y="2453"/>
                </a:cubicBezTo>
                <a:cubicBezTo>
                  <a:pt x="5585" y="2489"/>
                  <a:pt x="5621" y="2525"/>
                  <a:pt x="5668" y="2525"/>
                </a:cubicBezTo>
                <a:lnTo>
                  <a:pt x="5680" y="2525"/>
                </a:lnTo>
                <a:cubicBezTo>
                  <a:pt x="5704" y="2537"/>
                  <a:pt x="5716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35" y="2203"/>
                  <a:pt x="5835" y="2203"/>
                  <a:pt x="5823" y="2191"/>
                </a:cubicBezTo>
                <a:cubicBezTo>
                  <a:pt x="5859" y="2346"/>
                  <a:pt x="5728" y="2370"/>
                  <a:pt x="5668" y="2299"/>
                </a:cubicBezTo>
                <a:cubicBezTo>
                  <a:pt x="5621" y="2227"/>
                  <a:pt x="5668" y="2084"/>
                  <a:pt x="5728" y="2037"/>
                </a:cubicBezTo>
                <a:cubicBezTo>
                  <a:pt x="5764" y="1989"/>
                  <a:pt x="5823" y="1965"/>
                  <a:pt x="5883" y="1965"/>
                </a:cubicBezTo>
                <a:cubicBezTo>
                  <a:pt x="6049" y="1953"/>
                  <a:pt x="6323" y="2060"/>
                  <a:pt x="6180" y="2382"/>
                </a:cubicBezTo>
                <a:cubicBezTo>
                  <a:pt x="6526" y="2275"/>
                  <a:pt x="6466" y="1810"/>
                  <a:pt x="6204" y="1644"/>
                </a:cubicBezTo>
                <a:cubicBezTo>
                  <a:pt x="6407" y="1513"/>
                  <a:pt x="6323" y="1382"/>
                  <a:pt x="6621" y="1358"/>
                </a:cubicBezTo>
                <a:cubicBezTo>
                  <a:pt x="6073" y="1096"/>
                  <a:pt x="5954" y="1417"/>
                  <a:pt x="5740" y="1513"/>
                </a:cubicBezTo>
                <a:lnTo>
                  <a:pt x="5740" y="1513"/>
                </a:lnTo>
                <a:cubicBezTo>
                  <a:pt x="6180" y="1275"/>
                  <a:pt x="6037" y="917"/>
                  <a:pt x="6299" y="632"/>
                </a:cubicBezTo>
                <a:cubicBezTo>
                  <a:pt x="5752" y="667"/>
                  <a:pt x="5775" y="1060"/>
                  <a:pt x="5645" y="1346"/>
                </a:cubicBezTo>
                <a:lnTo>
                  <a:pt x="5645" y="1346"/>
                </a:lnTo>
                <a:cubicBezTo>
                  <a:pt x="5942" y="620"/>
                  <a:pt x="5537" y="453"/>
                  <a:pt x="5502" y="1"/>
                </a:cubicBezTo>
                <a:cubicBezTo>
                  <a:pt x="5466" y="453"/>
                  <a:pt x="5061" y="632"/>
                  <a:pt x="5359" y="1346"/>
                </a:cubicBezTo>
                <a:lnTo>
                  <a:pt x="5359" y="1346"/>
                </a:lnTo>
                <a:cubicBezTo>
                  <a:pt x="5228" y="1060"/>
                  <a:pt x="5252" y="667"/>
                  <a:pt x="4704" y="632"/>
                </a:cubicBezTo>
                <a:cubicBezTo>
                  <a:pt x="4966" y="929"/>
                  <a:pt x="4811" y="1275"/>
                  <a:pt x="5264" y="1513"/>
                </a:cubicBezTo>
                <a:lnTo>
                  <a:pt x="5264" y="1513"/>
                </a:lnTo>
                <a:cubicBezTo>
                  <a:pt x="5049" y="1429"/>
                  <a:pt x="4930" y="1096"/>
                  <a:pt x="4382" y="1358"/>
                </a:cubicBezTo>
                <a:cubicBezTo>
                  <a:pt x="4680" y="1382"/>
                  <a:pt x="4597" y="1513"/>
                  <a:pt x="4799" y="1644"/>
                </a:cubicBezTo>
                <a:cubicBezTo>
                  <a:pt x="4537" y="1810"/>
                  <a:pt x="4478" y="2275"/>
                  <a:pt x="4811" y="2382"/>
                </a:cubicBezTo>
                <a:cubicBezTo>
                  <a:pt x="4680" y="2060"/>
                  <a:pt x="4942" y="1953"/>
                  <a:pt x="5109" y="1965"/>
                </a:cubicBezTo>
                <a:cubicBezTo>
                  <a:pt x="5180" y="1965"/>
                  <a:pt x="5240" y="1989"/>
                  <a:pt x="5275" y="2037"/>
                </a:cubicBezTo>
                <a:cubicBezTo>
                  <a:pt x="5335" y="2084"/>
                  <a:pt x="5383" y="2227"/>
                  <a:pt x="5335" y="2299"/>
                </a:cubicBezTo>
                <a:cubicBezTo>
                  <a:pt x="5275" y="2358"/>
                  <a:pt x="5144" y="2334"/>
                  <a:pt x="5180" y="2191"/>
                </a:cubicBezTo>
                <a:cubicBezTo>
                  <a:pt x="5013" y="2275"/>
                  <a:pt x="5073" y="2525"/>
                  <a:pt x="5264" y="2525"/>
                </a:cubicBezTo>
                <a:cubicBezTo>
                  <a:pt x="5287" y="2537"/>
                  <a:pt x="5299" y="2537"/>
                  <a:pt x="5323" y="2525"/>
                </a:cubicBezTo>
                <a:lnTo>
                  <a:pt x="5335" y="2525"/>
                </a:lnTo>
                <a:cubicBezTo>
                  <a:pt x="5383" y="2525"/>
                  <a:pt x="5418" y="2489"/>
                  <a:pt x="5454" y="2453"/>
                </a:cubicBezTo>
                <a:cubicBezTo>
                  <a:pt x="5525" y="2858"/>
                  <a:pt x="5502" y="3275"/>
                  <a:pt x="5359" y="3668"/>
                </a:cubicBezTo>
                <a:cubicBezTo>
                  <a:pt x="5633" y="2489"/>
                  <a:pt x="4478" y="2870"/>
                  <a:pt x="4466" y="2156"/>
                </a:cubicBezTo>
                <a:cubicBezTo>
                  <a:pt x="4371" y="2489"/>
                  <a:pt x="4371" y="2703"/>
                  <a:pt x="4442" y="2846"/>
                </a:cubicBezTo>
                <a:cubicBezTo>
                  <a:pt x="4621" y="3215"/>
                  <a:pt x="5002" y="3072"/>
                  <a:pt x="5133" y="3215"/>
                </a:cubicBezTo>
                <a:cubicBezTo>
                  <a:pt x="4906" y="3251"/>
                  <a:pt x="4847" y="3382"/>
                  <a:pt x="4930" y="3561"/>
                </a:cubicBezTo>
                <a:cubicBezTo>
                  <a:pt x="5073" y="3382"/>
                  <a:pt x="5264" y="3525"/>
                  <a:pt x="5252" y="3703"/>
                </a:cubicBezTo>
                <a:cubicBezTo>
                  <a:pt x="5252" y="3977"/>
                  <a:pt x="4954" y="4323"/>
                  <a:pt x="5264" y="4775"/>
                </a:cubicBezTo>
                <a:cubicBezTo>
                  <a:pt x="5275" y="4870"/>
                  <a:pt x="5299" y="4954"/>
                  <a:pt x="5323" y="5037"/>
                </a:cubicBezTo>
                <a:cubicBezTo>
                  <a:pt x="5287" y="4966"/>
                  <a:pt x="5228" y="4882"/>
                  <a:pt x="5180" y="4811"/>
                </a:cubicBezTo>
                <a:cubicBezTo>
                  <a:pt x="5073" y="4275"/>
                  <a:pt x="4621" y="4227"/>
                  <a:pt x="4418" y="4049"/>
                </a:cubicBezTo>
                <a:cubicBezTo>
                  <a:pt x="4287" y="3918"/>
                  <a:pt x="4323" y="3692"/>
                  <a:pt x="4561" y="3715"/>
                </a:cubicBezTo>
                <a:cubicBezTo>
                  <a:pt x="4490" y="3537"/>
                  <a:pt x="4359" y="3477"/>
                  <a:pt x="4168" y="3620"/>
                </a:cubicBezTo>
                <a:cubicBezTo>
                  <a:pt x="4156" y="3430"/>
                  <a:pt x="4525" y="3251"/>
                  <a:pt x="4394" y="2870"/>
                </a:cubicBezTo>
                <a:cubicBezTo>
                  <a:pt x="4347" y="2715"/>
                  <a:pt x="4192" y="2572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35" y="4096"/>
                </a:cubicBezTo>
                <a:cubicBezTo>
                  <a:pt x="3966" y="3918"/>
                  <a:pt x="3644" y="3644"/>
                  <a:pt x="3406" y="3299"/>
                </a:cubicBezTo>
                <a:cubicBezTo>
                  <a:pt x="3454" y="3311"/>
                  <a:pt x="3513" y="3299"/>
                  <a:pt x="3549" y="3275"/>
                </a:cubicBezTo>
                <a:lnTo>
                  <a:pt x="3561" y="3263"/>
                </a:lnTo>
                <a:cubicBezTo>
                  <a:pt x="3573" y="3251"/>
                  <a:pt x="3585" y="3239"/>
                  <a:pt x="3597" y="3227"/>
                </a:cubicBezTo>
                <a:cubicBezTo>
                  <a:pt x="3751" y="3096"/>
                  <a:pt x="3609" y="2858"/>
                  <a:pt x="3418" y="2930"/>
                </a:cubicBezTo>
                <a:cubicBezTo>
                  <a:pt x="3549" y="3001"/>
                  <a:pt x="3478" y="3120"/>
                  <a:pt x="3382" y="3108"/>
                </a:cubicBezTo>
                <a:cubicBezTo>
                  <a:pt x="3299" y="3096"/>
                  <a:pt x="3239" y="2953"/>
                  <a:pt x="3239" y="2882"/>
                </a:cubicBezTo>
                <a:cubicBezTo>
                  <a:pt x="3239" y="2822"/>
                  <a:pt x="3263" y="2763"/>
                  <a:pt x="3311" y="2715"/>
                </a:cubicBezTo>
                <a:cubicBezTo>
                  <a:pt x="3418" y="2596"/>
                  <a:pt x="3680" y="2477"/>
                  <a:pt x="3799" y="2799"/>
                </a:cubicBezTo>
                <a:cubicBezTo>
                  <a:pt x="3978" y="2489"/>
                  <a:pt x="3609" y="2203"/>
                  <a:pt x="3299" y="2263"/>
                </a:cubicBezTo>
                <a:cubicBezTo>
                  <a:pt x="3347" y="2037"/>
                  <a:pt x="3204" y="2001"/>
                  <a:pt x="3394" y="1775"/>
                </a:cubicBezTo>
                <a:cubicBezTo>
                  <a:pt x="2823" y="1977"/>
                  <a:pt x="2966" y="2287"/>
                  <a:pt x="2870" y="2501"/>
                </a:cubicBezTo>
                <a:lnTo>
                  <a:pt x="2870" y="2501"/>
                </a:lnTo>
                <a:cubicBezTo>
                  <a:pt x="3025" y="2025"/>
                  <a:pt x="2668" y="1882"/>
                  <a:pt x="2644" y="1489"/>
                </a:cubicBezTo>
                <a:cubicBezTo>
                  <a:pt x="2299" y="1906"/>
                  <a:pt x="2585" y="2168"/>
                  <a:pt x="2680" y="2453"/>
                </a:cubicBezTo>
                <a:lnTo>
                  <a:pt x="2680" y="2453"/>
                </a:lnTo>
                <a:cubicBezTo>
                  <a:pt x="2394" y="1727"/>
                  <a:pt x="1989" y="1894"/>
                  <a:pt x="1644" y="1608"/>
                </a:cubicBezTo>
                <a:cubicBezTo>
                  <a:pt x="1942" y="1953"/>
                  <a:pt x="1763" y="2358"/>
                  <a:pt x="2489" y="2644"/>
                </a:cubicBezTo>
                <a:lnTo>
                  <a:pt x="2489" y="2644"/>
                </a:lnTo>
                <a:cubicBezTo>
                  <a:pt x="2192" y="2537"/>
                  <a:pt x="1942" y="2251"/>
                  <a:pt x="1525" y="2608"/>
                </a:cubicBezTo>
                <a:cubicBezTo>
                  <a:pt x="1918" y="2632"/>
                  <a:pt x="2061" y="2989"/>
                  <a:pt x="2537" y="2834"/>
                </a:cubicBezTo>
                <a:lnTo>
                  <a:pt x="2537" y="2834"/>
                </a:lnTo>
                <a:cubicBezTo>
                  <a:pt x="2323" y="2930"/>
                  <a:pt x="2013" y="2787"/>
                  <a:pt x="1811" y="3358"/>
                </a:cubicBezTo>
                <a:cubicBezTo>
                  <a:pt x="2037" y="3168"/>
                  <a:pt x="2085" y="3311"/>
                  <a:pt x="2311" y="3263"/>
                </a:cubicBezTo>
                <a:cubicBezTo>
                  <a:pt x="2239" y="3572"/>
                  <a:pt x="2525" y="3942"/>
                  <a:pt x="2835" y="3775"/>
                </a:cubicBezTo>
                <a:cubicBezTo>
                  <a:pt x="2513" y="3644"/>
                  <a:pt x="2632" y="3382"/>
                  <a:pt x="2751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2989" y="3203"/>
                  <a:pt x="3132" y="3263"/>
                  <a:pt x="3144" y="3346"/>
                </a:cubicBezTo>
                <a:cubicBezTo>
                  <a:pt x="3156" y="3442"/>
                  <a:pt x="3037" y="3513"/>
                  <a:pt x="2966" y="3382"/>
                </a:cubicBezTo>
                <a:cubicBezTo>
                  <a:pt x="2906" y="3561"/>
                  <a:pt x="3132" y="3703"/>
                  <a:pt x="3263" y="3561"/>
                </a:cubicBezTo>
                <a:cubicBezTo>
                  <a:pt x="3275" y="3549"/>
                  <a:pt x="3287" y="3537"/>
                  <a:pt x="3299" y="3525"/>
                </a:cubicBezTo>
                <a:lnTo>
                  <a:pt x="3299" y="3513"/>
                </a:lnTo>
                <a:cubicBezTo>
                  <a:pt x="3323" y="3465"/>
                  <a:pt x="3335" y="3418"/>
                  <a:pt x="3323" y="3370"/>
                </a:cubicBezTo>
                <a:cubicBezTo>
                  <a:pt x="3668" y="3608"/>
                  <a:pt x="3942" y="3930"/>
                  <a:pt x="4121" y="4299"/>
                </a:cubicBezTo>
                <a:lnTo>
                  <a:pt x="4121" y="4299"/>
                </a:lnTo>
                <a:cubicBezTo>
                  <a:pt x="3489" y="3275"/>
                  <a:pt x="2930" y="4370"/>
                  <a:pt x="2418" y="3858"/>
                </a:cubicBezTo>
                <a:lnTo>
                  <a:pt x="2418" y="3858"/>
                </a:lnTo>
                <a:cubicBezTo>
                  <a:pt x="2597" y="4156"/>
                  <a:pt x="2739" y="4311"/>
                  <a:pt x="2894" y="4370"/>
                </a:cubicBezTo>
                <a:cubicBezTo>
                  <a:pt x="3287" y="4501"/>
                  <a:pt x="3454" y="4132"/>
                  <a:pt x="3656" y="4144"/>
                </a:cubicBezTo>
                <a:cubicBezTo>
                  <a:pt x="3501" y="4323"/>
                  <a:pt x="3561" y="4465"/>
                  <a:pt x="3751" y="4537"/>
                </a:cubicBezTo>
                <a:cubicBezTo>
                  <a:pt x="3728" y="4299"/>
                  <a:pt x="3954" y="4263"/>
                  <a:pt x="4073" y="4394"/>
                </a:cubicBezTo>
                <a:cubicBezTo>
                  <a:pt x="4263" y="4596"/>
                  <a:pt x="4299" y="5049"/>
                  <a:pt x="4847" y="5156"/>
                </a:cubicBezTo>
                <a:cubicBezTo>
                  <a:pt x="4918" y="5204"/>
                  <a:pt x="4990" y="5251"/>
                  <a:pt x="5073" y="5299"/>
                </a:cubicBezTo>
                <a:cubicBezTo>
                  <a:pt x="4990" y="5275"/>
                  <a:pt x="4894" y="5251"/>
                  <a:pt x="4811" y="5239"/>
                </a:cubicBezTo>
                <a:cubicBezTo>
                  <a:pt x="4359" y="4930"/>
                  <a:pt x="4001" y="5216"/>
                  <a:pt x="3728" y="5227"/>
                </a:cubicBezTo>
                <a:cubicBezTo>
                  <a:pt x="3549" y="5227"/>
                  <a:pt x="3418" y="5049"/>
                  <a:pt x="3597" y="4894"/>
                </a:cubicBezTo>
                <a:cubicBezTo>
                  <a:pt x="3418" y="4823"/>
                  <a:pt x="3287" y="4882"/>
                  <a:pt x="3251" y="5108"/>
                </a:cubicBezTo>
                <a:cubicBezTo>
                  <a:pt x="3108" y="4977"/>
                  <a:pt x="3239" y="4596"/>
                  <a:pt x="2882" y="4418"/>
                </a:cubicBezTo>
                <a:cubicBezTo>
                  <a:pt x="2727" y="4346"/>
                  <a:pt x="2525" y="4346"/>
                  <a:pt x="2192" y="4442"/>
                </a:cubicBezTo>
                <a:cubicBezTo>
                  <a:pt x="2216" y="4430"/>
                  <a:pt x="2239" y="4430"/>
                  <a:pt x="2263" y="4442"/>
                </a:cubicBezTo>
                <a:lnTo>
                  <a:pt x="2192" y="4442"/>
                </a:lnTo>
                <a:cubicBezTo>
                  <a:pt x="2906" y="4442"/>
                  <a:pt x="2525" y="5608"/>
                  <a:pt x="3692" y="5335"/>
                </a:cubicBezTo>
                <a:lnTo>
                  <a:pt x="3692" y="5335"/>
                </a:lnTo>
                <a:cubicBezTo>
                  <a:pt x="3311" y="5466"/>
                  <a:pt x="2882" y="5501"/>
                  <a:pt x="2477" y="5418"/>
                </a:cubicBezTo>
                <a:cubicBezTo>
                  <a:pt x="2513" y="5394"/>
                  <a:pt x="2549" y="5358"/>
                  <a:pt x="2561" y="5311"/>
                </a:cubicBezTo>
                <a:lnTo>
                  <a:pt x="2561" y="5299"/>
                </a:lnTo>
                <a:cubicBezTo>
                  <a:pt x="2561" y="5275"/>
                  <a:pt x="2561" y="5251"/>
                  <a:pt x="2561" y="5239"/>
                </a:cubicBezTo>
                <a:cubicBezTo>
                  <a:pt x="2561" y="5049"/>
                  <a:pt x="2311" y="4989"/>
                  <a:pt x="2227" y="5156"/>
                </a:cubicBezTo>
                <a:cubicBezTo>
                  <a:pt x="2370" y="5120"/>
                  <a:pt x="2394" y="5251"/>
                  <a:pt x="2323" y="5311"/>
                </a:cubicBezTo>
                <a:cubicBezTo>
                  <a:pt x="2263" y="5358"/>
                  <a:pt x="2108" y="5311"/>
                  <a:pt x="2061" y="5251"/>
                </a:cubicBezTo>
                <a:cubicBezTo>
                  <a:pt x="2013" y="5216"/>
                  <a:pt x="1977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75" y="4454"/>
                  <a:pt x="1811" y="4513"/>
                  <a:pt x="1644" y="4775"/>
                </a:cubicBezTo>
                <a:cubicBezTo>
                  <a:pt x="1513" y="4573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8" y="4942"/>
                  <a:pt x="620" y="4680"/>
                </a:cubicBezTo>
                <a:cubicBezTo>
                  <a:pt x="668" y="5227"/>
                  <a:pt x="1061" y="5204"/>
                  <a:pt x="1334" y="5335"/>
                </a:cubicBezTo>
                <a:lnTo>
                  <a:pt x="1334" y="5335"/>
                </a:lnTo>
                <a:cubicBezTo>
                  <a:pt x="620" y="5037"/>
                  <a:pt x="441" y="5442"/>
                  <a:pt x="1" y="5477"/>
                </a:cubicBezTo>
                <a:cubicBezTo>
                  <a:pt x="441" y="5513"/>
                  <a:pt x="620" y="5918"/>
                  <a:pt x="1334" y="5620"/>
                </a:cubicBezTo>
                <a:lnTo>
                  <a:pt x="1334" y="5620"/>
                </a:lnTo>
                <a:cubicBezTo>
                  <a:pt x="1061" y="5751"/>
                  <a:pt x="668" y="5728"/>
                  <a:pt x="620" y="6275"/>
                </a:cubicBezTo>
                <a:cubicBezTo>
                  <a:pt x="918" y="6013"/>
                  <a:pt x="1275" y="6168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82"/>
                  <a:pt x="1644" y="6180"/>
                </a:cubicBezTo>
                <a:cubicBezTo>
                  <a:pt x="1811" y="6442"/>
                  <a:pt x="2275" y="6501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799"/>
                  <a:pt x="1989" y="5739"/>
                  <a:pt x="2037" y="5704"/>
                </a:cubicBezTo>
                <a:cubicBezTo>
                  <a:pt x="2085" y="5644"/>
                  <a:pt x="2227" y="5597"/>
                  <a:pt x="2299" y="5644"/>
                </a:cubicBezTo>
                <a:cubicBezTo>
                  <a:pt x="2370" y="5704"/>
                  <a:pt x="2346" y="5835"/>
                  <a:pt x="2192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7" y="5692"/>
                  <a:pt x="2537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89" y="5561"/>
                  <a:pt x="2454" y="5525"/>
                </a:cubicBezTo>
                <a:cubicBezTo>
                  <a:pt x="2858" y="5454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28"/>
                  <a:pt x="4323" y="6025"/>
                  <a:pt x="4775" y="5716"/>
                </a:cubicBezTo>
                <a:cubicBezTo>
                  <a:pt x="4871" y="5704"/>
                  <a:pt x="4954" y="5680"/>
                  <a:pt x="5037" y="5656"/>
                </a:cubicBezTo>
                <a:cubicBezTo>
                  <a:pt x="4954" y="5692"/>
                  <a:pt x="4883" y="5751"/>
                  <a:pt x="4811" y="5799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18" y="6692"/>
                  <a:pt x="3692" y="6656"/>
                  <a:pt x="3716" y="6418"/>
                </a:cubicBezTo>
                <a:cubicBezTo>
                  <a:pt x="3525" y="6490"/>
                  <a:pt x="3478" y="6620"/>
                  <a:pt x="3620" y="6811"/>
                </a:cubicBezTo>
                <a:cubicBezTo>
                  <a:pt x="3418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32" y="7347"/>
                  <a:pt x="3299" y="7585"/>
                </a:cubicBezTo>
                <a:cubicBezTo>
                  <a:pt x="3299" y="7525"/>
                  <a:pt x="3299" y="7478"/>
                  <a:pt x="3263" y="7442"/>
                </a:cubicBezTo>
                <a:lnTo>
                  <a:pt x="3263" y="7430"/>
                </a:lnTo>
                <a:cubicBezTo>
                  <a:pt x="3251" y="7418"/>
                  <a:pt x="3239" y="7394"/>
                  <a:pt x="3228" y="7382"/>
                </a:cubicBezTo>
                <a:cubicBezTo>
                  <a:pt x="3097" y="7240"/>
                  <a:pt x="2870" y="7382"/>
                  <a:pt x="2930" y="7573"/>
                </a:cubicBezTo>
                <a:cubicBezTo>
                  <a:pt x="3001" y="7430"/>
                  <a:pt x="3120" y="7513"/>
                  <a:pt x="3108" y="7609"/>
                </a:cubicBezTo>
                <a:cubicBezTo>
                  <a:pt x="3097" y="7692"/>
                  <a:pt x="2966" y="7752"/>
                  <a:pt x="2882" y="7752"/>
                </a:cubicBezTo>
                <a:cubicBezTo>
                  <a:pt x="2823" y="7752"/>
                  <a:pt x="2763" y="7728"/>
                  <a:pt x="2727" y="7680"/>
                </a:cubicBezTo>
                <a:cubicBezTo>
                  <a:pt x="2597" y="7573"/>
                  <a:pt x="2489" y="7311"/>
                  <a:pt x="2811" y="7180"/>
                </a:cubicBezTo>
                <a:cubicBezTo>
                  <a:pt x="2501" y="7013"/>
                  <a:pt x="2216" y="7382"/>
                  <a:pt x="2275" y="7692"/>
                </a:cubicBezTo>
                <a:cubicBezTo>
                  <a:pt x="2049" y="7644"/>
                  <a:pt x="2001" y="7787"/>
                  <a:pt x="1775" y="7597"/>
                </a:cubicBezTo>
                <a:cubicBezTo>
                  <a:pt x="1977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25" y="7966"/>
                  <a:pt x="1882" y="8323"/>
                  <a:pt x="1489" y="8347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08" y="9347"/>
                </a:cubicBezTo>
                <a:cubicBezTo>
                  <a:pt x="1954" y="9049"/>
                  <a:pt x="2370" y="9216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59" y="9180"/>
                </a:cubicBezTo>
                <a:cubicBezTo>
                  <a:pt x="3168" y="8954"/>
                  <a:pt x="3311" y="8906"/>
                  <a:pt x="3275" y="8692"/>
                </a:cubicBezTo>
                <a:cubicBezTo>
                  <a:pt x="3573" y="8752"/>
                  <a:pt x="3942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8" y="8192"/>
                  <a:pt x="3204" y="8133"/>
                  <a:pt x="3204" y="8073"/>
                </a:cubicBezTo>
                <a:cubicBezTo>
                  <a:pt x="3204" y="8002"/>
                  <a:pt x="3263" y="7859"/>
                  <a:pt x="3359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30" y="8025"/>
                  <a:pt x="3454" y="8025"/>
                </a:cubicBezTo>
                <a:cubicBezTo>
                  <a:pt x="3549" y="8025"/>
                  <a:pt x="3620" y="7954"/>
                  <a:pt x="3620" y="7859"/>
                </a:cubicBezTo>
                <a:cubicBezTo>
                  <a:pt x="3620" y="7811"/>
                  <a:pt x="3597" y="7763"/>
                  <a:pt x="3573" y="7728"/>
                </a:cubicBezTo>
                <a:cubicBezTo>
                  <a:pt x="3561" y="7716"/>
                  <a:pt x="3549" y="7704"/>
                  <a:pt x="3525" y="7692"/>
                </a:cubicBezTo>
                <a:lnTo>
                  <a:pt x="3513" y="7692"/>
                </a:lnTo>
                <a:cubicBezTo>
                  <a:pt x="3478" y="7656"/>
                  <a:pt x="3430" y="7656"/>
                  <a:pt x="3382" y="7668"/>
                </a:cubicBezTo>
                <a:cubicBezTo>
                  <a:pt x="3609" y="7323"/>
                  <a:pt x="3930" y="7037"/>
                  <a:pt x="4311" y="6871"/>
                </a:cubicBezTo>
                <a:cubicBezTo>
                  <a:pt x="3275" y="7502"/>
                  <a:pt x="4371" y="8061"/>
                  <a:pt x="3859" y="8573"/>
                </a:cubicBezTo>
                <a:cubicBezTo>
                  <a:pt x="3882" y="8549"/>
                  <a:pt x="3894" y="8537"/>
                  <a:pt x="3918" y="8514"/>
                </a:cubicBezTo>
                <a:cubicBezTo>
                  <a:pt x="3894" y="8537"/>
                  <a:pt x="3882" y="8549"/>
                  <a:pt x="3859" y="8573"/>
                </a:cubicBezTo>
                <a:cubicBezTo>
                  <a:pt x="4156" y="8395"/>
                  <a:pt x="4311" y="8252"/>
                  <a:pt x="4359" y="8097"/>
                </a:cubicBezTo>
                <a:cubicBezTo>
                  <a:pt x="4490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25" y="7240"/>
                </a:cubicBezTo>
                <a:cubicBezTo>
                  <a:pt x="4299" y="7263"/>
                  <a:pt x="4263" y="7037"/>
                  <a:pt x="4394" y="6918"/>
                </a:cubicBezTo>
                <a:cubicBezTo>
                  <a:pt x="4597" y="6728"/>
                  <a:pt x="5049" y="6692"/>
                  <a:pt x="5144" y="6144"/>
                </a:cubicBezTo>
                <a:cubicBezTo>
                  <a:pt x="5204" y="6073"/>
                  <a:pt x="5252" y="6001"/>
                  <a:pt x="5299" y="5918"/>
                </a:cubicBezTo>
                <a:cubicBezTo>
                  <a:pt x="5264" y="6001"/>
                  <a:pt x="5252" y="6097"/>
                  <a:pt x="5240" y="6180"/>
                </a:cubicBezTo>
                <a:cubicBezTo>
                  <a:pt x="4930" y="6632"/>
                  <a:pt x="5216" y="6990"/>
                  <a:pt x="5228" y="7263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11" y="7573"/>
                  <a:pt x="4871" y="7704"/>
                  <a:pt x="5109" y="7740"/>
                </a:cubicBezTo>
                <a:cubicBezTo>
                  <a:pt x="4978" y="7883"/>
                  <a:pt x="4597" y="7752"/>
                  <a:pt x="4418" y="8109"/>
                </a:cubicBezTo>
                <a:cubicBezTo>
                  <a:pt x="4347" y="8264"/>
                  <a:pt x="4335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66"/>
                  <a:pt x="5323" y="7299"/>
                </a:cubicBezTo>
                <a:lnTo>
                  <a:pt x="5323" y="7299"/>
                </a:lnTo>
                <a:cubicBezTo>
                  <a:pt x="5466" y="7692"/>
                  <a:pt x="5502" y="8109"/>
                  <a:pt x="5418" y="8514"/>
                </a:cubicBezTo>
                <a:cubicBezTo>
                  <a:pt x="5394" y="8478"/>
                  <a:pt x="5347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21" y="8752"/>
                </a:cubicBezTo>
                <a:lnTo>
                  <a:pt x="5156" y="8776"/>
                </a:lnTo>
                <a:cubicBezTo>
                  <a:pt x="5109" y="8621"/>
                  <a:pt x="5252" y="8597"/>
                  <a:pt x="5299" y="8668"/>
                </a:cubicBezTo>
                <a:cubicBezTo>
                  <a:pt x="5359" y="8740"/>
                  <a:pt x="5299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14"/>
                  <a:pt x="4656" y="8906"/>
                  <a:pt x="4787" y="8585"/>
                </a:cubicBezTo>
                <a:cubicBezTo>
                  <a:pt x="4442" y="8680"/>
                  <a:pt x="4502" y="9145"/>
                  <a:pt x="4763" y="9323"/>
                </a:cubicBezTo>
                <a:cubicBezTo>
                  <a:pt x="4573" y="9454"/>
                  <a:pt x="4644" y="9585"/>
                  <a:pt x="4347" y="9609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92"/>
                  <a:pt x="4942" y="10049"/>
                  <a:pt x="4680" y="10335"/>
                </a:cubicBezTo>
                <a:cubicBezTo>
                  <a:pt x="5216" y="10300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78" y="10966"/>
                </a:cubicBezTo>
                <a:cubicBezTo>
                  <a:pt x="5514" y="10514"/>
                  <a:pt x="5918" y="10347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300"/>
                  <a:pt x="6264" y="10335"/>
                </a:cubicBezTo>
                <a:cubicBezTo>
                  <a:pt x="6002" y="10038"/>
                  <a:pt x="6156" y="9692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609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26" y="9014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5" y="8883"/>
                  <a:pt x="5585" y="8740"/>
                  <a:pt x="5645" y="8668"/>
                </a:cubicBezTo>
                <a:cubicBezTo>
                  <a:pt x="5692" y="8597"/>
                  <a:pt x="5835" y="8621"/>
                  <a:pt x="5787" y="8776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5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92"/>
                  <a:pt x="5621" y="7299"/>
                </a:cubicBezTo>
                <a:cubicBezTo>
                  <a:pt x="5335" y="8478"/>
                  <a:pt x="6502" y="8097"/>
                  <a:pt x="6514" y="8811"/>
                </a:cubicBezTo>
                <a:lnTo>
                  <a:pt x="6514" y="8740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52"/>
                </a:cubicBezTo>
                <a:cubicBezTo>
                  <a:pt x="6073" y="7716"/>
                  <a:pt x="6133" y="7585"/>
                  <a:pt x="6049" y="7406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68" y="6013"/>
                  <a:pt x="5645" y="5930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40"/>
                  <a:pt x="6549" y="6918"/>
                </a:cubicBezTo>
                <a:cubicBezTo>
                  <a:pt x="6680" y="7049"/>
                  <a:pt x="6645" y="7275"/>
                  <a:pt x="6407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61"/>
                  <a:pt x="7347" y="7335"/>
                  <a:pt x="7573" y="7680"/>
                </a:cubicBezTo>
                <a:cubicBezTo>
                  <a:pt x="7526" y="7668"/>
                  <a:pt x="7466" y="7668"/>
                  <a:pt x="7430" y="7704"/>
                </a:cubicBezTo>
                <a:lnTo>
                  <a:pt x="7419" y="7704"/>
                </a:lnTo>
                <a:cubicBezTo>
                  <a:pt x="7407" y="7716"/>
                  <a:pt x="7383" y="7728"/>
                  <a:pt x="7371" y="7740"/>
                </a:cubicBezTo>
                <a:cubicBezTo>
                  <a:pt x="7240" y="7871"/>
                  <a:pt x="7371" y="8097"/>
                  <a:pt x="7561" y="8037"/>
                </a:cubicBezTo>
                <a:cubicBezTo>
                  <a:pt x="7430" y="7966"/>
                  <a:pt x="7502" y="7847"/>
                  <a:pt x="7597" y="7859"/>
                </a:cubicBezTo>
                <a:cubicBezTo>
                  <a:pt x="7680" y="7871"/>
                  <a:pt x="7740" y="8014"/>
                  <a:pt x="7740" y="8085"/>
                </a:cubicBezTo>
                <a:cubicBezTo>
                  <a:pt x="7740" y="8144"/>
                  <a:pt x="7716" y="8204"/>
                  <a:pt x="7669" y="8252"/>
                </a:cubicBezTo>
                <a:cubicBezTo>
                  <a:pt x="7561" y="8371"/>
                  <a:pt x="7299" y="8490"/>
                  <a:pt x="7169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57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2" y="9085"/>
                  <a:pt x="8335" y="9478"/>
                </a:cubicBezTo>
                <a:cubicBezTo>
                  <a:pt x="8681" y="9061"/>
                  <a:pt x="8395" y="8799"/>
                  <a:pt x="8288" y="8514"/>
                </a:cubicBezTo>
                <a:lnTo>
                  <a:pt x="8288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38" y="8704"/>
                  <a:pt x="9455" y="8359"/>
                </a:cubicBezTo>
                <a:cubicBezTo>
                  <a:pt x="9062" y="8335"/>
                  <a:pt x="8919" y="7978"/>
                  <a:pt x="8442" y="8121"/>
                </a:cubicBezTo>
                <a:lnTo>
                  <a:pt x="8442" y="8121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3" y="7799"/>
                  <a:pt x="8895" y="7656"/>
                  <a:pt x="8669" y="7704"/>
                </a:cubicBezTo>
                <a:cubicBezTo>
                  <a:pt x="8740" y="7406"/>
                  <a:pt x="8454" y="7025"/>
                  <a:pt x="8145" y="7192"/>
                </a:cubicBezTo>
                <a:cubicBezTo>
                  <a:pt x="8466" y="7323"/>
                  <a:pt x="8347" y="7585"/>
                  <a:pt x="8228" y="7692"/>
                </a:cubicBezTo>
                <a:cubicBezTo>
                  <a:pt x="8181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14" y="7549"/>
                  <a:pt x="8014" y="7537"/>
                  <a:pt x="8014" y="7513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800" y="7347"/>
                  <a:pt x="7752" y="7371"/>
                  <a:pt x="7716" y="7394"/>
                </a:cubicBezTo>
                <a:cubicBezTo>
                  <a:pt x="7704" y="7406"/>
                  <a:pt x="7692" y="7418"/>
                  <a:pt x="7680" y="7442"/>
                </a:cubicBezTo>
                <a:lnTo>
                  <a:pt x="7680" y="7454"/>
                </a:lnTo>
                <a:cubicBezTo>
                  <a:pt x="7645" y="7490"/>
                  <a:pt x="7645" y="7537"/>
                  <a:pt x="7657" y="7585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490" y="7692"/>
                  <a:pt x="8050" y="6597"/>
                  <a:pt x="8562" y="7109"/>
                </a:cubicBezTo>
                <a:lnTo>
                  <a:pt x="8502" y="7061"/>
                </a:lnTo>
                <a:cubicBezTo>
                  <a:pt x="8526" y="7073"/>
                  <a:pt x="8538" y="7085"/>
                  <a:pt x="8562" y="7109"/>
                </a:cubicBezTo>
                <a:cubicBezTo>
                  <a:pt x="8383" y="6811"/>
                  <a:pt x="8240" y="6668"/>
                  <a:pt x="8085" y="6609"/>
                </a:cubicBezTo>
                <a:cubicBezTo>
                  <a:pt x="7692" y="6478"/>
                  <a:pt x="7526" y="6847"/>
                  <a:pt x="7335" y="6835"/>
                </a:cubicBezTo>
                <a:cubicBezTo>
                  <a:pt x="7478" y="6644"/>
                  <a:pt x="7419" y="6513"/>
                  <a:pt x="7228" y="6442"/>
                </a:cubicBezTo>
                <a:cubicBezTo>
                  <a:pt x="7252" y="6680"/>
                  <a:pt x="7026" y="6704"/>
                  <a:pt x="6907" y="6573"/>
                </a:cubicBezTo>
                <a:cubicBezTo>
                  <a:pt x="6716" y="6370"/>
                  <a:pt x="6680" y="5918"/>
                  <a:pt x="6133" y="5823"/>
                </a:cubicBezTo>
                <a:cubicBezTo>
                  <a:pt x="6061" y="5763"/>
                  <a:pt x="5990" y="5716"/>
                  <a:pt x="5906" y="5680"/>
                </a:cubicBezTo>
                <a:cubicBezTo>
                  <a:pt x="5990" y="5704"/>
                  <a:pt x="6085" y="5716"/>
                  <a:pt x="6168" y="5739"/>
                </a:cubicBezTo>
                <a:cubicBezTo>
                  <a:pt x="6621" y="6049"/>
                  <a:pt x="6978" y="5751"/>
                  <a:pt x="7252" y="5739"/>
                </a:cubicBezTo>
                <a:cubicBezTo>
                  <a:pt x="7430" y="5739"/>
                  <a:pt x="7561" y="5918"/>
                  <a:pt x="7383" y="6073"/>
                </a:cubicBezTo>
                <a:cubicBezTo>
                  <a:pt x="7561" y="6156"/>
                  <a:pt x="7692" y="6097"/>
                  <a:pt x="7728" y="5870"/>
                </a:cubicBezTo>
                <a:cubicBezTo>
                  <a:pt x="7883" y="5989"/>
                  <a:pt x="7728" y="6370"/>
                  <a:pt x="8097" y="6561"/>
                </a:cubicBezTo>
                <a:cubicBezTo>
                  <a:pt x="8252" y="6632"/>
                  <a:pt x="8466" y="6632"/>
                  <a:pt x="8788" y="6537"/>
                </a:cubicBezTo>
                <a:lnTo>
                  <a:pt x="8788" y="6537"/>
                </a:lnTo>
                <a:cubicBezTo>
                  <a:pt x="8073" y="6525"/>
                  <a:pt x="8454" y="5370"/>
                  <a:pt x="7288" y="5644"/>
                </a:cubicBezTo>
                <a:lnTo>
                  <a:pt x="7288" y="5644"/>
                </a:lnTo>
                <a:cubicBezTo>
                  <a:pt x="7680" y="5501"/>
                  <a:pt x="8097" y="5466"/>
                  <a:pt x="8502" y="5549"/>
                </a:cubicBezTo>
                <a:cubicBezTo>
                  <a:pt x="8466" y="5573"/>
                  <a:pt x="8431" y="5620"/>
                  <a:pt x="8419" y="5668"/>
                </a:cubicBezTo>
                <a:lnTo>
                  <a:pt x="8419" y="5680"/>
                </a:lnTo>
                <a:cubicBezTo>
                  <a:pt x="8419" y="5704"/>
                  <a:pt x="8419" y="5716"/>
                  <a:pt x="8419" y="5739"/>
                </a:cubicBezTo>
                <a:cubicBezTo>
                  <a:pt x="8419" y="5918"/>
                  <a:pt x="8669" y="5978"/>
                  <a:pt x="8764" y="5811"/>
                </a:cubicBezTo>
                <a:cubicBezTo>
                  <a:pt x="8609" y="5858"/>
                  <a:pt x="8585" y="5716"/>
                  <a:pt x="8657" y="5668"/>
                </a:cubicBezTo>
                <a:cubicBezTo>
                  <a:pt x="8728" y="5608"/>
                  <a:pt x="8871" y="5668"/>
                  <a:pt x="8919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895" y="6311"/>
                  <a:pt x="8573" y="6180"/>
                </a:cubicBezTo>
                <a:cubicBezTo>
                  <a:pt x="8669" y="6525"/>
                  <a:pt x="9145" y="6466"/>
                  <a:pt x="9312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59" y="6073"/>
                  <a:pt x="9538" y="5954"/>
                  <a:pt x="9443" y="5739"/>
                </a:cubicBezTo>
                <a:lnTo>
                  <a:pt x="9443" y="5739"/>
                </a:lnTo>
                <a:cubicBezTo>
                  <a:pt x="9681" y="6180"/>
                  <a:pt x="10038" y="6037"/>
                  <a:pt x="10324" y="6299"/>
                </a:cubicBezTo>
                <a:cubicBezTo>
                  <a:pt x="10276" y="5751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24" y="5930"/>
                  <a:pt x="10502" y="5537"/>
                  <a:pt x="10955" y="5501"/>
                </a:cubicBezTo>
                <a:cubicBezTo>
                  <a:pt x="10502" y="5454"/>
                  <a:pt x="10324" y="5049"/>
                  <a:pt x="9609" y="5358"/>
                </a:cubicBezTo>
                <a:lnTo>
                  <a:pt x="9609" y="5358"/>
                </a:lnTo>
                <a:cubicBezTo>
                  <a:pt x="9895" y="5227"/>
                  <a:pt x="10276" y="5251"/>
                  <a:pt x="10324" y="4704"/>
                </a:cubicBezTo>
                <a:cubicBezTo>
                  <a:pt x="10026" y="4966"/>
                  <a:pt x="9681" y="4811"/>
                  <a:pt x="9443" y="5263"/>
                </a:cubicBezTo>
                <a:lnTo>
                  <a:pt x="9443" y="5263"/>
                </a:lnTo>
                <a:cubicBezTo>
                  <a:pt x="9526" y="5037"/>
                  <a:pt x="9859" y="4930"/>
                  <a:pt x="9597" y="4382"/>
                </a:cubicBezTo>
                <a:cubicBezTo>
                  <a:pt x="9585" y="4644"/>
                  <a:pt x="9455" y="4573"/>
                  <a:pt x="9324" y="4775"/>
                </a:cubicBezTo>
                <a:close/>
                <a:moveTo>
                  <a:pt x="4632" y="5728"/>
                </a:moveTo>
                <a:cubicBezTo>
                  <a:pt x="4502" y="5811"/>
                  <a:pt x="4347" y="5823"/>
                  <a:pt x="4192" y="5799"/>
                </a:cubicBezTo>
                <a:cubicBezTo>
                  <a:pt x="4001" y="5751"/>
                  <a:pt x="3823" y="5608"/>
                  <a:pt x="3466" y="5525"/>
                </a:cubicBezTo>
                <a:cubicBezTo>
                  <a:pt x="3370" y="5501"/>
                  <a:pt x="3275" y="5489"/>
                  <a:pt x="3168" y="5477"/>
                </a:cubicBezTo>
                <a:cubicBezTo>
                  <a:pt x="3275" y="5466"/>
                  <a:pt x="3382" y="5454"/>
                  <a:pt x="3466" y="5430"/>
                </a:cubicBezTo>
                <a:cubicBezTo>
                  <a:pt x="3823" y="5358"/>
                  <a:pt x="4001" y="5204"/>
                  <a:pt x="4192" y="5156"/>
                </a:cubicBezTo>
                <a:cubicBezTo>
                  <a:pt x="4347" y="5132"/>
                  <a:pt x="4502" y="5156"/>
                  <a:pt x="4632" y="5227"/>
                </a:cubicBezTo>
                <a:cubicBezTo>
                  <a:pt x="4406" y="5216"/>
                  <a:pt x="4180" y="5311"/>
                  <a:pt x="4037" y="5477"/>
                </a:cubicBezTo>
                <a:cubicBezTo>
                  <a:pt x="4180" y="5644"/>
                  <a:pt x="4406" y="5739"/>
                  <a:pt x="4632" y="5728"/>
                </a:cubicBezTo>
                <a:close/>
                <a:moveTo>
                  <a:pt x="4299" y="4084"/>
                </a:moveTo>
                <a:close/>
                <a:moveTo>
                  <a:pt x="4299" y="6871"/>
                </a:moveTo>
                <a:close/>
                <a:moveTo>
                  <a:pt x="4799" y="6609"/>
                </a:moveTo>
                <a:cubicBezTo>
                  <a:pt x="4632" y="6716"/>
                  <a:pt x="4394" y="6740"/>
                  <a:pt x="4097" y="6942"/>
                </a:cubicBezTo>
                <a:cubicBezTo>
                  <a:pt x="4001" y="6990"/>
                  <a:pt x="3918" y="7049"/>
                  <a:pt x="3847" y="7121"/>
                </a:cubicBezTo>
                <a:cubicBezTo>
                  <a:pt x="3906" y="7037"/>
                  <a:pt x="3966" y="6954"/>
                  <a:pt x="4025" y="6871"/>
                </a:cubicBezTo>
                <a:cubicBezTo>
                  <a:pt x="4216" y="6573"/>
                  <a:pt x="4240" y="6335"/>
                  <a:pt x="4347" y="6168"/>
                </a:cubicBezTo>
                <a:cubicBezTo>
                  <a:pt x="4430" y="6037"/>
                  <a:pt x="4549" y="5942"/>
                  <a:pt x="4704" y="5894"/>
                </a:cubicBezTo>
                <a:cubicBezTo>
                  <a:pt x="4537" y="6049"/>
                  <a:pt x="4442" y="6275"/>
                  <a:pt x="4454" y="6490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13" y="6406"/>
                  <a:pt x="4918" y="6525"/>
                  <a:pt x="4799" y="6609"/>
                </a:cubicBezTo>
                <a:close/>
                <a:moveTo>
                  <a:pt x="4454" y="4454"/>
                </a:moveTo>
                <a:cubicBezTo>
                  <a:pt x="4442" y="4680"/>
                  <a:pt x="4537" y="4894"/>
                  <a:pt x="4704" y="5049"/>
                </a:cubicBezTo>
                <a:cubicBezTo>
                  <a:pt x="4549" y="5013"/>
                  <a:pt x="4430" y="4918"/>
                  <a:pt x="4347" y="4799"/>
                </a:cubicBezTo>
                <a:cubicBezTo>
                  <a:pt x="4240" y="4620"/>
                  <a:pt x="4216" y="4394"/>
                  <a:pt x="4025" y="4084"/>
                </a:cubicBezTo>
                <a:cubicBezTo>
                  <a:pt x="3966" y="4013"/>
                  <a:pt x="3906" y="3930"/>
                  <a:pt x="3847" y="3834"/>
                </a:cubicBezTo>
                <a:cubicBezTo>
                  <a:pt x="3918" y="3906"/>
                  <a:pt x="4001" y="3965"/>
                  <a:pt x="4085" y="4025"/>
                </a:cubicBezTo>
                <a:cubicBezTo>
                  <a:pt x="4382" y="4215"/>
                  <a:pt x="4621" y="4239"/>
                  <a:pt x="4799" y="4346"/>
                </a:cubicBezTo>
                <a:cubicBezTo>
                  <a:pt x="4918" y="4430"/>
                  <a:pt x="5013" y="4549"/>
                  <a:pt x="5061" y="4692"/>
                </a:cubicBezTo>
                <a:cubicBezTo>
                  <a:pt x="4906" y="4525"/>
                  <a:pt x="4680" y="4442"/>
                  <a:pt x="4454" y="4454"/>
                </a:cubicBezTo>
                <a:close/>
                <a:moveTo>
                  <a:pt x="5633" y="7299"/>
                </a:moveTo>
                <a:close/>
                <a:moveTo>
                  <a:pt x="5740" y="6335"/>
                </a:moveTo>
                <a:cubicBezTo>
                  <a:pt x="5811" y="6466"/>
                  <a:pt x="5835" y="6620"/>
                  <a:pt x="5799" y="6763"/>
                </a:cubicBezTo>
                <a:cubicBezTo>
                  <a:pt x="5752" y="6954"/>
                  <a:pt x="5609" y="7144"/>
                  <a:pt x="5525" y="7490"/>
                </a:cubicBezTo>
                <a:cubicBezTo>
                  <a:pt x="5514" y="7585"/>
                  <a:pt x="5490" y="7692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59" y="7144"/>
                  <a:pt x="5216" y="6954"/>
                  <a:pt x="5168" y="6763"/>
                </a:cubicBezTo>
                <a:cubicBezTo>
                  <a:pt x="5133" y="6620"/>
                  <a:pt x="5156" y="6466"/>
                  <a:pt x="5228" y="6335"/>
                </a:cubicBezTo>
                <a:cubicBezTo>
                  <a:pt x="5013" y="6549"/>
                  <a:pt x="5168" y="6930"/>
                  <a:pt x="5478" y="6930"/>
                </a:cubicBezTo>
                <a:cubicBezTo>
                  <a:pt x="5787" y="6930"/>
                  <a:pt x="5954" y="6549"/>
                  <a:pt x="5740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56" y="4489"/>
                  <a:pt x="5133" y="4334"/>
                  <a:pt x="5168" y="4192"/>
                </a:cubicBezTo>
                <a:cubicBezTo>
                  <a:pt x="5216" y="4001"/>
                  <a:pt x="5359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63"/>
                  <a:pt x="5514" y="3358"/>
                  <a:pt x="5525" y="3465"/>
                </a:cubicBezTo>
                <a:cubicBezTo>
                  <a:pt x="5609" y="3811"/>
                  <a:pt x="5752" y="4001"/>
                  <a:pt x="5799" y="4192"/>
                </a:cubicBezTo>
                <a:cubicBezTo>
                  <a:pt x="5835" y="4334"/>
                  <a:pt x="5811" y="4489"/>
                  <a:pt x="5740" y="4620"/>
                </a:cubicBezTo>
                <a:cubicBezTo>
                  <a:pt x="5740" y="4394"/>
                  <a:pt x="5645" y="4180"/>
                  <a:pt x="5478" y="4025"/>
                </a:cubicBezTo>
                <a:close/>
                <a:moveTo>
                  <a:pt x="6657" y="4084"/>
                </a:moveTo>
                <a:close/>
                <a:moveTo>
                  <a:pt x="6883" y="6656"/>
                </a:moveTo>
                <a:close/>
                <a:moveTo>
                  <a:pt x="6502" y="6513"/>
                </a:moveTo>
                <a:cubicBezTo>
                  <a:pt x="6514" y="6287"/>
                  <a:pt x="6430" y="6061"/>
                  <a:pt x="6264" y="5918"/>
                </a:cubicBezTo>
                <a:cubicBezTo>
                  <a:pt x="6407" y="5954"/>
                  <a:pt x="6537" y="6049"/>
                  <a:pt x="6609" y="6180"/>
                </a:cubicBezTo>
                <a:cubicBezTo>
                  <a:pt x="6716" y="6347"/>
                  <a:pt x="6740" y="6573"/>
                  <a:pt x="6942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8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68" y="6620"/>
                </a:cubicBezTo>
                <a:cubicBezTo>
                  <a:pt x="6037" y="6549"/>
                  <a:pt x="5942" y="6418"/>
                  <a:pt x="5906" y="6275"/>
                </a:cubicBezTo>
                <a:cubicBezTo>
                  <a:pt x="6061" y="6430"/>
                  <a:pt x="6276" y="6513"/>
                  <a:pt x="6502" y="6501"/>
                </a:cubicBezTo>
                <a:close/>
                <a:moveTo>
                  <a:pt x="5906" y="4704"/>
                </a:moveTo>
                <a:cubicBezTo>
                  <a:pt x="5954" y="4561"/>
                  <a:pt x="6049" y="4430"/>
                  <a:pt x="6168" y="4346"/>
                </a:cubicBezTo>
                <a:cubicBezTo>
                  <a:pt x="6347" y="4251"/>
                  <a:pt x="6573" y="4227"/>
                  <a:pt x="6883" y="4025"/>
                </a:cubicBezTo>
                <a:cubicBezTo>
                  <a:pt x="6966" y="3965"/>
                  <a:pt x="7049" y="3906"/>
                  <a:pt x="7121" y="3846"/>
                </a:cubicBezTo>
                <a:cubicBezTo>
                  <a:pt x="7061" y="3930"/>
                  <a:pt x="7002" y="4013"/>
                  <a:pt x="6942" y="4096"/>
                </a:cubicBezTo>
                <a:cubicBezTo>
                  <a:pt x="6752" y="4394"/>
                  <a:pt x="6728" y="4632"/>
                  <a:pt x="6621" y="4799"/>
                </a:cubicBezTo>
                <a:cubicBezTo>
                  <a:pt x="6537" y="4930"/>
                  <a:pt x="6418" y="5025"/>
                  <a:pt x="6264" y="5061"/>
                </a:cubicBezTo>
                <a:cubicBezTo>
                  <a:pt x="6430" y="4906"/>
                  <a:pt x="6526" y="4692"/>
                  <a:pt x="6514" y="4465"/>
                </a:cubicBezTo>
                <a:cubicBezTo>
                  <a:pt x="6287" y="4454"/>
                  <a:pt x="6061" y="4537"/>
                  <a:pt x="5906" y="4692"/>
                </a:cubicBezTo>
                <a:close/>
                <a:moveTo>
                  <a:pt x="7311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76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51"/>
                  <a:pt x="6788" y="5656"/>
                  <a:pt x="6930" y="5489"/>
                </a:cubicBezTo>
                <a:cubicBezTo>
                  <a:pt x="6788" y="5311"/>
                  <a:pt x="6561" y="5227"/>
                  <a:pt x="6335" y="5227"/>
                </a:cubicBezTo>
                <a:cubicBezTo>
                  <a:pt x="6466" y="5156"/>
                  <a:pt x="6621" y="5132"/>
                  <a:pt x="6776" y="5168"/>
                </a:cubicBezTo>
                <a:cubicBezTo>
                  <a:pt x="6966" y="5216"/>
                  <a:pt x="7145" y="5358"/>
                  <a:pt x="7502" y="5442"/>
                </a:cubicBezTo>
                <a:cubicBezTo>
                  <a:pt x="7597" y="5454"/>
                  <a:pt x="7704" y="5477"/>
                  <a:pt x="7800" y="5489"/>
                </a:cubicBezTo>
                <a:cubicBezTo>
                  <a:pt x="7692" y="5489"/>
                  <a:pt x="7597" y="5501"/>
                  <a:pt x="7502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0" name="Google Shape;5680;p34"/>
          <p:cNvSpPr/>
          <p:nvPr/>
        </p:nvSpPr>
        <p:spPr>
          <a:xfrm rot="5400000">
            <a:off x="2941206" y="6294679"/>
            <a:ext cx="991655" cy="991655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32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cubicBezTo>
                  <a:pt x="2513" y="5632"/>
                  <a:pt x="2513" y="5632"/>
                  <a:pt x="2513" y="5632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58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7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84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2" y="8978"/>
                  <a:pt x="1596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18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9" y="7704"/>
                </a:cubicBezTo>
                <a:cubicBezTo>
                  <a:pt x="3537" y="7692"/>
                  <a:pt x="3525" y="7680"/>
                  <a:pt x="3513" y="7668"/>
                </a:cubicBezTo>
                <a:lnTo>
                  <a:pt x="3501" y="7668"/>
                </a:lnTo>
                <a:cubicBezTo>
                  <a:pt x="3453" y="7644"/>
                  <a:pt x="3406" y="7632"/>
                  <a:pt x="3358" y="7644"/>
                </a:cubicBezTo>
                <a:cubicBezTo>
                  <a:pt x="3596" y="7299"/>
                  <a:pt x="3906" y="7025"/>
                  <a:pt x="4287" y="6847"/>
                </a:cubicBezTo>
                <a:cubicBezTo>
                  <a:pt x="3263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299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51" y="5977"/>
                  <a:pt x="5227" y="6073"/>
                  <a:pt x="5215" y="6156"/>
                </a:cubicBezTo>
                <a:cubicBezTo>
                  <a:pt x="4906" y="6608"/>
                  <a:pt x="5192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394" y="8501"/>
                </a:cubicBezTo>
                <a:cubicBezTo>
                  <a:pt x="5370" y="8454"/>
                  <a:pt x="5334" y="8430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56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2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80" y="8954"/>
                  <a:pt x="5120" y="8978"/>
                  <a:pt x="5061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30" y="8668"/>
                  <a:pt x="4489" y="9133"/>
                  <a:pt x="4739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203" y="10276"/>
                  <a:pt x="5180" y="9883"/>
                  <a:pt x="5311" y="9609"/>
                </a:cubicBezTo>
                <a:lnTo>
                  <a:pt x="5311" y="9609"/>
                </a:lnTo>
                <a:cubicBezTo>
                  <a:pt x="5001" y="10323"/>
                  <a:pt x="5406" y="10502"/>
                  <a:pt x="5454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4" y="10276"/>
                  <a:pt x="6251" y="10323"/>
                </a:cubicBezTo>
                <a:cubicBezTo>
                  <a:pt x="5977" y="10025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lnTo>
                  <a:pt x="5799" y="8728"/>
                </a:lnTo>
                <a:cubicBezTo>
                  <a:pt x="5835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3" y="8430"/>
                  <a:pt x="5525" y="8454"/>
                  <a:pt x="5501" y="8490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11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2" y="7430"/>
                  <a:pt x="5692" y="7239"/>
                </a:cubicBezTo>
                <a:cubicBezTo>
                  <a:pt x="5704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70" y="7704"/>
                  <a:pt x="7359" y="7716"/>
                </a:cubicBezTo>
                <a:cubicBezTo>
                  <a:pt x="7216" y="7847"/>
                  <a:pt x="7359" y="8085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47"/>
                  <a:pt x="7728" y="7990"/>
                  <a:pt x="7728" y="8061"/>
                </a:cubicBezTo>
                <a:cubicBezTo>
                  <a:pt x="7728" y="8120"/>
                  <a:pt x="7704" y="8180"/>
                  <a:pt x="7656" y="8228"/>
                </a:cubicBezTo>
                <a:cubicBezTo>
                  <a:pt x="7549" y="8347"/>
                  <a:pt x="7287" y="8466"/>
                  <a:pt x="7156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42"/>
                  <a:pt x="7573" y="9168"/>
                </a:cubicBezTo>
                <a:cubicBezTo>
                  <a:pt x="8144" y="8966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78" y="9049"/>
                  <a:pt x="9323" y="9335"/>
                </a:cubicBezTo>
                <a:cubicBezTo>
                  <a:pt x="9025" y="8990"/>
                  <a:pt x="9192" y="8585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109"/>
                </a:cubicBezTo>
                <a:lnTo>
                  <a:pt x="8430" y="8109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97"/>
                </a:cubicBezTo>
                <a:cubicBezTo>
                  <a:pt x="7811" y="7501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35"/>
                  <a:pt x="7847" y="7335"/>
                </a:cubicBezTo>
                <a:cubicBezTo>
                  <a:pt x="7799" y="7323"/>
                  <a:pt x="7751" y="7347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32" y="7466"/>
                  <a:pt x="7632" y="7525"/>
                  <a:pt x="7644" y="7573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85"/>
                  <a:pt x="8549" y="7085"/>
                </a:cubicBezTo>
                <a:cubicBezTo>
                  <a:pt x="8525" y="7073"/>
                  <a:pt x="8502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71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6" y="6620"/>
                  <a:pt x="7406" y="6489"/>
                  <a:pt x="7216" y="6418"/>
                </a:cubicBezTo>
                <a:cubicBezTo>
                  <a:pt x="7239" y="6656"/>
                  <a:pt x="7013" y="6692"/>
                  <a:pt x="6894" y="6561"/>
                </a:cubicBezTo>
                <a:cubicBezTo>
                  <a:pt x="6704" y="6358"/>
                  <a:pt x="6668" y="5906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704"/>
                  <a:pt x="6156" y="5715"/>
                </a:cubicBezTo>
                <a:cubicBezTo>
                  <a:pt x="6608" y="6025"/>
                  <a:pt x="6966" y="5727"/>
                  <a:pt x="7239" y="5727"/>
                </a:cubicBezTo>
                <a:cubicBezTo>
                  <a:pt x="7418" y="5715"/>
                  <a:pt x="7549" y="5906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77"/>
                  <a:pt x="7716" y="6358"/>
                  <a:pt x="8085" y="6537"/>
                </a:cubicBezTo>
                <a:cubicBezTo>
                  <a:pt x="8240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61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906"/>
                  <a:pt x="8656" y="5965"/>
                  <a:pt x="8740" y="5799"/>
                </a:cubicBezTo>
                <a:cubicBezTo>
                  <a:pt x="8597" y="5834"/>
                  <a:pt x="8573" y="5704"/>
                  <a:pt x="8644" y="5644"/>
                </a:cubicBezTo>
                <a:cubicBezTo>
                  <a:pt x="8716" y="5596"/>
                  <a:pt x="8859" y="5644"/>
                  <a:pt x="8906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25"/>
                  <a:pt x="8883" y="6299"/>
                  <a:pt x="8561" y="6168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18" y="6382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64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2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27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18" y="4572"/>
                  <a:pt x="9299" y="4775"/>
                </a:cubicBezTo>
                <a:cubicBezTo>
                  <a:pt x="9121" y="4513"/>
                  <a:pt x="8656" y="4453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608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39"/>
                </a:cubicBezTo>
                <a:cubicBezTo>
                  <a:pt x="6073" y="5251"/>
                  <a:pt x="5989" y="5275"/>
                  <a:pt x="5894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04" y="4596"/>
                  <a:pt x="6894" y="4406"/>
                </a:cubicBezTo>
                <a:cubicBezTo>
                  <a:pt x="7013" y="4263"/>
                  <a:pt x="7251" y="4299"/>
                  <a:pt x="7228" y="4537"/>
                </a:cubicBezTo>
                <a:cubicBezTo>
                  <a:pt x="7406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41"/>
                  <a:pt x="8442" y="2846"/>
                </a:cubicBezTo>
                <a:lnTo>
                  <a:pt x="8442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6"/>
                </a:cubicBezTo>
                <a:lnTo>
                  <a:pt x="8490" y="2656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90" y="1905"/>
                  <a:pt x="8585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75"/>
                </a:cubicBezTo>
                <a:cubicBezTo>
                  <a:pt x="7382" y="2203"/>
                  <a:pt x="7001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3" y="3310"/>
                  <a:pt x="7573" y="3298"/>
                </a:cubicBezTo>
                <a:cubicBezTo>
                  <a:pt x="7335" y="3644"/>
                  <a:pt x="7013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37"/>
                  <a:pt x="6418" y="3715"/>
                </a:cubicBezTo>
                <a:cubicBezTo>
                  <a:pt x="6656" y="3691"/>
                  <a:pt x="6680" y="3929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692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01" y="2882"/>
                  <a:pt x="5346" y="2489"/>
                  <a:pt x="5620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799" y="2203"/>
                  <a:pt x="5787" y="2203"/>
                </a:cubicBezTo>
                <a:cubicBezTo>
                  <a:pt x="5835" y="2346"/>
                  <a:pt x="5692" y="2370"/>
                  <a:pt x="5644" y="2298"/>
                </a:cubicBezTo>
                <a:cubicBezTo>
                  <a:pt x="5584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10"/>
                  <a:pt x="6180" y="1643"/>
                </a:cubicBezTo>
                <a:cubicBezTo>
                  <a:pt x="6370" y="1513"/>
                  <a:pt x="6299" y="1382"/>
                  <a:pt x="6597" y="1358"/>
                </a:cubicBezTo>
                <a:cubicBezTo>
                  <a:pt x="6049" y="1096"/>
                  <a:pt x="5930" y="1429"/>
                  <a:pt x="5715" y="1513"/>
                </a:cubicBezTo>
                <a:lnTo>
                  <a:pt x="5715" y="1513"/>
                </a:lnTo>
                <a:cubicBezTo>
                  <a:pt x="6156" y="1286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72" y="1513"/>
                  <a:pt x="4775" y="1643"/>
                </a:cubicBezTo>
                <a:cubicBezTo>
                  <a:pt x="4513" y="1810"/>
                  <a:pt x="4453" y="2286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58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4989" y="2286"/>
                  <a:pt x="5049" y="2525"/>
                  <a:pt x="5239" y="2536"/>
                </a:cubicBezTo>
                <a:cubicBezTo>
                  <a:pt x="5251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5"/>
                  <a:pt x="5394" y="2489"/>
                  <a:pt x="5430" y="2453"/>
                </a:cubicBezTo>
                <a:cubicBezTo>
                  <a:pt x="5501" y="2858"/>
                  <a:pt x="5465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27" y="3977"/>
                  <a:pt x="4930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11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30" y="3918"/>
                  <a:pt x="3620" y="3644"/>
                  <a:pt x="3382" y="3298"/>
                </a:cubicBezTo>
                <a:cubicBezTo>
                  <a:pt x="3429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87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05" y="2263"/>
                  <a:pt x="1489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01" y="3167"/>
                  <a:pt x="2048" y="3310"/>
                  <a:pt x="2275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29" y="3382"/>
                </a:cubicBezTo>
                <a:cubicBezTo>
                  <a:pt x="2870" y="3560"/>
                  <a:pt x="3096" y="3703"/>
                  <a:pt x="3227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65" y="4334"/>
                  <a:pt x="3525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3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82" y="5049"/>
                  <a:pt x="3560" y="4906"/>
                </a:cubicBezTo>
                <a:cubicBezTo>
                  <a:pt x="3382" y="4822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30"/>
                </a:cubicBezTo>
                <a:cubicBezTo>
                  <a:pt x="2489" y="5394"/>
                  <a:pt x="2513" y="5358"/>
                  <a:pt x="2525" y="5311"/>
                </a:cubicBezTo>
                <a:cubicBezTo>
                  <a:pt x="2525" y="5299"/>
                  <a:pt x="2525" y="5299"/>
                  <a:pt x="2525" y="5299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34" y="5120"/>
                  <a:pt x="2358" y="5251"/>
                  <a:pt x="2286" y="5311"/>
                </a:cubicBezTo>
                <a:cubicBezTo>
                  <a:pt x="2227" y="5358"/>
                  <a:pt x="2084" y="5311"/>
                  <a:pt x="2025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3" y="4930"/>
                  <a:pt x="2048" y="4656"/>
                  <a:pt x="2370" y="4787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27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13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23" y="4215"/>
                  <a:pt x="6549" y="4191"/>
                  <a:pt x="6858" y="4001"/>
                </a:cubicBezTo>
                <a:cubicBezTo>
                  <a:pt x="6942" y="3941"/>
                  <a:pt x="7025" y="3882"/>
                  <a:pt x="7097" y="3822"/>
                </a:cubicBezTo>
                <a:cubicBezTo>
                  <a:pt x="7037" y="3894"/>
                  <a:pt x="6978" y="3977"/>
                  <a:pt x="6918" y="4072"/>
                </a:cubicBezTo>
                <a:cubicBezTo>
                  <a:pt x="6727" y="4370"/>
                  <a:pt x="6704" y="4608"/>
                  <a:pt x="6597" y="4775"/>
                </a:cubicBezTo>
                <a:cubicBezTo>
                  <a:pt x="6513" y="4894"/>
                  <a:pt x="6394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49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501" y="6263"/>
                  <a:pt x="6406" y="6037"/>
                  <a:pt x="6239" y="5882"/>
                </a:cubicBezTo>
                <a:cubicBezTo>
                  <a:pt x="6394" y="5930"/>
                  <a:pt x="6513" y="6025"/>
                  <a:pt x="6597" y="6156"/>
                </a:cubicBezTo>
                <a:cubicBezTo>
                  <a:pt x="6704" y="6323"/>
                  <a:pt x="6727" y="6549"/>
                  <a:pt x="6918" y="6858"/>
                </a:cubicBezTo>
                <a:cubicBezTo>
                  <a:pt x="6978" y="6942"/>
                  <a:pt x="7037" y="7025"/>
                  <a:pt x="7097" y="7108"/>
                </a:cubicBezTo>
                <a:cubicBezTo>
                  <a:pt x="7025" y="7037"/>
                  <a:pt x="6942" y="6977"/>
                  <a:pt x="6847" y="6930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25" y="6513"/>
                  <a:pt x="5930" y="6394"/>
                  <a:pt x="5882" y="6251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20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68"/>
                </a:cubicBezTo>
                <a:cubicBezTo>
                  <a:pt x="5192" y="3977"/>
                  <a:pt x="5334" y="3787"/>
                  <a:pt x="5418" y="3441"/>
                </a:cubicBezTo>
                <a:cubicBezTo>
                  <a:pt x="5430" y="3334"/>
                  <a:pt x="5454" y="3239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87"/>
                  <a:pt x="5727" y="3977"/>
                  <a:pt x="5775" y="4168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75" y="4001"/>
                  <a:pt x="5465" y="4001"/>
                </a:cubicBezTo>
                <a:cubicBezTo>
                  <a:pt x="5156" y="4001"/>
                  <a:pt x="4989" y="4370"/>
                  <a:pt x="5203" y="4596"/>
                </a:cubicBezTo>
                <a:close/>
                <a:moveTo>
                  <a:pt x="5465" y="6894"/>
                </a:moveTo>
                <a:cubicBezTo>
                  <a:pt x="5632" y="6751"/>
                  <a:pt x="5727" y="6537"/>
                  <a:pt x="5715" y="6299"/>
                </a:cubicBezTo>
                <a:cubicBezTo>
                  <a:pt x="5787" y="6442"/>
                  <a:pt x="5811" y="6596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54" y="7656"/>
                  <a:pt x="5430" y="7549"/>
                  <a:pt x="5418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96"/>
                  <a:pt x="5132" y="6442"/>
                  <a:pt x="5203" y="6299"/>
                </a:cubicBezTo>
                <a:cubicBezTo>
                  <a:pt x="5203" y="6537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60"/>
                </a:moveTo>
                <a:close/>
                <a:moveTo>
                  <a:pt x="4430" y="4430"/>
                </a:moveTo>
                <a:cubicBezTo>
                  <a:pt x="4418" y="4656"/>
                  <a:pt x="4513" y="4870"/>
                  <a:pt x="4680" y="5025"/>
                </a:cubicBezTo>
                <a:cubicBezTo>
                  <a:pt x="4525" y="4977"/>
                  <a:pt x="4406" y="4882"/>
                  <a:pt x="4322" y="4763"/>
                </a:cubicBezTo>
                <a:cubicBezTo>
                  <a:pt x="4215" y="4596"/>
                  <a:pt x="4191" y="4358"/>
                  <a:pt x="4001" y="4060"/>
                </a:cubicBezTo>
                <a:cubicBezTo>
                  <a:pt x="3941" y="3965"/>
                  <a:pt x="3882" y="3882"/>
                  <a:pt x="3822" y="3810"/>
                </a:cubicBezTo>
                <a:cubicBezTo>
                  <a:pt x="3894" y="3870"/>
                  <a:pt x="3977" y="3929"/>
                  <a:pt x="4060" y="3989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68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39"/>
                </a:moveTo>
                <a:cubicBezTo>
                  <a:pt x="4989" y="6382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30" y="6930"/>
                  <a:pt x="3989" y="6847"/>
                </a:cubicBezTo>
                <a:cubicBezTo>
                  <a:pt x="4191" y="6549"/>
                  <a:pt x="4215" y="6311"/>
                  <a:pt x="4311" y="6132"/>
                </a:cubicBezTo>
                <a:cubicBezTo>
                  <a:pt x="4394" y="6013"/>
                  <a:pt x="4525" y="5918"/>
                  <a:pt x="4668" y="5870"/>
                </a:cubicBezTo>
                <a:cubicBezTo>
                  <a:pt x="4501" y="6025"/>
                  <a:pt x="4418" y="6239"/>
                  <a:pt x="4430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41" y="5406"/>
                </a:moveTo>
                <a:cubicBezTo>
                  <a:pt x="3787" y="5323"/>
                  <a:pt x="3965" y="5180"/>
                  <a:pt x="4168" y="5132"/>
                </a:cubicBezTo>
                <a:cubicBezTo>
                  <a:pt x="4311" y="5096"/>
                  <a:pt x="4465" y="5120"/>
                  <a:pt x="4596" y="5203"/>
                </a:cubicBezTo>
                <a:cubicBezTo>
                  <a:pt x="4370" y="5192"/>
                  <a:pt x="4156" y="5287"/>
                  <a:pt x="4001" y="5453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1" y="5799"/>
                  <a:pt x="4168" y="5763"/>
                </a:cubicBezTo>
                <a:cubicBezTo>
                  <a:pt x="3965" y="5727"/>
                  <a:pt x="3787" y="5573"/>
                  <a:pt x="3441" y="5501"/>
                </a:cubicBezTo>
                <a:cubicBezTo>
                  <a:pt x="3346" y="5477"/>
                  <a:pt x="3239" y="5465"/>
                  <a:pt x="3144" y="5453"/>
                </a:cubicBezTo>
                <a:cubicBezTo>
                  <a:pt x="3251" y="5442"/>
                  <a:pt x="3358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1" name="Google Shape;5681;p34"/>
          <p:cNvSpPr/>
          <p:nvPr/>
        </p:nvSpPr>
        <p:spPr>
          <a:xfrm rot="5400000">
            <a:off x="2941750" y="7393536"/>
            <a:ext cx="992743" cy="993829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00" y="4775"/>
                </a:moveTo>
                <a:cubicBezTo>
                  <a:pt x="9133" y="4513"/>
                  <a:pt x="8669" y="4454"/>
                  <a:pt x="8562" y="4787"/>
                </a:cubicBezTo>
                <a:cubicBezTo>
                  <a:pt x="8883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7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394"/>
                  <a:pt x="8490" y="5430"/>
                </a:cubicBezTo>
                <a:cubicBezTo>
                  <a:pt x="8085" y="5501"/>
                  <a:pt x="7669" y="5466"/>
                  <a:pt x="7276" y="5335"/>
                </a:cubicBezTo>
                <a:cubicBezTo>
                  <a:pt x="8454" y="5608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27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63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72"/>
                </a:cubicBezTo>
                <a:cubicBezTo>
                  <a:pt x="7847" y="3703"/>
                  <a:pt x="8073" y="3561"/>
                  <a:pt x="8014" y="3382"/>
                </a:cubicBezTo>
                <a:cubicBezTo>
                  <a:pt x="7942" y="3513"/>
                  <a:pt x="7835" y="3442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45" y="3775"/>
                </a:cubicBezTo>
                <a:cubicBezTo>
                  <a:pt x="8454" y="3942"/>
                  <a:pt x="8740" y="3572"/>
                  <a:pt x="8681" y="3263"/>
                </a:cubicBezTo>
                <a:cubicBezTo>
                  <a:pt x="8907" y="3311"/>
                  <a:pt x="8943" y="3168"/>
                  <a:pt x="9169" y="3358"/>
                </a:cubicBezTo>
                <a:cubicBezTo>
                  <a:pt x="8966" y="2787"/>
                  <a:pt x="8657" y="2930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49"/>
                  <a:pt x="8490" y="2644"/>
                </a:cubicBezTo>
                <a:lnTo>
                  <a:pt x="8490" y="2644"/>
                </a:lnTo>
                <a:cubicBezTo>
                  <a:pt x="9204" y="2346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906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7"/>
                  <a:pt x="7680" y="2275"/>
                </a:cubicBezTo>
                <a:cubicBezTo>
                  <a:pt x="7383" y="2203"/>
                  <a:pt x="7002" y="2489"/>
                  <a:pt x="7168" y="2799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20"/>
                  <a:pt x="7430" y="3001"/>
                  <a:pt x="7561" y="2930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18"/>
                  <a:pt x="6549" y="4049"/>
                </a:cubicBezTo>
                <a:cubicBezTo>
                  <a:pt x="6347" y="4227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37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34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49" y="2489"/>
                  <a:pt x="5597" y="2525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5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20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5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58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37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51"/>
                  <a:pt x="4371" y="2870"/>
                </a:cubicBezTo>
                <a:cubicBezTo>
                  <a:pt x="4323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30"/>
                </a:cubicBezTo>
                <a:cubicBezTo>
                  <a:pt x="3525" y="3001"/>
                  <a:pt x="3454" y="3120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9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7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906"/>
                  <a:pt x="2561" y="2168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30"/>
                  <a:pt x="1989" y="2787"/>
                  <a:pt x="1787" y="3358"/>
                </a:cubicBezTo>
                <a:cubicBezTo>
                  <a:pt x="2013" y="3168"/>
                  <a:pt x="2049" y="3311"/>
                  <a:pt x="2275" y="3263"/>
                </a:cubicBezTo>
                <a:cubicBezTo>
                  <a:pt x="2215" y="3572"/>
                  <a:pt x="2501" y="3942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42"/>
                  <a:pt x="3013" y="3513"/>
                  <a:pt x="2942" y="3382"/>
                </a:cubicBezTo>
                <a:cubicBezTo>
                  <a:pt x="2882" y="3561"/>
                  <a:pt x="3108" y="3703"/>
                  <a:pt x="3239" y="3561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23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16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30"/>
                  <a:pt x="2215" y="4430"/>
                  <a:pt x="2239" y="4442"/>
                </a:cubicBezTo>
                <a:lnTo>
                  <a:pt x="2156" y="4442"/>
                </a:lnTo>
                <a:cubicBezTo>
                  <a:pt x="2882" y="4442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54" y="5418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4" y="4918"/>
                  <a:pt x="2061" y="4656"/>
                  <a:pt x="2382" y="4787"/>
                </a:cubicBezTo>
                <a:cubicBezTo>
                  <a:pt x="2287" y="4454"/>
                  <a:pt x="1823" y="4513"/>
                  <a:pt x="1644" y="4763"/>
                </a:cubicBezTo>
                <a:cubicBezTo>
                  <a:pt x="1525" y="4573"/>
                  <a:pt x="1382" y="4644"/>
                  <a:pt x="1358" y="4358"/>
                </a:cubicBezTo>
                <a:cubicBezTo>
                  <a:pt x="1096" y="4906"/>
                  <a:pt x="1430" y="5013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25"/>
                  <a:pt x="453" y="5430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8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704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80"/>
                  <a:pt x="2537" y="5656"/>
                </a:cubicBezTo>
                <a:lnTo>
                  <a:pt x="2537" y="5644"/>
                </a:lnTo>
                <a:cubicBezTo>
                  <a:pt x="2525" y="5597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47"/>
                  <a:pt x="3073" y="5966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8"/>
                  <a:pt x="4323" y="6013"/>
                  <a:pt x="4775" y="5716"/>
                </a:cubicBezTo>
                <a:cubicBezTo>
                  <a:pt x="4871" y="5692"/>
                  <a:pt x="4954" y="5680"/>
                  <a:pt x="5049" y="5656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56"/>
                  <a:pt x="3716" y="6418"/>
                </a:cubicBezTo>
                <a:cubicBezTo>
                  <a:pt x="3537" y="6490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108" y="7240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80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4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56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59"/>
                  <a:pt x="3275" y="8228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7990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16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4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2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4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83"/>
                  <a:pt x="5252" y="8930"/>
                </a:cubicBezTo>
                <a:cubicBezTo>
                  <a:pt x="5204" y="8966"/>
                  <a:pt x="5144" y="8990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49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66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83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4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1"/>
                </a:cubicBezTo>
                <a:lnTo>
                  <a:pt x="6645" y="6871"/>
                </a:lnTo>
                <a:cubicBezTo>
                  <a:pt x="7026" y="7049"/>
                  <a:pt x="7347" y="7323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4" y="8466"/>
                  <a:pt x="7383" y="8752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47"/>
                </a:cubicBezTo>
                <a:cubicBezTo>
                  <a:pt x="9073" y="8335"/>
                  <a:pt x="8931" y="7966"/>
                  <a:pt x="8442" y="8121"/>
                </a:cubicBezTo>
                <a:lnTo>
                  <a:pt x="8442" y="8121"/>
                </a:lnTo>
                <a:cubicBezTo>
                  <a:pt x="8669" y="8025"/>
                  <a:pt x="8978" y="8180"/>
                  <a:pt x="9181" y="7597"/>
                </a:cubicBezTo>
                <a:cubicBezTo>
                  <a:pt x="8954" y="7799"/>
                  <a:pt x="8907" y="7656"/>
                  <a:pt x="8681" y="7692"/>
                </a:cubicBezTo>
                <a:cubicBezTo>
                  <a:pt x="8752" y="7394"/>
                  <a:pt x="8454" y="7013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28"/>
                  <a:pt x="8133" y="7752"/>
                  <a:pt x="8073" y="7763"/>
                </a:cubicBezTo>
                <a:cubicBezTo>
                  <a:pt x="8002" y="7763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38" y="7525"/>
                  <a:pt x="8026" y="7502"/>
                </a:cubicBezTo>
                <a:cubicBezTo>
                  <a:pt x="8026" y="7418"/>
                  <a:pt x="7954" y="7347"/>
                  <a:pt x="7871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16" y="7406"/>
                  <a:pt x="7704" y="7418"/>
                  <a:pt x="7692" y="7442"/>
                </a:cubicBezTo>
                <a:lnTo>
                  <a:pt x="7680" y="7442"/>
                </a:lnTo>
                <a:cubicBezTo>
                  <a:pt x="7657" y="7490"/>
                  <a:pt x="7657" y="7537"/>
                  <a:pt x="7657" y="7585"/>
                </a:cubicBezTo>
                <a:cubicBezTo>
                  <a:pt x="7323" y="7359"/>
                  <a:pt x="7038" y="7037"/>
                  <a:pt x="6859" y="6656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73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609"/>
                </a:cubicBezTo>
                <a:cubicBezTo>
                  <a:pt x="7704" y="6478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42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704"/>
                  <a:pt x="6097" y="5716"/>
                  <a:pt x="6180" y="5728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28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66"/>
                  <a:pt x="8514" y="5549"/>
                </a:cubicBezTo>
                <a:cubicBezTo>
                  <a:pt x="8478" y="5573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8"/>
                </a:cubicBezTo>
                <a:cubicBezTo>
                  <a:pt x="8431" y="5918"/>
                  <a:pt x="8681" y="5978"/>
                  <a:pt x="8764" y="5811"/>
                </a:cubicBezTo>
                <a:cubicBezTo>
                  <a:pt x="8621" y="5858"/>
                  <a:pt x="8597" y="5716"/>
                  <a:pt x="8669" y="5668"/>
                </a:cubicBezTo>
                <a:cubicBezTo>
                  <a:pt x="8728" y="5608"/>
                  <a:pt x="8871" y="5668"/>
                  <a:pt x="8931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8"/>
                </a:cubicBezTo>
                <a:lnTo>
                  <a:pt x="9454" y="5728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489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75"/>
                </a:cubicBezTo>
                <a:close/>
                <a:moveTo>
                  <a:pt x="4609" y="5728"/>
                </a:moveTo>
                <a:cubicBezTo>
                  <a:pt x="4478" y="5811"/>
                  <a:pt x="4323" y="5823"/>
                  <a:pt x="4168" y="5799"/>
                </a:cubicBezTo>
                <a:cubicBezTo>
                  <a:pt x="3978" y="5751"/>
                  <a:pt x="3799" y="5608"/>
                  <a:pt x="3442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63" y="5466"/>
                  <a:pt x="3358" y="5454"/>
                  <a:pt x="3442" y="5430"/>
                </a:cubicBezTo>
                <a:cubicBezTo>
                  <a:pt x="3799" y="5358"/>
                  <a:pt x="3978" y="5204"/>
                  <a:pt x="4168" y="5156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9" y="6716"/>
                  <a:pt x="4371" y="6740"/>
                  <a:pt x="4073" y="6942"/>
                </a:cubicBezTo>
                <a:cubicBezTo>
                  <a:pt x="3990" y="6990"/>
                  <a:pt x="3906" y="7049"/>
                  <a:pt x="3823" y="7121"/>
                </a:cubicBezTo>
                <a:cubicBezTo>
                  <a:pt x="3882" y="7037"/>
                  <a:pt x="3942" y="6954"/>
                  <a:pt x="4001" y="6871"/>
                </a:cubicBezTo>
                <a:cubicBezTo>
                  <a:pt x="4192" y="6573"/>
                  <a:pt x="4228" y="6335"/>
                  <a:pt x="4323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90" y="6394"/>
                  <a:pt x="4906" y="6525"/>
                  <a:pt x="4775" y="6609"/>
                </a:cubicBezTo>
                <a:close/>
                <a:moveTo>
                  <a:pt x="4442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3" y="4787"/>
                </a:cubicBezTo>
                <a:cubicBezTo>
                  <a:pt x="4228" y="4620"/>
                  <a:pt x="4204" y="4382"/>
                  <a:pt x="4001" y="4084"/>
                </a:cubicBezTo>
                <a:cubicBezTo>
                  <a:pt x="3942" y="4001"/>
                  <a:pt x="3882" y="3918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4"/>
                  <a:pt x="4609" y="4239"/>
                  <a:pt x="4775" y="4334"/>
                </a:cubicBezTo>
                <a:cubicBezTo>
                  <a:pt x="4906" y="4418"/>
                  <a:pt x="5002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8" y="6954"/>
                  <a:pt x="5585" y="7144"/>
                  <a:pt x="5514" y="7490"/>
                </a:cubicBezTo>
                <a:cubicBezTo>
                  <a:pt x="5490" y="7585"/>
                  <a:pt x="5478" y="7680"/>
                  <a:pt x="5466" y="7787"/>
                </a:cubicBezTo>
                <a:cubicBezTo>
                  <a:pt x="5454" y="7680"/>
                  <a:pt x="5430" y="7585"/>
                  <a:pt x="5418" y="7490"/>
                </a:cubicBezTo>
                <a:cubicBezTo>
                  <a:pt x="5335" y="7144"/>
                  <a:pt x="5192" y="6954"/>
                  <a:pt x="5144" y="6763"/>
                </a:cubicBezTo>
                <a:cubicBezTo>
                  <a:pt x="5109" y="6620"/>
                  <a:pt x="5133" y="6466"/>
                  <a:pt x="5204" y="6335"/>
                </a:cubicBezTo>
                <a:cubicBezTo>
                  <a:pt x="4990" y="6549"/>
                  <a:pt x="5144" y="6930"/>
                  <a:pt x="5466" y="6930"/>
                </a:cubicBezTo>
                <a:cubicBezTo>
                  <a:pt x="5775" y="6930"/>
                  <a:pt x="5930" y="6549"/>
                  <a:pt x="5716" y="6335"/>
                </a:cubicBezTo>
                <a:close/>
                <a:moveTo>
                  <a:pt x="5466" y="4025"/>
                </a:moveTo>
                <a:cubicBezTo>
                  <a:pt x="5287" y="4180"/>
                  <a:pt x="5204" y="4394"/>
                  <a:pt x="5204" y="4620"/>
                </a:cubicBezTo>
                <a:cubicBezTo>
                  <a:pt x="5133" y="4489"/>
                  <a:pt x="5109" y="4334"/>
                  <a:pt x="5144" y="4192"/>
                </a:cubicBezTo>
                <a:cubicBezTo>
                  <a:pt x="5192" y="4001"/>
                  <a:pt x="5335" y="3811"/>
                  <a:pt x="5418" y="3465"/>
                </a:cubicBezTo>
                <a:cubicBezTo>
                  <a:pt x="5430" y="3358"/>
                  <a:pt x="5454" y="3263"/>
                  <a:pt x="5454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28" y="4001"/>
                  <a:pt x="5775" y="4192"/>
                </a:cubicBezTo>
                <a:cubicBezTo>
                  <a:pt x="5811" y="4334"/>
                  <a:pt x="5787" y="4489"/>
                  <a:pt x="5716" y="4620"/>
                </a:cubicBezTo>
                <a:cubicBezTo>
                  <a:pt x="5716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06" y="6061"/>
                  <a:pt x="6240" y="5918"/>
                </a:cubicBezTo>
                <a:cubicBezTo>
                  <a:pt x="6383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18" y="6882"/>
                </a:cubicBezTo>
                <a:cubicBezTo>
                  <a:pt x="6978" y="6966"/>
                  <a:pt x="7038" y="7049"/>
                  <a:pt x="7097" y="7132"/>
                </a:cubicBezTo>
                <a:cubicBezTo>
                  <a:pt x="7026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5" y="6620"/>
                </a:cubicBezTo>
                <a:cubicBezTo>
                  <a:pt x="6014" y="6549"/>
                  <a:pt x="5930" y="6418"/>
                  <a:pt x="5883" y="6275"/>
                </a:cubicBezTo>
                <a:cubicBezTo>
                  <a:pt x="6037" y="6430"/>
                  <a:pt x="6264" y="6513"/>
                  <a:pt x="6490" y="6501"/>
                </a:cubicBezTo>
                <a:close/>
                <a:moveTo>
                  <a:pt x="5895" y="4704"/>
                </a:moveTo>
                <a:cubicBezTo>
                  <a:pt x="5930" y="4561"/>
                  <a:pt x="6014" y="4430"/>
                  <a:pt x="6145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4" y="3906"/>
                  <a:pt x="7097" y="3846"/>
                </a:cubicBezTo>
                <a:cubicBezTo>
                  <a:pt x="7038" y="3918"/>
                  <a:pt x="6978" y="4001"/>
                  <a:pt x="6918" y="4096"/>
                </a:cubicBezTo>
                <a:cubicBezTo>
                  <a:pt x="6728" y="4394"/>
                  <a:pt x="6692" y="4632"/>
                  <a:pt x="6597" y="4799"/>
                </a:cubicBezTo>
                <a:cubicBezTo>
                  <a:pt x="6514" y="4918"/>
                  <a:pt x="6383" y="5013"/>
                  <a:pt x="6240" y="5061"/>
                </a:cubicBezTo>
                <a:cubicBezTo>
                  <a:pt x="6406" y="4906"/>
                  <a:pt x="6490" y="4692"/>
                  <a:pt x="6490" y="4465"/>
                </a:cubicBezTo>
                <a:cubicBezTo>
                  <a:pt x="6252" y="4442"/>
                  <a:pt x="6037" y="4525"/>
                  <a:pt x="5883" y="4692"/>
                </a:cubicBezTo>
                <a:close/>
                <a:moveTo>
                  <a:pt x="7288" y="5335"/>
                </a:moveTo>
                <a:close/>
                <a:moveTo>
                  <a:pt x="7478" y="5537"/>
                </a:moveTo>
                <a:cubicBezTo>
                  <a:pt x="7133" y="5608"/>
                  <a:pt x="6942" y="5751"/>
                  <a:pt x="6752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11"/>
                  <a:pt x="6549" y="5227"/>
                  <a:pt x="6323" y="5227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42" y="5216"/>
                  <a:pt x="7133" y="5358"/>
                  <a:pt x="7478" y="5442"/>
                </a:cubicBezTo>
                <a:cubicBezTo>
                  <a:pt x="7573" y="5454"/>
                  <a:pt x="7680" y="5477"/>
                  <a:pt x="7776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2" name="Google Shape;5682;p34"/>
          <p:cNvSpPr/>
          <p:nvPr/>
        </p:nvSpPr>
        <p:spPr>
          <a:xfrm rot="5400000">
            <a:off x="-1001762" y="3448939"/>
            <a:ext cx="8879763" cy="1136284"/>
          </a:xfrm>
          <a:custGeom>
            <a:avLst/>
            <a:gdLst/>
            <a:ahLst/>
            <a:cxnLst/>
            <a:rect l="l" t="t" r="r" b="b"/>
            <a:pathLst>
              <a:path w="97989" h="12539" extrusionOk="0">
                <a:moveTo>
                  <a:pt x="96155" y="4430"/>
                </a:moveTo>
                <a:lnTo>
                  <a:pt x="96155" y="1834"/>
                </a:lnTo>
                <a:lnTo>
                  <a:pt x="93559" y="1834"/>
                </a:lnTo>
                <a:lnTo>
                  <a:pt x="91774" y="48"/>
                </a:lnTo>
                <a:lnTo>
                  <a:pt x="91726" y="1"/>
                </a:lnTo>
                <a:lnTo>
                  <a:pt x="91690" y="48"/>
                </a:lnTo>
                <a:lnTo>
                  <a:pt x="89904" y="1834"/>
                </a:lnTo>
                <a:lnTo>
                  <a:pt x="87309" y="1834"/>
                </a:lnTo>
                <a:lnTo>
                  <a:pt x="87309" y="4430"/>
                </a:lnTo>
                <a:lnTo>
                  <a:pt x="85666" y="6061"/>
                </a:lnTo>
                <a:lnTo>
                  <a:pt x="84034" y="4430"/>
                </a:lnTo>
                <a:lnTo>
                  <a:pt x="84034" y="1834"/>
                </a:lnTo>
                <a:lnTo>
                  <a:pt x="81427" y="1834"/>
                </a:lnTo>
                <a:lnTo>
                  <a:pt x="79641" y="48"/>
                </a:lnTo>
                <a:lnTo>
                  <a:pt x="79593" y="1"/>
                </a:lnTo>
                <a:lnTo>
                  <a:pt x="79546" y="48"/>
                </a:lnTo>
                <a:lnTo>
                  <a:pt x="77760" y="1834"/>
                </a:lnTo>
                <a:lnTo>
                  <a:pt x="75164" y="1834"/>
                </a:lnTo>
                <a:lnTo>
                  <a:pt x="75164" y="4430"/>
                </a:lnTo>
                <a:lnTo>
                  <a:pt x="73414" y="6180"/>
                </a:lnTo>
                <a:lnTo>
                  <a:pt x="71664" y="4430"/>
                </a:lnTo>
                <a:lnTo>
                  <a:pt x="71664" y="1834"/>
                </a:lnTo>
                <a:lnTo>
                  <a:pt x="69068" y="1834"/>
                </a:lnTo>
                <a:lnTo>
                  <a:pt x="67282" y="48"/>
                </a:lnTo>
                <a:lnTo>
                  <a:pt x="67235" y="1"/>
                </a:lnTo>
                <a:lnTo>
                  <a:pt x="67199" y="48"/>
                </a:lnTo>
                <a:lnTo>
                  <a:pt x="65413" y="1834"/>
                </a:lnTo>
                <a:lnTo>
                  <a:pt x="62818" y="1834"/>
                </a:lnTo>
                <a:lnTo>
                  <a:pt x="62818" y="4430"/>
                </a:lnTo>
                <a:lnTo>
                  <a:pt x="61174" y="6061"/>
                </a:lnTo>
                <a:lnTo>
                  <a:pt x="59543" y="4430"/>
                </a:lnTo>
                <a:lnTo>
                  <a:pt x="59543" y="1834"/>
                </a:lnTo>
                <a:lnTo>
                  <a:pt x="56948" y="1834"/>
                </a:lnTo>
                <a:lnTo>
                  <a:pt x="55162" y="48"/>
                </a:lnTo>
                <a:lnTo>
                  <a:pt x="55114" y="1"/>
                </a:lnTo>
                <a:lnTo>
                  <a:pt x="55067" y="48"/>
                </a:lnTo>
                <a:lnTo>
                  <a:pt x="53281" y="1834"/>
                </a:lnTo>
                <a:lnTo>
                  <a:pt x="50685" y="1834"/>
                </a:lnTo>
                <a:lnTo>
                  <a:pt x="50685" y="4430"/>
                </a:lnTo>
                <a:lnTo>
                  <a:pt x="48982" y="6109"/>
                </a:lnTo>
                <a:lnTo>
                  <a:pt x="47292" y="4430"/>
                </a:lnTo>
                <a:lnTo>
                  <a:pt x="47292" y="1834"/>
                </a:lnTo>
                <a:lnTo>
                  <a:pt x="44708" y="1834"/>
                </a:lnTo>
                <a:lnTo>
                  <a:pt x="42922" y="48"/>
                </a:lnTo>
                <a:lnTo>
                  <a:pt x="42875" y="1"/>
                </a:lnTo>
                <a:lnTo>
                  <a:pt x="42839" y="48"/>
                </a:lnTo>
                <a:lnTo>
                  <a:pt x="41053" y="1834"/>
                </a:lnTo>
                <a:lnTo>
                  <a:pt x="38445" y="1834"/>
                </a:lnTo>
                <a:lnTo>
                  <a:pt x="38445" y="4430"/>
                </a:lnTo>
                <a:lnTo>
                  <a:pt x="36814" y="6061"/>
                </a:lnTo>
                <a:lnTo>
                  <a:pt x="35171" y="4430"/>
                </a:lnTo>
                <a:lnTo>
                  <a:pt x="35171" y="1834"/>
                </a:lnTo>
                <a:lnTo>
                  <a:pt x="32576" y="1834"/>
                </a:lnTo>
                <a:lnTo>
                  <a:pt x="30790" y="48"/>
                </a:lnTo>
                <a:lnTo>
                  <a:pt x="30742" y="1"/>
                </a:lnTo>
                <a:lnTo>
                  <a:pt x="30706" y="48"/>
                </a:lnTo>
                <a:lnTo>
                  <a:pt x="28920" y="1834"/>
                </a:lnTo>
                <a:lnTo>
                  <a:pt x="26325" y="1834"/>
                </a:lnTo>
                <a:lnTo>
                  <a:pt x="26325" y="4430"/>
                </a:lnTo>
                <a:lnTo>
                  <a:pt x="24563" y="6180"/>
                </a:lnTo>
                <a:lnTo>
                  <a:pt x="22813" y="4430"/>
                </a:lnTo>
                <a:lnTo>
                  <a:pt x="22813" y="1834"/>
                </a:lnTo>
                <a:lnTo>
                  <a:pt x="20217" y="1834"/>
                </a:lnTo>
                <a:lnTo>
                  <a:pt x="18431" y="48"/>
                </a:lnTo>
                <a:lnTo>
                  <a:pt x="18383" y="1"/>
                </a:lnTo>
                <a:lnTo>
                  <a:pt x="18336" y="48"/>
                </a:lnTo>
                <a:lnTo>
                  <a:pt x="16550" y="1834"/>
                </a:lnTo>
                <a:lnTo>
                  <a:pt x="13954" y="1834"/>
                </a:lnTo>
                <a:lnTo>
                  <a:pt x="13954" y="4430"/>
                </a:lnTo>
                <a:lnTo>
                  <a:pt x="12323" y="6061"/>
                </a:lnTo>
                <a:lnTo>
                  <a:pt x="10680" y="4430"/>
                </a:lnTo>
                <a:lnTo>
                  <a:pt x="10680" y="1834"/>
                </a:lnTo>
                <a:lnTo>
                  <a:pt x="8084" y="1834"/>
                </a:lnTo>
                <a:lnTo>
                  <a:pt x="6299" y="48"/>
                </a:lnTo>
                <a:lnTo>
                  <a:pt x="6263" y="1"/>
                </a:lnTo>
                <a:lnTo>
                  <a:pt x="6215" y="48"/>
                </a:lnTo>
                <a:lnTo>
                  <a:pt x="4429" y="1834"/>
                </a:lnTo>
                <a:lnTo>
                  <a:pt x="1834" y="1834"/>
                </a:lnTo>
                <a:lnTo>
                  <a:pt x="1834" y="4430"/>
                </a:lnTo>
                <a:lnTo>
                  <a:pt x="48" y="6216"/>
                </a:lnTo>
                <a:lnTo>
                  <a:pt x="0" y="6263"/>
                </a:lnTo>
                <a:lnTo>
                  <a:pt x="48" y="6299"/>
                </a:lnTo>
                <a:lnTo>
                  <a:pt x="1834" y="8085"/>
                </a:lnTo>
                <a:lnTo>
                  <a:pt x="1834" y="10693"/>
                </a:lnTo>
                <a:lnTo>
                  <a:pt x="4429" y="10693"/>
                </a:lnTo>
                <a:lnTo>
                  <a:pt x="6215" y="12490"/>
                </a:lnTo>
                <a:lnTo>
                  <a:pt x="6263" y="12538"/>
                </a:lnTo>
                <a:lnTo>
                  <a:pt x="6263" y="12538"/>
                </a:lnTo>
                <a:lnTo>
                  <a:pt x="6299" y="12490"/>
                </a:lnTo>
                <a:lnTo>
                  <a:pt x="8084" y="10693"/>
                </a:lnTo>
                <a:lnTo>
                  <a:pt x="10680" y="10693"/>
                </a:lnTo>
                <a:lnTo>
                  <a:pt x="10680" y="8097"/>
                </a:lnTo>
                <a:lnTo>
                  <a:pt x="12323" y="6466"/>
                </a:lnTo>
                <a:lnTo>
                  <a:pt x="13954" y="8097"/>
                </a:lnTo>
                <a:lnTo>
                  <a:pt x="13954" y="10693"/>
                </a:lnTo>
                <a:lnTo>
                  <a:pt x="16550" y="10693"/>
                </a:lnTo>
                <a:lnTo>
                  <a:pt x="18336" y="12490"/>
                </a:lnTo>
                <a:lnTo>
                  <a:pt x="18383" y="12538"/>
                </a:lnTo>
                <a:lnTo>
                  <a:pt x="18383" y="12538"/>
                </a:lnTo>
                <a:lnTo>
                  <a:pt x="18419" y="12490"/>
                </a:lnTo>
                <a:lnTo>
                  <a:pt x="20205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1" y="6347"/>
                </a:lnTo>
                <a:lnTo>
                  <a:pt x="26301" y="8097"/>
                </a:lnTo>
                <a:lnTo>
                  <a:pt x="26301" y="10693"/>
                </a:lnTo>
                <a:lnTo>
                  <a:pt x="28897" y="10693"/>
                </a:lnTo>
                <a:lnTo>
                  <a:pt x="30683" y="12490"/>
                </a:lnTo>
                <a:lnTo>
                  <a:pt x="30730" y="12538"/>
                </a:lnTo>
                <a:lnTo>
                  <a:pt x="30730" y="12538"/>
                </a:lnTo>
                <a:lnTo>
                  <a:pt x="30778" y="12490"/>
                </a:lnTo>
                <a:lnTo>
                  <a:pt x="32564" y="10693"/>
                </a:lnTo>
                <a:lnTo>
                  <a:pt x="35159" y="10693"/>
                </a:lnTo>
                <a:lnTo>
                  <a:pt x="35159" y="8097"/>
                </a:lnTo>
                <a:lnTo>
                  <a:pt x="36790" y="6466"/>
                </a:lnTo>
                <a:lnTo>
                  <a:pt x="38434" y="8097"/>
                </a:lnTo>
                <a:lnTo>
                  <a:pt x="38434" y="10693"/>
                </a:lnTo>
                <a:lnTo>
                  <a:pt x="41029" y="10693"/>
                </a:lnTo>
                <a:lnTo>
                  <a:pt x="42815" y="12490"/>
                </a:lnTo>
                <a:lnTo>
                  <a:pt x="42851" y="12538"/>
                </a:lnTo>
                <a:lnTo>
                  <a:pt x="42851" y="12538"/>
                </a:lnTo>
                <a:lnTo>
                  <a:pt x="42898" y="12490"/>
                </a:lnTo>
                <a:lnTo>
                  <a:pt x="44684" y="10693"/>
                </a:lnTo>
                <a:lnTo>
                  <a:pt x="47280" y="10693"/>
                </a:lnTo>
                <a:lnTo>
                  <a:pt x="47280" y="8097"/>
                </a:lnTo>
                <a:lnTo>
                  <a:pt x="48982" y="6418"/>
                </a:lnTo>
                <a:lnTo>
                  <a:pt x="50661" y="8097"/>
                </a:lnTo>
                <a:lnTo>
                  <a:pt x="50661" y="10693"/>
                </a:lnTo>
                <a:lnTo>
                  <a:pt x="53257" y="10693"/>
                </a:lnTo>
                <a:lnTo>
                  <a:pt x="55043" y="12490"/>
                </a:lnTo>
                <a:lnTo>
                  <a:pt x="55090" y="12538"/>
                </a:lnTo>
                <a:lnTo>
                  <a:pt x="55090" y="12538"/>
                </a:lnTo>
                <a:lnTo>
                  <a:pt x="55126" y="12490"/>
                </a:lnTo>
                <a:lnTo>
                  <a:pt x="56912" y="10693"/>
                </a:lnTo>
                <a:lnTo>
                  <a:pt x="59508" y="10693"/>
                </a:lnTo>
                <a:lnTo>
                  <a:pt x="59508" y="8097"/>
                </a:lnTo>
                <a:lnTo>
                  <a:pt x="61151" y="6466"/>
                </a:lnTo>
                <a:lnTo>
                  <a:pt x="62782" y="8097"/>
                </a:lnTo>
                <a:lnTo>
                  <a:pt x="62782" y="10693"/>
                </a:lnTo>
                <a:lnTo>
                  <a:pt x="65377" y="10693"/>
                </a:lnTo>
                <a:lnTo>
                  <a:pt x="67163" y="12490"/>
                </a:lnTo>
                <a:lnTo>
                  <a:pt x="67211" y="12538"/>
                </a:lnTo>
                <a:lnTo>
                  <a:pt x="67211" y="12538"/>
                </a:lnTo>
                <a:lnTo>
                  <a:pt x="67259" y="12490"/>
                </a:lnTo>
                <a:lnTo>
                  <a:pt x="69044" y="10693"/>
                </a:lnTo>
                <a:lnTo>
                  <a:pt x="71640" y="10693"/>
                </a:lnTo>
                <a:lnTo>
                  <a:pt x="71640" y="8097"/>
                </a:lnTo>
                <a:lnTo>
                  <a:pt x="73390" y="6347"/>
                </a:lnTo>
                <a:lnTo>
                  <a:pt x="75140" y="8097"/>
                </a:lnTo>
                <a:lnTo>
                  <a:pt x="75140" y="10693"/>
                </a:lnTo>
                <a:lnTo>
                  <a:pt x="77736" y="10693"/>
                </a:lnTo>
                <a:lnTo>
                  <a:pt x="79522" y="12490"/>
                </a:lnTo>
                <a:lnTo>
                  <a:pt x="79558" y="12538"/>
                </a:lnTo>
                <a:lnTo>
                  <a:pt x="79558" y="12538"/>
                </a:lnTo>
                <a:lnTo>
                  <a:pt x="79605" y="12490"/>
                </a:lnTo>
                <a:lnTo>
                  <a:pt x="81391" y="10693"/>
                </a:lnTo>
                <a:lnTo>
                  <a:pt x="83987" y="10693"/>
                </a:lnTo>
                <a:lnTo>
                  <a:pt x="83987" y="8097"/>
                </a:lnTo>
                <a:lnTo>
                  <a:pt x="85618" y="6466"/>
                </a:lnTo>
                <a:lnTo>
                  <a:pt x="87261" y="8097"/>
                </a:lnTo>
                <a:lnTo>
                  <a:pt x="87261" y="10693"/>
                </a:lnTo>
                <a:lnTo>
                  <a:pt x="89857" y="10693"/>
                </a:lnTo>
                <a:lnTo>
                  <a:pt x="91643" y="12490"/>
                </a:lnTo>
                <a:lnTo>
                  <a:pt x="91678" y="12538"/>
                </a:lnTo>
                <a:lnTo>
                  <a:pt x="91678" y="12538"/>
                </a:lnTo>
                <a:lnTo>
                  <a:pt x="91726" y="12490"/>
                </a:lnTo>
                <a:lnTo>
                  <a:pt x="93512" y="10693"/>
                </a:lnTo>
                <a:lnTo>
                  <a:pt x="96155" y="10693"/>
                </a:lnTo>
                <a:lnTo>
                  <a:pt x="96155" y="8097"/>
                </a:lnTo>
                <a:lnTo>
                  <a:pt x="97941" y="6311"/>
                </a:lnTo>
                <a:lnTo>
                  <a:pt x="97989" y="6275"/>
                </a:lnTo>
                <a:lnTo>
                  <a:pt x="97989" y="6275"/>
                </a:lnTo>
                <a:lnTo>
                  <a:pt x="97941" y="6228"/>
                </a:lnTo>
                <a:close/>
                <a:moveTo>
                  <a:pt x="50780" y="4501"/>
                </a:moveTo>
                <a:lnTo>
                  <a:pt x="50792" y="4478"/>
                </a:lnTo>
                <a:lnTo>
                  <a:pt x="50792" y="1953"/>
                </a:lnTo>
                <a:lnTo>
                  <a:pt x="53316" y="1953"/>
                </a:lnTo>
                <a:lnTo>
                  <a:pt x="53340" y="1930"/>
                </a:lnTo>
                <a:lnTo>
                  <a:pt x="55102" y="167"/>
                </a:lnTo>
                <a:lnTo>
                  <a:pt x="56864" y="1942"/>
                </a:lnTo>
                <a:lnTo>
                  <a:pt x="56888" y="1953"/>
                </a:lnTo>
                <a:lnTo>
                  <a:pt x="59412" y="1953"/>
                </a:lnTo>
                <a:lnTo>
                  <a:pt x="59412" y="4489"/>
                </a:lnTo>
                <a:lnTo>
                  <a:pt x="59436" y="4501"/>
                </a:lnTo>
                <a:lnTo>
                  <a:pt x="61079" y="6156"/>
                </a:lnTo>
                <a:lnTo>
                  <a:pt x="61043" y="6180"/>
                </a:lnTo>
                <a:lnTo>
                  <a:pt x="59365" y="4501"/>
                </a:lnTo>
                <a:lnTo>
                  <a:pt x="59365" y="2013"/>
                </a:lnTo>
                <a:lnTo>
                  <a:pt x="56864" y="2013"/>
                </a:lnTo>
                <a:lnTo>
                  <a:pt x="55138" y="287"/>
                </a:lnTo>
                <a:lnTo>
                  <a:pt x="55102" y="239"/>
                </a:lnTo>
                <a:lnTo>
                  <a:pt x="55055" y="287"/>
                </a:lnTo>
                <a:lnTo>
                  <a:pt x="53328" y="2013"/>
                </a:lnTo>
                <a:lnTo>
                  <a:pt x="50840" y="2013"/>
                </a:lnTo>
                <a:lnTo>
                  <a:pt x="50840" y="4501"/>
                </a:lnTo>
                <a:lnTo>
                  <a:pt x="49113" y="6228"/>
                </a:lnTo>
                <a:lnTo>
                  <a:pt x="49102" y="6228"/>
                </a:lnTo>
                <a:lnTo>
                  <a:pt x="49090" y="6216"/>
                </a:lnTo>
                <a:lnTo>
                  <a:pt x="49066" y="6192"/>
                </a:lnTo>
                <a:close/>
                <a:moveTo>
                  <a:pt x="61198" y="6263"/>
                </a:moveTo>
                <a:lnTo>
                  <a:pt x="61163" y="6299"/>
                </a:lnTo>
                <a:lnTo>
                  <a:pt x="61127" y="6263"/>
                </a:lnTo>
                <a:lnTo>
                  <a:pt x="61163" y="6240"/>
                </a:lnTo>
                <a:close/>
                <a:moveTo>
                  <a:pt x="50935" y="7966"/>
                </a:moveTo>
                <a:lnTo>
                  <a:pt x="49232" y="6263"/>
                </a:lnTo>
                <a:lnTo>
                  <a:pt x="50935" y="4561"/>
                </a:lnTo>
                <a:lnTo>
                  <a:pt x="50959" y="4549"/>
                </a:lnTo>
                <a:lnTo>
                  <a:pt x="50959" y="2120"/>
                </a:lnTo>
                <a:lnTo>
                  <a:pt x="53376" y="2120"/>
                </a:lnTo>
                <a:lnTo>
                  <a:pt x="53400" y="2108"/>
                </a:lnTo>
                <a:lnTo>
                  <a:pt x="55102" y="406"/>
                </a:lnTo>
                <a:lnTo>
                  <a:pt x="56793" y="2108"/>
                </a:lnTo>
                <a:lnTo>
                  <a:pt x="56817" y="2120"/>
                </a:lnTo>
                <a:lnTo>
                  <a:pt x="59246" y="2120"/>
                </a:lnTo>
                <a:lnTo>
                  <a:pt x="59246" y="4549"/>
                </a:lnTo>
                <a:lnTo>
                  <a:pt x="59258" y="4561"/>
                </a:lnTo>
                <a:lnTo>
                  <a:pt x="60960" y="6263"/>
                </a:lnTo>
                <a:lnTo>
                  <a:pt x="59258" y="7966"/>
                </a:lnTo>
                <a:lnTo>
                  <a:pt x="59246" y="7978"/>
                </a:lnTo>
                <a:lnTo>
                  <a:pt x="59246" y="10407"/>
                </a:lnTo>
                <a:lnTo>
                  <a:pt x="56817" y="10407"/>
                </a:lnTo>
                <a:lnTo>
                  <a:pt x="56793" y="10431"/>
                </a:lnTo>
                <a:lnTo>
                  <a:pt x="55102" y="12133"/>
                </a:lnTo>
                <a:lnTo>
                  <a:pt x="53400" y="10431"/>
                </a:lnTo>
                <a:lnTo>
                  <a:pt x="53376" y="10407"/>
                </a:lnTo>
                <a:lnTo>
                  <a:pt x="50959" y="10407"/>
                </a:lnTo>
                <a:lnTo>
                  <a:pt x="50959" y="7978"/>
                </a:lnTo>
                <a:close/>
                <a:moveTo>
                  <a:pt x="38541" y="4489"/>
                </a:moveTo>
                <a:lnTo>
                  <a:pt x="38564" y="4478"/>
                </a:lnTo>
                <a:lnTo>
                  <a:pt x="38564" y="1942"/>
                </a:lnTo>
                <a:lnTo>
                  <a:pt x="41089" y="1942"/>
                </a:lnTo>
                <a:lnTo>
                  <a:pt x="41112" y="1930"/>
                </a:lnTo>
                <a:lnTo>
                  <a:pt x="42875" y="167"/>
                </a:lnTo>
                <a:lnTo>
                  <a:pt x="44649" y="1930"/>
                </a:lnTo>
                <a:lnTo>
                  <a:pt x="44660" y="1953"/>
                </a:lnTo>
                <a:lnTo>
                  <a:pt x="47197" y="1953"/>
                </a:lnTo>
                <a:lnTo>
                  <a:pt x="47197" y="4489"/>
                </a:lnTo>
                <a:lnTo>
                  <a:pt x="47208" y="4501"/>
                </a:lnTo>
                <a:lnTo>
                  <a:pt x="48911" y="6204"/>
                </a:lnTo>
                <a:lnTo>
                  <a:pt x="48887" y="6228"/>
                </a:lnTo>
                <a:lnTo>
                  <a:pt x="48875" y="6240"/>
                </a:lnTo>
                <a:lnTo>
                  <a:pt x="48875" y="6228"/>
                </a:lnTo>
                <a:lnTo>
                  <a:pt x="47137" y="4501"/>
                </a:lnTo>
                <a:lnTo>
                  <a:pt x="47137" y="2013"/>
                </a:lnTo>
                <a:lnTo>
                  <a:pt x="44637" y="2013"/>
                </a:lnTo>
                <a:lnTo>
                  <a:pt x="42910" y="287"/>
                </a:lnTo>
                <a:lnTo>
                  <a:pt x="42875" y="239"/>
                </a:lnTo>
                <a:lnTo>
                  <a:pt x="42827" y="287"/>
                </a:lnTo>
                <a:lnTo>
                  <a:pt x="41101" y="2013"/>
                </a:lnTo>
                <a:lnTo>
                  <a:pt x="38612" y="2013"/>
                </a:lnTo>
                <a:lnTo>
                  <a:pt x="38612" y="4501"/>
                </a:lnTo>
                <a:lnTo>
                  <a:pt x="36921" y="6180"/>
                </a:lnTo>
                <a:lnTo>
                  <a:pt x="36886" y="6144"/>
                </a:lnTo>
                <a:close/>
                <a:moveTo>
                  <a:pt x="38707" y="7966"/>
                </a:moveTo>
                <a:lnTo>
                  <a:pt x="37005" y="6263"/>
                </a:lnTo>
                <a:lnTo>
                  <a:pt x="38707" y="4561"/>
                </a:lnTo>
                <a:lnTo>
                  <a:pt x="38719" y="4549"/>
                </a:lnTo>
                <a:lnTo>
                  <a:pt x="38719" y="2120"/>
                </a:lnTo>
                <a:lnTo>
                  <a:pt x="41148" y="2120"/>
                </a:lnTo>
                <a:lnTo>
                  <a:pt x="41172" y="2108"/>
                </a:lnTo>
                <a:lnTo>
                  <a:pt x="42875" y="406"/>
                </a:lnTo>
                <a:lnTo>
                  <a:pt x="44577" y="2108"/>
                </a:lnTo>
                <a:lnTo>
                  <a:pt x="44589" y="2120"/>
                </a:lnTo>
                <a:lnTo>
                  <a:pt x="47018" y="2120"/>
                </a:lnTo>
                <a:lnTo>
                  <a:pt x="47018" y="4549"/>
                </a:lnTo>
                <a:lnTo>
                  <a:pt x="47042" y="4561"/>
                </a:lnTo>
                <a:lnTo>
                  <a:pt x="48732" y="6263"/>
                </a:lnTo>
                <a:lnTo>
                  <a:pt x="47030" y="7966"/>
                </a:lnTo>
                <a:lnTo>
                  <a:pt x="47018" y="7978"/>
                </a:lnTo>
                <a:lnTo>
                  <a:pt x="47018" y="10407"/>
                </a:lnTo>
                <a:lnTo>
                  <a:pt x="44589" y="10407"/>
                </a:lnTo>
                <a:lnTo>
                  <a:pt x="44565" y="10431"/>
                </a:lnTo>
                <a:lnTo>
                  <a:pt x="42875" y="12133"/>
                </a:lnTo>
                <a:lnTo>
                  <a:pt x="41172" y="10431"/>
                </a:lnTo>
                <a:lnTo>
                  <a:pt x="41160" y="10407"/>
                </a:lnTo>
                <a:lnTo>
                  <a:pt x="38731" y="10407"/>
                </a:lnTo>
                <a:lnTo>
                  <a:pt x="38731" y="7978"/>
                </a:lnTo>
                <a:close/>
                <a:moveTo>
                  <a:pt x="36779" y="6263"/>
                </a:moveTo>
                <a:lnTo>
                  <a:pt x="36802" y="6240"/>
                </a:lnTo>
                <a:lnTo>
                  <a:pt x="36838" y="6263"/>
                </a:lnTo>
                <a:lnTo>
                  <a:pt x="36802" y="6299"/>
                </a:lnTo>
                <a:close/>
                <a:moveTo>
                  <a:pt x="10585" y="8038"/>
                </a:moveTo>
                <a:lnTo>
                  <a:pt x="10561" y="8049"/>
                </a:lnTo>
                <a:lnTo>
                  <a:pt x="10561" y="10585"/>
                </a:lnTo>
                <a:lnTo>
                  <a:pt x="8037" y="10585"/>
                </a:lnTo>
                <a:lnTo>
                  <a:pt x="8013" y="10597"/>
                </a:lnTo>
                <a:lnTo>
                  <a:pt x="6251" y="12371"/>
                </a:lnTo>
                <a:lnTo>
                  <a:pt x="4477" y="10597"/>
                </a:lnTo>
                <a:lnTo>
                  <a:pt x="4465" y="10574"/>
                </a:lnTo>
                <a:lnTo>
                  <a:pt x="1929" y="10574"/>
                </a:lnTo>
                <a:lnTo>
                  <a:pt x="1929" y="8049"/>
                </a:lnTo>
                <a:lnTo>
                  <a:pt x="1917" y="8026"/>
                </a:lnTo>
                <a:lnTo>
                  <a:pt x="155" y="6263"/>
                </a:lnTo>
                <a:lnTo>
                  <a:pt x="1917" y="4501"/>
                </a:lnTo>
                <a:lnTo>
                  <a:pt x="1941" y="4478"/>
                </a:lnTo>
                <a:lnTo>
                  <a:pt x="1941" y="1953"/>
                </a:lnTo>
                <a:lnTo>
                  <a:pt x="4465" y="1953"/>
                </a:lnTo>
                <a:lnTo>
                  <a:pt x="4489" y="1930"/>
                </a:lnTo>
                <a:lnTo>
                  <a:pt x="6251" y="167"/>
                </a:lnTo>
                <a:lnTo>
                  <a:pt x="8025" y="1930"/>
                </a:lnTo>
                <a:lnTo>
                  <a:pt x="8037" y="1953"/>
                </a:lnTo>
                <a:lnTo>
                  <a:pt x="10573" y="1953"/>
                </a:lnTo>
                <a:lnTo>
                  <a:pt x="10573" y="4478"/>
                </a:lnTo>
                <a:lnTo>
                  <a:pt x="10585" y="4501"/>
                </a:lnTo>
                <a:lnTo>
                  <a:pt x="12240" y="6144"/>
                </a:lnTo>
                <a:lnTo>
                  <a:pt x="12204" y="6180"/>
                </a:lnTo>
                <a:lnTo>
                  <a:pt x="10525" y="4501"/>
                </a:lnTo>
                <a:lnTo>
                  <a:pt x="10525" y="2013"/>
                </a:lnTo>
                <a:lnTo>
                  <a:pt x="8025" y="2013"/>
                </a:lnTo>
                <a:lnTo>
                  <a:pt x="6299" y="287"/>
                </a:lnTo>
                <a:lnTo>
                  <a:pt x="6263" y="239"/>
                </a:lnTo>
                <a:lnTo>
                  <a:pt x="6215" y="287"/>
                </a:lnTo>
                <a:lnTo>
                  <a:pt x="4477" y="2013"/>
                </a:lnTo>
                <a:lnTo>
                  <a:pt x="1977" y="2013"/>
                </a:lnTo>
                <a:lnTo>
                  <a:pt x="1977" y="4501"/>
                </a:lnTo>
                <a:lnTo>
                  <a:pt x="262" y="6228"/>
                </a:lnTo>
                <a:lnTo>
                  <a:pt x="214" y="6263"/>
                </a:lnTo>
                <a:lnTo>
                  <a:pt x="262" y="6311"/>
                </a:lnTo>
                <a:lnTo>
                  <a:pt x="1977" y="8026"/>
                </a:lnTo>
                <a:lnTo>
                  <a:pt x="1977" y="10526"/>
                </a:lnTo>
                <a:lnTo>
                  <a:pt x="4477" y="10526"/>
                </a:lnTo>
                <a:lnTo>
                  <a:pt x="6203" y="12252"/>
                </a:lnTo>
                <a:lnTo>
                  <a:pt x="6239" y="12288"/>
                </a:lnTo>
                <a:lnTo>
                  <a:pt x="6287" y="12252"/>
                </a:lnTo>
                <a:lnTo>
                  <a:pt x="8013" y="10526"/>
                </a:lnTo>
                <a:lnTo>
                  <a:pt x="10501" y="10526"/>
                </a:lnTo>
                <a:lnTo>
                  <a:pt x="10501" y="8026"/>
                </a:lnTo>
                <a:lnTo>
                  <a:pt x="12192" y="6347"/>
                </a:lnTo>
                <a:lnTo>
                  <a:pt x="12216" y="6383"/>
                </a:lnTo>
                <a:close/>
                <a:moveTo>
                  <a:pt x="12347" y="6263"/>
                </a:moveTo>
                <a:lnTo>
                  <a:pt x="12311" y="6299"/>
                </a:lnTo>
                <a:lnTo>
                  <a:pt x="12287" y="6263"/>
                </a:lnTo>
                <a:lnTo>
                  <a:pt x="12311" y="6240"/>
                </a:lnTo>
                <a:close/>
                <a:moveTo>
                  <a:pt x="2084" y="7966"/>
                </a:moveTo>
                <a:lnTo>
                  <a:pt x="381" y="6263"/>
                </a:lnTo>
                <a:lnTo>
                  <a:pt x="2084" y="4561"/>
                </a:lnTo>
                <a:lnTo>
                  <a:pt x="2108" y="4549"/>
                </a:lnTo>
                <a:lnTo>
                  <a:pt x="2108" y="2120"/>
                </a:lnTo>
                <a:lnTo>
                  <a:pt x="4525" y="2120"/>
                </a:lnTo>
                <a:lnTo>
                  <a:pt x="4548" y="2108"/>
                </a:lnTo>
                <a:lnTo>
                  <a:pt x="6251" y="406"/>
                </a:lnTo>
                <a:lnTo>
                  <a:pt x="7954" y="2108"/>
                </a:lnTo>
                <a:lnTo>
                  <a:pt x="7965" y="2120"/>
                </a:lnTo>
                <a:lnTo>
                  <a:pt x="10394" y="2120"/>
                </a:lnTo>
                <a:lnTo>
                  <a:pt x="10394" y="4549"/>
                </a:lnTo>
                <a:lnTo>
                  <a:pt x="10406" y="4561"/>
                </a:lnTo>
                <a:lnTo>
                  <a:pt x="12109" y="6263"/>
                </a:lnTo>
                <a:lnTo>
                  <a:pt x="10406" y="7966"/>
                </a:lnTo>
                <a:lnTo>
                  <a:pt x="10394" y="7978"/>
                </a:lnTo>
                <a:lnTo>
                  <a:pt x="10394" y="10407"/>
                </a:lnTo>
                <a:lnTo>
                  <a:pt x="7965" y="10407"/>
                </a:lnTo>
                <a:lnTo>
                  <a:pt x="7954" y="10431"/>
                </a:lnTo>
                <a:lnTo>
                  <a:pt x="6251" y="12133"/>
                </a:lnTo>
                <a:lnTo>
                  <a:pt x="4548" y="10431"/>
                </a:lnTo>
                <a:lnTo>
                  <a:pt x="4536" y="10407"/>
                </a:lnTo>
                <a:lnTo>
                  <a:pt x="2096" y="10407"/>
                </a:lnTo>
                <a:lnTo>
                  <a:pt x="2096" y="7978"/>
                </a:lnTo>
                <a:close/>
                <a:moveTo>
                  <a:pt x="22705" y="8026"/>
                </a:moveTo>
                <a:lnTo>
                  <a:pt x="22682" y="8049"/>
                </a:lnTo>
                <a:lnTo>
                  <a:pt x="22682" y="10574"/>
                </a:lnTo>
                <a:lnTo>
                  <a:pt x="20157" y="10574"/>
                </a:lnTo>
                <a:lnTo>
                  <a:pt x="20134" y="10597"/>
                </a:lnTo>
                <a:lnTo>
                  <a:pt x="18383" y="12359"/>
                </a:lnTo>
                <a:lnTo>
                  <a:pt x="16609" y="10597"/>
                </a:lnTo>
                <a:lnTo>
                  <a:pt x="16597" y="10574"/>
                </a:lnTo>
                <a:lnTo>
                  <a:pt x="14061" y="10574"/>
                </a:lnTo>
                <a:lnTo>
                  <a:pt x="14061" y="8049"/>
                </a:lnTo>
                <a:lnTo>
                  <a:pt x="14050" y="8026"/>
                </a:lnTo>
                <a:lnTo>
                  <a:pt x="12395" y="6371"/>
                </a:lnTo>
                <a:lnTo>
                  <a:pt x="12430" y="6347"/>
                </a:lnTo>
                <a:lnTo>
                  <a:pt x="14109" y="8026"/>
                </a:lnTo>
                <a:lnTo>
                  <a:pt x="14109" y="10526"/>
                </a:lnTo>
                <a:lnTo>
                  <a:pt x="16609" y="10526"/>
                </a:lnTo>
                <a:lnTo>
                  <a:pt x="18336" y="12252"/>
                </a:lnTo>
                <a:lnTo>
                  <a:pt x="18371" y="12288"/>
                </a:lnTo>
                <a:lnTo>
                  <a:pt x="18407" y="12252"/>
                </a:lnTo>
                <a:lnTo>
                  <a:pt x="20134" y="10526"/>
                </a:lnTo>
                <a:lnTo>
                  <a:pt x="22634" y="10526"/>
                </a:lnTo>
                <a:lnTo>
                  <a:pt x="22634" y="8026"/>
                </a:lnTo>
                <a:lnTo>
                  <a:pt x="24360" y="6311"/>
                </a:lnTo>
                <a:lnTo>
                  <a:pt x="24396" y="6263"/>
                </a:lnTo>
                <a:lnTo>
                  <a:pt x="24360" y="6216"/>
                </a:lnTo>
                <a:lnTo>
                  <a:pt x="22634" y="4501"/>
                </a:lnTo>
                <a:lnTo>
                  <a:pt x="22634" y="2013"/>
                </a:lnTo>
                <a:lnTo>
                  <a:pt x="20134" y="2013"/>
                </a:lnTo>
                <a:lnTo>
                  <a:pt x="18407" y="287"/>
                </a:lnTo>
                <a:lnTo>
                  <a:pt x="18371" y="239"/>
                </a:lnTo>
                <a:lnTo>
                  <a:pt x="18336" y="287"/>
                </a:lnTo>
                <a:lnTo>
                  <a:pt x="16609" y="2013"/>
                </a:lnTo>
                <a:lnTo>
                  <a:pt x="14109" y="2013"/>
                </a:lnTo>
                <a:lnTo>
                  <a:pt x="14109" y="4501"/>
                </a:lnTo>
                <a:lnTo>
                  <a:pt x="12430" y="6180"/>
                </a:lnTo>
                <a:lnTo>
                  <a:pt x="12395" y="6144"/>
                </a:lnTo>
                <a:lnTo>
                  <a:pt x="14050" y="4489"/>
                </a:lnTo>
                <a:lnTo>
                  <a:pt x="14061" y="4478"/>
                </a:lnTo>
                <a:lnTo>
                  <a:pt x="14061" y="1942"/>
                </a:lnTo>
                <a:lnTo>
                  <a:pt x="16597" y="1942"/>
                </a:lnTo>
                <a:lnTo>
                  <a:pt x="16609" y="1930"/>
                </a:lnTo>
                <a:lnTo>
                  <a:pt x="18383" y="156"/>
                </a:lnTo>
                <a:lnTo>
                  <a:pt x="20146" y="1930"/>
                </a:lnTo>
                <a:lnTo>
                  <a:pt x="20169" y="1942"/>
                </a:lnTo>
                <a:lnTo>
                  <a:pt x="22693" y="1942"/>
                </a:lnTo>
                <a:lnTo>
                  <a:pt x="22693" y="4478"/>
                </a:lnTo>
                <a:lnTo>
                  <a:pt x="22717" y="4489"/>
                </a:lnTo>
                <a:lnTo>
                  <a:pt x="24479" y="6252"/>
                </a:lnTo>
                <a:close/>
                <a:moveTo>
                  <a:pt x="22539" y="4561"/>
                </a:moveTo>
                <a:lnTo>
                  <a:pt x="24241" y="6263"/>
                </a:lnTo>
                <a:lnTo>
                  <a:pt x="22539" y="7966"/>
                </a:lnTo>
                <a:lnTo>
                  <a:pt x="22527" y="7978"/>
                </a:lnTo>
                <a:lnTo>
                  <a:pt x="22527" y="10407"/>
                </a:lnTo>
                <a:lnTo>
                  <a:pt x="20098" y="10407"/>
                </a:lnTo>
                <a:lnTo>
                  <a:pt x="20074" y="10431"/>
                </a:lnTo>
                <a:lnTo>
                  <a:pt x="18383" y="12133"/>
                </a:lnTo>
                <a:lnTo>
                  <a:pt x="16681" y="10431"/>
                </a:lnTo>
                <a:lnTo>
                  <a:pt x="16669" y="10407"/>
                </a:lnTo>
                <a:lnTo>
                  <a:pt x="14240" y="10407"/>
                </a:lnTo>
                <a:lnTo>
                  <a:pt x="14240" y="7978"/>
                </a:lnTo>
                <a:lnTo>
                  <a:pt x="14216" y="7966"/>
                </a:lnTo>
                <a:lnTo>
                  <a:pt x="12514" y="6263"/>
                </a:lnTo>
                <a:lnTo>
                  <a:pt x="14216" y="4561"/>
                </a:lnTo>
                <a:lnTo>
                  <a:pt x="14228" y="4549"/>
                </a:lnTo>
                <a:lnTo>
                  <a:pt x="14228" y="2120"/>
                </a:lnTo>
                <a:lnTo>
                  <a:pt x="16657" y="2120"/>
                </a:lnTo>
                <a:lnTo>
                  <a:pt x="16669" y="2108"/>
                </a:lnTo>
                <a:lnTo>
                  <a:pt x="18371" y="406"/>
                </a:lnTo>
                <a:lnTo>
                  <a:pt x="20074" y="2108"/>
                </a:lnTo>
                <a:lnTo>
                  <a:pt x="20086" y="2120"/>
                </a:lnTo>
                <a:lnTo>
                  <a:pt x="22515" y="2120"/>
                </a:lnTo>
                <a:lnTo>
                  <a:pt x="22515" y="4549"/>
                </a:lnTo>
                <a:close/>
                <a:moveTo>
                  <a:pt x="35064" y="8026"/>
                </a:moveTo>
                <a:lnTo>
                  <a:pt x="35052" y="8049"/>
                </a:lnTo>
                <a:lnTo>
                  <a:pt x="35052" y="10574"/>
                </a:lnTo>
                <a:lnTo>
                  <a:pt x="32516" y="10574"/>
                </a:lnTo>
                <a:lnTo>
                  <a:pt x="32504" y="10597"/>
                </a:lnTo>
                <a:lnTo>
                  <a:pt x="30730" y="12359"/>
                </a:lnTo>
                <a:lnTo>
                  <a:pt x="28968" y="10597"/>
                </a:lnTo>
                <a:lnTo>
                  <a:pt x="28944" y="10574"/>
                </a:lnTo>
                <a:lnTo>
                  <a:pt x="26420" y="10574"/>
                </a:lnTo>
                <a:lnTo>
                  <a:pt x="26420" y="8049"/>
                </a:lnTo>
                <a:lnTo>
                  <a:pt x="26396" y="8026"/>
                </a:lnTo>
                <a:lnTo>
                  <a:pt x="24646" y="6263"/>
                </a:lnTo>
                <a:lnTo>
                  <a:pt x="26408" y="4501"/>
                </a:lnTo>
                <a:lnTo>
                  <a:pt x="26432" y="4478"/>
                </a:lnTo>
                <a:lnTo>
                  <a:pt x="26432" y="1953"/>
                </a:lnTo>
                <a:lnTo>
                  <a:pt x="28956" y="1953"/>
                </a:lnTo>
                <a:lnTo>
                  <a:pt x="28980" y="1930"/>
                </a:lnTo>
                <a:lnTo>
                  <a:pt x="30742" y="167"/>
                </a:lnTo>
                <a:lnTo>
                  <a:pt x="32516" y="1930"/>
                </a:lnTo>
                <a:lnTo>
                  <a:pt x="32528" y="1953"/>
                </a:lnTo>
                <a:lnTo>
                  <a:pt x="35064" y="1953"/>
                </a:lnTo>
                <a:lnTo>
                  <a:pt x="35064" y="4478"/>
                </a:lnTo>
                <a:lnTo>
                  <a:pt x="35076" y="4501"/>
                </a:lnTo>
                <a:lnTo>
                  <a:pt x="36731" y="6144"/>
                </a:lnTo>
                <a:lnTo>
                  <a:pt x="36695" y="6180"/>
                </a:lnTo>
                <a:lnTo>
                  <a:pt x="35016" y="4501"/>
                </a:lnTo>
                <a:lnTo>
                  <a:pt x="35016" y="2013"/>
                </a:lnTo>
                <a:lnTo>
                  <a:pt x="32516" y="2013"/>
                </a:lnTo>
                <a:lnTo>
                  <a:pt x="30790" y="287"/>
                </a:lnTo>
                <a:lnTo>
                  <a:pt x="30754" y="239"/>
                </a:lnTo>
                <a:lnTo>
                  <a:pt x="30706" y="287"/>
                </a:lnTo>
                <a:lnTo>
                  <a:pt x="28980" y="2013"/>
                </a:lnTo>
                <a:lnTo>
                  <a:pt x="26480" y="2013"/>
                </a:lnTo>
                <a:lnTo>
                  <a:pt x="26480" y="4501"/>
                </a:lnTo>
                <a:lnTo>
                  <a:pt x="24753" y="6228"/>
                </a:lnTo>
                <a:lnTo>
                  <a:pt x="24718" y="6263"/>
                </a:lnTo>
                <a:lnTo>
                  <a:pt x="24753" y="6311"/>
                </a:lnTo>
                <a:lnTo>
                  <a:pt x="26480" y="8026"/>
                </a:lnTo>
                <a:lnTo>
                  <a:pt x="26480" y="10526"/>
                </a:lnTo>
                <a:lnTo>
                  <a:pt x="28980" y="10526"/>
                </a:lnTo>
                <a:lnTo>
                  <a:pt x="30694" y="12252"/>
                </a:lnTo>
                <a:lnTo>
                  <a:pt x="30742" y="12288"/>
                </a:lnTo>
                <a:lnTo>
                  <a:pt x="30778" y="12252"/>
                </a:lnTo>
                <a:lnTo>
                  <a:pt x="32504" y="10526"/>
                </a:lnTo>
                <a:lnTo>
                  <a:pt x="35005" y="10526"/>
                </a:lnTo>
                <a:lnTo>
                  <a:pt x="35005" y="8026"/>
                </a:lnTo>
                <a:lnTo>
                  <a:pt x="36683" y="6347"/>
                </a:lnTo>
                <a:lnTo>
                  <a:pt x="36719" y="6383"/>
                </a:lnTo>
                <a:close/>
                <a:moveTo>
                  <a:pt x="26587" y="7966"/>
                </a:moveTo>
                <a:lnTo>
                  <a:pt x="24872" y="6263"/>
                </a:lnTo>
                <a:lnTo>
                  <a:pt x="26575" y="4561"/>
                </a:lnTo>
                <a:lnTo>
                  <a:pt x="26599" y="4549"/>
                </a:lnTo>
                <a:lnTo>
                  <a:pt x="26599" y="2120"/>
                </a:lnTo>
                <a:lnTo>
                  <a:pt x="29028" y="2120"/>
                </a:lnTo>
                <a:lnTo>
                  <a:pt x="29039" y="2108"/>
                </a:lnTo>
                <a:lnTo>
                  <a:pt x="30742" y="406"/>
                </a:lnTo>
                <a:lnTo>
                  <a:pt x="32445" y="2108"/>
                </a:lnTo>
                <a:lnTo>
                  <a:pt x="32457" y="2120"/>
                </a:lnTo>
                <a:lnTo>
                  <a:pt x="34885" y="2120"/>
                </a:lnTo>
                <a:lnTo>
                  <a:pt x="34885" y="4549"/>
                </a:lnTo>
                <a:lnTo>
                  <a:pt x="34897" y="4561"/>
                </a:lnTo>
                <a:lnTo>
                  <a:pt x="36600" y="6263"/>
                </a:lnTo>
                <a:lnTo>
                  <a:pt x="34897" y="7966"/>
                </a:lnTo>
                <a:lnTo>
                  <a:pt x="34885" y="7978"/>
                </a:lnTo>
                <a:lnTo>
                  <a:pt x="34885" y="10407"/>
                </a:lnTo>
                <a:lnTo>
                  <a:pt x="32457" y="10407"/>
                </a:lnTo>
                <a:lnTo>
                  <a:pt x="32445" y="10431"/>
                </a:lnTo>
                <a:lnTo>
                  <a:pt x="30742" y="12133"/>
                </a:lnTo>
                <a:lnTo>
                  <a:pt x="29039" y="10431"/>
                </a:lnTo>
                <a:lnTo>
                  <a:pt x="29016" y="10407"/>
                </a:lnTo>
                <a:lnTo>
                  <a:pt x="26587" y="10407"/>
                </a:lnTo>
                <a:lnTo>
                  <a:pt x="26587" y="7978"/>
                </a:lnTo>
                <a:close/>
                <a:moveTo>
                  <a:pt x="47208" y="8026"/>
                </a:moveTo>
                <a:lnTo>
                  <a:pt x="47185" y="8049"/>
                </a:lnTo>
                <a:lnTo>
                  <a:pt x="47185" y="10574"/>
                </a:lnTo>
                <a:lnTo>
                  <a:pt x="44660" y="10574"/>
                </a:lnTo>
                <a:lnTo>
                  <a:pt x="44637" y="10597"/>
                </a:lnTo>
                <a:lnTo>
                  <a:pt x="42875" y="12359"/>
                </a:lnTo>
                <a:lnTo>
                  <a:pt x="41112" y="10597"/>
                </a:lnTo>
                <a:lnTo>
                  <a:pt x="41089" y="10574"/>
                </a:lnTo>
                <a:lnTo>
                  <a:pt x="38564" y="10574"/>
                </a:lnTo>
                <a:lnTo>
                  <a:pt x="38564" y="8049"/>
                </a:lnTo>
                <a:lnTo>
                  <a:pt x="38541" y="8026"/>
                </a:lnTo>
                <a:lnTo>
                  <a:pt x="36898" y="6371"/>
                </a:lnTo>
                <a:lnTo>
                  <a:pt x="36921" y="6347"/>
                </a:lnTo>
                <a:lnTo>
                  <a:pt x="38612" y="8026"/>
                </a:lnTo>
                <a:lnTo>
                  <a:pt x="38612" y="10526"/>
                </a:lnTo>
                <a:lnTo>
                  <a:pt x="41101" y="10526"/>
                </a:lnTo>
                <a:lnTo>
                  <a:pt x="42827" y="12252"/>
                </a:lnTo>
                <a:lnTo>
                  <a:pt x="42875" y="12288"/>
                </a:lnTo>
                <a:lnTo>
                  <a:pt x="42910" y="12252"/>
                </a:lnTo>
                <a:lnTo>
                  <a:pt x="44637" y="10526"/>
                </a:lnTo>
                <a:lnTo>
                  <a:pt x="47137" y="10526"/>
                </a:lnTo>
                <a:lnTo>
                  <a:pt x="47137" y="8026"/>
                </a:lnTo>
                <a:lnTo>
                  <a:pt x="48863" y="6311"/>
                </a:lnTo>
                <a:lnTo>
                  <a:pt x="48863" y="6299"/>
                </a:lnTo>
                <a:lnTo>
                  <a:pt x="48863" y="6311"/>
                </a:lnTo>
                <a:lnTo>
                  <a:pt x="48887" y="6335"/>
                </a:lnTo>
                <a:close/>
                <a:moveTo>
                  <a:pt x="59436" y="8026"/>
                </a:moveTo>
                <a:lnTo>
                  <a:pt x="59412" y="8049"/>
                </a:lnTo>
                <a:lnTo>
                  <a:pt x="59412" y="10574"/>
                </a:lnTo>
                <a:lnTo>
                  <a:pt x="56888" y="10574"/>
                </a:lnTo>
                <a:lnTo>
                  <a:pt x="56864" y="10597"/>
                </a:lnTo>
                <a:lnTo>
                  <a:pt x="55102" y="12359"/>
                </a:lnTo>
                <a:lnTo>
                  <a:pt x="53328" y="10597"/>
                </a:lnTo>
                <a:lnTo>
                  <a:pt x="53316" y="10574"/>
                </a:lnTo>
                <a:lnTo>
                  <a:pt x="50780" y="10574"/>
                </a:lnTo>
                <a:lnTo>
                  <a:pt x="50780" y="8049"/>
                </a:lnTo>
                <a:lnTo>
                  <a:pt x="50768" y="8026"/>
                </a:lnTo>
                <a:lnTo>
                  <a:pt x="49066" y="6323"/>
                </a:lnTo>
                <a:lnTo>
                  <a:pt x="49090" y="6299"/>
                </a:lnTo>
                <a:lnTo>
                  <a:pt x="49102" y="6299"/>
                </a:lnTo>
                <a:lnTo>
                  <a:pt x="49102" y="6299"/>
                </a:lnTo>
                <a:lnTo>
                  <a:pt x="50828" y="8026"/>
                </a:lnTo>
                <a:lnTo>
                  <a:pt x="50828" y="10526"/>
                </a:lnTo>
                <a:lnTo>
                  <a:pt x="53328" y="10526"/>
                </a:lnTo>
                <a:lnTo>
                  <a:pt x="55055" y="12252"/>
                </a:lnTo>
                <a:lnTo>
                  <a:pt x="55090" y="12288"/>
                </a:lnTo>
                <a:lnTo>
                  <a:pt x="55138" y="12252"/>
                </a:lnTo>
                <a:lnTo>
                  <a:pt x="56864" y="10526"/>
                </a:lnTo>
                <a:lnTo>
                  <a:pt x="59365" y="10526"/>
                </a:lnTo>
                <a:lnTo>
                  <a:pt x="59365" y="8026"/>
                </a:lnTo>
                <a:lnTo>
                  <a:pt x="61043" y="6347"/>
                </a:lnTo>
                <a:lnTo>
                  <a:pt x="61079" y="6383"/>
                </a:lnTo>
                <a:close/>
                <a:moveTo>
                  <a:pt x="71557" y="8026"/>
                </a:moveTo>
                <a:lnTo>
                  <a:pt x="71545" y="8049"/>
                </a:lnTo>
                <a:lnTo>
                  <a:pt x="71545" y="10574"/>
                </a:lnTo>
                <a:lnTo>
                  <a:pt x="69009" y="10574"/>
                </a:lnTo>
                <a:lnTo>
                  <a:pt x="68997" y="10597"/>
                </a:lnTo>
                <a:lnTo>
                  <a:pt x="67235" y="12359"/>
                </a:lnTo>
                <a:lnTo>
                  <a:pt x="65461" y="10597"/>
                </a:lnTo>
                <a:lnTo>
                  <a:pt x="65449" y="10574"/>
                </a:lnTo>
                <a:lnTo>
                  <a:pt x="62913" y="10574"/>
                </a:lnTo>
                <a:lnTo>
                  <a:pt x="62913" y="8049"/>
                </a:lnTo>
                <a:lnTo>
                  <a:pt x="62901" y="8026"/>
                </a:lnTo>
                <a:lnTo>
                  <a:pt x="61246" y="6383"/>
                </a:lnTo>
                <a:lnTo>
                  <a:pt x="61282" y="6347"/>
                </a:lnTo>
                <a:lnTo>
                  <a:pt x="62972" y="8026"/>
                </a:lnTo>
                <a:lnTo>
                  <a:pt x="62972" y="10526"/>
                </a:lnTo>
                <a:lnTo>
                  <a:pt x="65461" y="10526"/>
                </a:lnTo>
                <a:lnTo>
                  <a:pt x="67187" y="12252"/>
                </a:lnTo>
                <a:lnTo>
                  <a:pt x="67235" y="12288"/>
                </a:lnTo>
                <a:lnTo>
                  <a:pt x="67270" y="12252"/>
                </a:lnTo>
                <a:lnTo>
                  <a:pt x="68997" y="10526"/>
                </a:lnTo>
                <a:lnTo>
                  <a:pt x="71485" y="10526"/>
                </a:lnTo>
                <a:lnTo>
                  <a:pt x="71485" y="8026"/>
                </a:lnTo>
                <a:lnTo>
                  <a:pt x="73212" y="6311"/>
                </a:lnTo>
                <a:lnTo>
                  <a:pt x="73259" y="6263"/>
                </a:lnTo>
                <a:lnTo>
                  <a:pt x="73212" y="6216"/>
                </a:lnTo>
                <a:lnTo>
                  <a:pt x="71485" y="4501"/>
                </a:lnTo>
                <a:lnTo>
                  <a:pt x="71485" y="2013"/>
                </a:lnTo>
                <a:lnTo>
                  <a:pt x="68997" y="2013"/>
                </a:lnTo>
                <a:lnTo>
                  <a:pt x="67270" y="287"/>
                </a:lnTo>
                <a:lnTo>
                  <a:pt x="67235" y="239"/>
                </a:lnTo>
                <a:lnTo>
                  <a:pt x="67187" y="287"/>
                </a:lnTo>
                <a:lnTo>
                  <a:pt x="65461" y="2013"/>
                </a:lnTo>
                <a:lnTo>
                  <a:pt x="62972" y="2013"/>
                </a:lnTo>
                <a:lnTo>
                  <a:pt x="62972" y="4501"/>
                </a:lnTo>
                <a:lnTo>
                  <a:pt x="61282" y="6180"/>
                </a:lnTo>
                <a:lnTo>
                  <a:pt x="61246" y="6144"/>
                </a:lnTo>
                <a:lnTo>
                  <a:pt x="62901" y="4489"/>
                </a:lnTo>
                <a:lnTo>
                  <a:pt x="62913" y="4478"/>
                </a:lnTo>
                <a:lnTo>
                  <a:pt x="62913" y="1942"/>
                </a:lnTo>
                <a:lnTo>
                  <a:pt x="65449" y="1942"/>
                </a:lnTo>
                <a:lnTo>
                  <a:pt x="65461" y="1930"/>
                </a:lnTo>
                <a:lnTo>
                  <a:pt x="67235" y="156"/>
                </a:lnTo>
                <a:lnTo>
                  <a:pt x="68997" y="1930"/>
                </a:lnTo>
                <a:lnTo>
                  <a:pt x="69021" y="1942"/>
                </a:lnTo>
                <a:lnTo>
                  <a:pt x="71545" y="1942"/>
                </a:lnTo>
                <a:lnTo>
                  <a:pt x="71545" y="4478"/>
                </a:lnTo>
                <a:lnTo>
                  <a:pt x="71569" y="4489"/>
                </a:lnTo>
                <a:lnTo>
                  <a:pt x="73331" y="6252"/>
                </a:lnTo>
                <a:close/>
                <a:moveTo>
                  <a:pt x="71390" y="4561"/>
                </a:moveTo>
                <a:lnTo>
                  <a:pt x="73093" y="6263"/>
                </a:lnTo>
                <a:lnTo>
                  <a:pt x="71390" y="7966"/>
                </a:lnTo>
                <a:lnTo>
                  <a:pt x="71378" y="7978"/>
                </a:lnTo>
                <a:lnTo>
                  <a:pt x="71378" y="10407"/>
                </a:lnTo>
                <a:lnTo>
                  <a:pt x="68949" y="10407"/>
                </a:lnTo>
                <a:lnTo>
                  <a:pt x="68925" y="10431"/>
                </a:lnTo>
                <a:lnTo>
                  <a:pt x="67223" y="12133"/>
                </a:lnTo>
                <a:lnTo>
                  <a:pt x="65532" y="10431"/>
                </a:lnTo>
                <a:lnTo>
                  <a:pt x="65508" y="10407"/>
                </a:lnTo>
                <a:lnTo>
                  <a:pt x="63079" y="10407"/>
                </a:lnTo>
                <a:lnTo>
                  <a:pt x="63079" y="7978"/>
                </a:lnTo>
                <a:lnTo>
                  <a:pt x="63068" y="7966"/>
                </a:lnTo>
                <a:lnTo>
                  <a:pt x="61365" y="6263"/>
                </a:lnTo>
                <a:lnTo>
                  <a:pt x="63068" y="4561"/>
                </a:lnTo>
                <a:lnTo>
                  <a:pt x="63079" y="4549"/>
                </a:lnTo>
                <a:lnTo>
                  <a:pt x="63079" y="2120"/>
                </a:lnTo>
                <a:lnTo>
                  <a:pt x="65508" y="2120"/>
                </a:lnTo>
                <a:lnTo>
                  <a:pt x="65532" y="2108"/>
                </a:lnTo>
                <a:lnTo>
                  <a:pt x="67223" y="406"/>
                </a:lnTo>
                <a:lnTo>
                  <a:pt x="68925" y="2108"/>
                </a:lnTo>
                <a:lnTo>
                  <a:pt x="68949" y="2120"/>
                </a:lnTo>
                <a:lnTo>
                  <a:pt x="71366" y="2120"/>
                </a:lnTo>
                <a:lnTo>
                  <a:pt x="71366" y="4549"/>
                </a:lnTo>
                <a:close/>
                <a:moveTo>
                  <a:pt x="83927" y="8026"/>
                </a:moveTo>
                <a:lnTo>
                  <a:pt x="83903" y="8049"/>
                </a:lnTo>
                <a:lnTo>
                  <a:pt x="83903" y="10574"/>
                </a:lnTo>
                <a:lnTo>
                  <a:pt x="81379" y="10574"/>
                </a:lnTo>
                <a:lnTo>
                  <a:pt x="81356" y="10597"/>
                </a:lnTo>
                <a:lnTo>
                  <a:pt x="79593" y="12359"/>
                </a:lnTo>
                <a:lnTo>
                  <a:pt x="77819" y="10597"/>
                </a:lnTo>
                <a:lnTo>
                  <a:pt x="77807" y="10574"/>
                </a:lnTo>
                <a:lnTo>
                  <a:pt x="75271" y="10574"/>
                </a:lnTo>
                <a:lnTo>
                  <a:pt x="75271" y="8049"/>
                </a:lnTo>
                <a:lnTo>
                  <a:pt x="75260" y="8026"/>
                </a:lnTo>
                <a:lnTo>
                  <a:pt x="73497" y="6263"/>
                </a:lnTo>
                <a:lnTo>
                  <a:pt x="75260" y="4501"/>
                </a:lnTo>
                <a:lnTo>
                  <a:pt x="75283" y="4478"/>
                </a:lnTo>
                <a:lnTo>
                  <a:pt x="75283" y="1953"/>
                </a:lnTo>
                <a:lnTo>
                  <a:pt x="77807" y="1953"/>
                </a:lnTo>
                <a:lnTo>
                  <a:pt x="77831" y="1930"/>
                </a:lnTo>
                <a:lnTo>
                  <a:pt x="79593" y="167"/>
                </a:lnTo>
                <a:lnTo>
                  <a:pt x="81367" y="1930"/>
                </a:lnTo>
                <a:lnTo>
                  <a:pt x="81379" y="1953"/>
                </a:lnTo>
                <a:lnTo>
                  <a:pt x="83915" y="1953"/>
                </a:lnTo>
                <a:lnTo>
                  <a:pt x="83915" y="4478"/>
                </a:lnTo>
                <a:lnTo>
                  <a:pt x="83927" y="4501"/>
                </a:lnTo>
                <a:lnTo>
                  <a:pt x="85582" y="6144"/>
                </a:lnTo>
                <a:lnTo>
                  <a:pt x="85547" y="6180"/>
                </a:lnTo>
                <a:lnTo>
                  <a:pt x="83868" y="4501"/>
                </a:lnTo>
                <a:lnTo>
                  <a:pt x="83868" y="2013"/>
                </a:lnTo>
                <a:lnTo>
                  <a:pt x="81367" y="2013"/>
                </a:lnTo>
                <a:lnTo>
                  <a:pt x="79641" y="275"/>
                </a:lnTo>
                <a:lnTo>
                  <a:pt x="79593" y="239"/>
                </a:lnTo>
                <a:lnTo>
                  <a:pt x="79558" y="275"/>
                </a:lnTo>
                <a:lnTo>
                  <a:pt x="77819" y="2013"/>
                </a:lnTo>
                <a:lnTo>
                  <a:pt x="75331" y="2013"/>
                </a:lnTo>
                <a:lnTo>
                  <a:pt x="75331" y="4501"/>
                </a:lnTo>
                <a:lnTo>
                  <a:pt x="73605" y="6228"/>
                </a:lnTo>
                <a:lnTo>
                  <a:pt x="73557" y="6263"/>
                </a:lnTo>
                <a:lnTo>
                  <a:pt x="73605" y="6311"/>
                </a:lnTo>
                <a:lnTo>
                  <a:pt x="75331" y="8026"/>
                </a:lnTo>
                <a:lnTo>
                  <a:pt x="75331" y="10526"/>
                </a:lnTo>
                <a:lnTo>
                  <a:pt x="77819" y="10526"/>
                </a:lnTo>
                <a:lnTo>
                  <a:pt x="79546" y="12252"/>
                </a:lnTo>
                <a:lnTo>
                  <a:pt x="79593" y="12288"/>
                </a:lnTo>
                <a:lnTo>
                  <a:pt x="79629" y="12252"/>
                </a:lnTo>
                <a:lnTo>
                  <a:pt x="81356" y="10526"/>
                </a:lnTo>
                <a:lnTo>
                  <a:pt x="83856" y="10526"/>
                </a:lnTo>
                <a:lnTo>
                  <a:pt x="83856" y="8026"/>
                </a:lnTo>
                <a:lnTo>
                  <a:pt x="85535" y="6347"/>
                </a:lnTo>
                <a:lnTo>
                  <a:pt x="85570" y="6383"/>
                </a:lnTo>
                <a:close/>
                <a:moveTo>
                  <a:pt x="85689" y="6263"/>
                </a:moveTo>
                <a:lnTo>
                  <a:pt x="85666" y="6287"/>
                </a:lnTo>
                <a:lnTo>
                  <a:pt x="85630" y="6263"/>
                </a:lnTo>
                <a:lnTo>
                  <a:pt x="85666" y="6228"/>
                </a:lnTo>
                <a:close/>
                <a:moveTo>
                  <a:pt x="75426" y="7966"/>
                </a:moveTo>
                <a:lnTo>
                  <a:pt x="73724" y="6263"/>
                </a:lnTo>
                <a:lnTo>
                  <a:pt x="75426" y="4561"/>
                </a:lnTo>
                <a:lnTo>
                  <a:pt x="75450" y="4549"/>
                </a:lnTo>
                <a:lnTo>
                  <a:pt x="75450" y="2120"/>
                </a:lnTo>
                <a:lnTo>
                  <a:pt x="77879" y="2120"/>
                </a:lnTo>
                <a:lnTo>
                  <a:pt x="77891" y="2108"/>
                </a:lnTo>
                <a:lnTo>
                  <a:pt x="79593" y="406"/>
                </a:lnTo>
                <a:lnTo>
                  <a:pt x="81284" y="2108"/>
                </a:lnTo>
                <a:lnTo>
                  <a:pt x="81308" y="2120"/>
                </a:lnTo>
                <a:lnTo>
                  <a:pt x="83737" y="2120"/>
                </a:lnTo>
                <a:lnTo>
                  <a:pt x="83737" y="4549"/>
                </a:lnTo>
                <a:lnTo>
                  <a:pt x="83749" y="4561"/>
                </a:lnTo>
                <a:lnTo>
                  <a:pt x="85451" y="6263"/>
                </a:lnTo>
                <a:lnTo>
                  <a:pt x="83749" y="7966"/>
                </a:lnTo>
                <a:lnTo>
                  <a:pt x="83737" y="7978"/>
                </a:lnTo>
                <a:lnTo>
                  <a:pt x="83737" y="10407"/>
                </a:lnTo>
                <a:lnTo>
                  <a:pt x="81308" y="10407"/>
                </a:lnTo>
                <a:lnTo>
                  <a:pt x="81284" y="10431"/>
                </a:lnTo>
                <a:lnTo>
                  <a:pt x="79593" y="12133"/>
                </a:lnTo>
                <a:lnTo>
                  <a:pt x="77891" y="10431"/>
                </a:lnTo>
                <a:lnTo>
                  <a:pt x="77879" y="10407"/>
                </a:lnTo>
                <a:lnTo>
                  <a:pt x="75450" y="10407"/>
                </a:lnTo>
                <a:lnTo>
                  <a:pt x="75450" y="7978"/>
                </a:lnTo>
                <a:close/>
                <a:moveTo>
                  <a:pt x="96048" y="8026"/>
                </a:moveTo>
                <a:lnTo>
                  <a:pt x="96024" y="8049"/>
                </a:lnTo>
                <a:lnTo>
                  <a:pt x="96024" y="10574"/>
                </a:lnTo>
                <a:lnTo>
                  <a:pt x="93500" y="10574"/>
                </a:lnTo>
                <a:lnTo>
                  <a:pt x="93476" y="10597"/>
                </a:lnTo>
                <a:lnTo>
                  <a:pt x="91714" y="12359"/>
                </a:lnTo>
                <a:lnTo>
                  <a:pt x="89952" y="10597"/>
                </a:lnTo>
                <a:lnTo>
                  <a:pt x="89928" y="10574"/>
                </a:lnTo>
                <a:lnTo>
                  <a:pt x="87404" y="10574"/>
                </a:lnTo>
                <a:lnTo>
                  <a:pt x="87404" y="8049"/>
                </a:lnTo>
                <a:lnTo>
                  <a:pt x="87380" y="8026"/>
                </a:lnTo>
                <a:lnTo>
                  <a:pt x="85737" y="6383"/>
                </a:lnTo>
                <a:lnTo>
                  <a:pt x="85773" y="6347"/>
                </a:lnTo>
                <a:lnTo>
                  <a:pt x="87452" y="8026"/>
                </a:lnTo>
                <a:lnTo>
                  <a:pt x="87452" y="10526"/>
                </a:lnTo>
                <a:lnTo>
                  <a:pt x="89952" y="10526"/>
                </a:lnTo>
                <a:lnTo>
                  <a:pt x="91678" y="12252"/>
                </a:lnTo>
                <a:lnTo>
                  <a:pt x="91714" y="12288"/>
                </a:lnTo>
                <a:lnTo>
                  <a:pt x="91762" y="12252"/>
                </a:lnTo>
                <a:lnTo>
                  <a:pt x="93476" y="10526"/>
                </a:lnTo>
                <a:lnTo>
                  <a:pt x="95976" y="10526"/>
                </a:lnTo>
                <a:lnTo>
                  <a:pt x="95976" y="8026"/>
                </a:lnTo>
                <a:lnTo>
                  <a:pt x="97703" y="6311"/>
                </a:lnTo>
                <a:lnTo>
                  <a:pt x="97739" y="6263"/>
                </a:lnTo>
                <a:lnTo>
                  <a:pt x="97703" y="6216"/>
                </a:lnTo>
                <a:lnTo>
                  <a:pt x="95976" y="4501"/>
                </a:lnTo>
                <a:lnTo>
                  <a:pt x="95976" y="2013"/>
                </a:lnTo>
                <a:lnTo>
                  <a:pt x="93476" y="2013"/>
                </a:lnTo>
                <a:lnTo>
                  <a:pt x="91762" y="287"/>
                </a:lnTo>
                <a:lnTo>
                  <a:pt x="91714" y="239"/>
                </a:lnTo>
                <a:lnTo>
                  <a:pt x="91678" y="287"/>
                </a:lnTo>
                <a:lnTo>
                  <a:pt x="89952" y="2013"/>
                </a:lnTo>
                <a:lnTo>
                  <a:pt x="87452" y="2013"/>
                </a:lnTo>
                <a:lnTo>
                  <a:pt x="87452" y="4501"/>
                </a:lnTo>
                <a:lnTo>
                  <a:pt x="85773" y="6180"/>
                </a:lnTo>
                <a:lnTo>
                  <a:pt x="85737" y="6144"/>
                </a:lnTo>
                <a:lnTo>
                  <a:pt x="87392" y="4489"/>
                </a:lnTo>
                <a:lnTo>
                  <a:pt x="87404" y="4478"/>
                </a:lnTo>
                <a:lnTo>
                  <a:pt x="87404" y="1942"/>
                </a:lnTo>
                <a:lnTo>
                  <a:pt x="89940" y="1942"/>
                </a:lnTo>
                <a:lnTo>
                  <a:pt x="89952" y="1930"/>
                </a:lnTo>
                <a:lnTo>
                  <a:pt x="91726" y="156"/>
                </a:lnTo>
                <a:lnTo>
                  <a:pt x="93488" y="1930"/>
                </a:lnTo>
                <a:lnTo>
                  <a:pt x="93512" y="1942"/>
                </a:lnTo>
                <a:lnTo>
                  <a:pt x="96036" y="1942"/>
                </a:lnTo>
                <a:lnTo>
                  <a:pt x="96036" y="4478"/>
                </a:lnTo>
                <a:lnTo>
                  <a:pt x="96060" y="4489"/>
                </a:lnTo>
                <a:lnTo>
                  <a:pt x="97822" y="6252"/>
                </a:lnTo>
                <a:close/>
                <a:moveTo>
                  <a:pt x="95881" y="4561"/>
                </a:moveTo>
                <a:lnTo>
                  <a:pt x="97584" y="6263"/>
                </a:lnTo>
                <a:lnTo>
                  <a:pt x="95881" y="7966"/>
                </a:lnTo>
                <a:lnTo>
                  <a:pt x="95869" y="7978"/>
                </a:lnTo>
                <a:lnTo>
                  <a:pt x="95869" y="10407"/>
                </a:lnTo>
                <a:lnTo>
                  <a:pt x="93440" y="10407"/>
                </a:lnTo>
                <a:lnTo>
                  <a:pt x="93417" y="10431"/>
                </a:lnTo>
                <a:lnTo>
                  <a:pt x="91714" y="12133"/>
                </a:lnTo>
                <a:lnTo>
                  <a:pt x="90023" y="10431"/>
                </a:lnTo>
                <a:lnTo>
                  <a:pt x="89999" y="10407"/>
                </a:lnTo>
                <a:lnTo>
                  <a:pt x="87571" y="10407"/>
                </a:lnTo>
                <a:lnTo>
                  <a:pt x="87571" y="7978"/>
                </a:lnTo>
                <a:lnTo>
                  <a:pt x="87559" y="7966"/>
                </a:lnTo>
                <a:lnTo>
                  <a:pt x="85856" y="6263"/>
                </a:lnTo>
                <a:lnTo>
                  <a:pt x="87559" y="4561"/>
                </a:lnTo>
                <a:lnTo>
                  <a:pt x="87571" y="4549"/>
                </a:lnTo>
                <a:lnTo>
                  <a:pt x="87571" y="2120"/>
                </a:lnTo>
                <a:lnTo>
                  <a:pt x="89999" y="2120"/>
                </a:lnTo>
                <a:lnTo>
                  <a:pt x="90023" y="2108"/>
                </a:lnTo>
                <a:lnTo>
                  <a:pt x="91714" y="406"/>
                </a:lnTo>
                <a:lnTo>
                  <a:pt x="93417" y="2108"/>
                </a:lnTo>
                <a:lnTo>
                  <a:pt x="93440" y="2120"/>
                </a:lnTo>
                <a:lnTo>
                  <a:pt x="95869" y="2120"/>
                </a:lnTo>
                <a:lnTo>
                  <a:pt x="95869" y="4549"/>
                </a:ln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3" name="Google Shape;5683;p34"/>
          <p:cNvSpPr/>
          <p:nvPr/>
        </p:nvSpPr>
        <p:spPr>
          <a:xfrm rot="5400000">
            <a:off x="2350501" y="309272"/>
            <a:ext cx="747796" cy="750968"/>
          </a:xfrm>
          <a:custGeom>
            <a:avLst/>
            <a:gdLst/>
            <a:ahLst/>
            <a:cxnLst/>
            <a:rect l="l" t="t" r="r" b="b"/>
            <a:pathLst>
              <a:path w="8252" h="8287" extrusionOk="0">
                <a:moveTo>
                  <a:pt x="0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24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53"/>
                  <a:pt x="1893" y="4310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191"/>
                  <a:pt x="1834" y="4167"/>
                </a:cubicBezTo>
                <a:cubicBezTo>
                  <a:pt x="2144" y="4108"/>
                  <a:pt x="2453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5" y="4905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77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10"/>
                  <a:pt x="2775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6" y="4953"/>
                </a:cubicBezTo>
                <a:cubicBezTo>
                  <a:pt x="2941" y="5048"/>
                  <a:pt x="2775" y="5024"/>
                  <a:pt x="2786" y="4846"/>
                </a:cubicBezTo>
                <a:cubicBezTo>
                  <a:pt x="2655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13"/>
                  <a:pt x="1917" y="5120"/>
                  <a:pt x="1798" y="5358"/>
                </a:cubicBezTo>
                <a:lnTo>
                  <a:pt x="1834" y="5310"/>
                </a:ln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953" y="5727"/>
                  <a:pt x="1870" y="5525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79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77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108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65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44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87" y="6382"/>
                  <a:pt x="3751" y="6572"/>
                  <a:pt x="3870" y="6632"/>
                </a:cubicBezTo>
                <a:cubicBezTo>
                  <a:pt x="3834" y="6525"/>
                  <a:pt x="3941" y="6501"/>
                  <a:pt x="3989" y="6560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89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87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89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60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32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cubicBezTo>
                  <a:pt x="5596" y="5822"/>
                  <a:pt x="5596" y="5822"/>
                  <a:pt x="5596" y="5822"/>
                </a:cubicBez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lnTo>
                  <a:pt x="5692" y="6072"/>
                </a:lnTo>
                <a:cubicBezTo>
                  <a:pt x="5596" y="6013"/>
                  <a:pt x="5656" y="5929"/>
                  <a:pt x="5715" y="5941"/>
                </a:cubicBezTo>
                <a:cubicBezTo>
                  <a:pt x="5787" y="5953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46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58"/>
                  <a:pt x="6811" y="6584"/>
                  <a:pt x="7120" y="6310"/>
                </a:cubicBezTo>
                <a:cubicBezTo>
                  <a:pt x="6823" y="6298"/>
                  <a:pt x="6716" y="6025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22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70" y="5536"/>
                  <a:pt x="6275" y="5739"/>
                  <a:pt x="6192" y="5810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67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55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36"/>
                </a:cubicBezTo>
                <a:cubicBezTo>
                  <a:pt x="5644" y="5810"/>
                  <a:pt x="6061" y="4989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24"/>
                  <a:pt x="6084" y="4989"/>
                </a:cubicBezTo>
                <a:cubicBezTo>
                  <a:pt x="5787" y="4893"/>
                  <a:pt x="5668" y="5167"/>
                  <a:pt x="5525" y="5155"/>
                </a:cubicBezTo>
                <a:cubicBezTo>
                  <a:pt x="5632" y="5024"/>
                  <a:pt x="5584" y="4917"/>
                  <a:pt x="5453" y="4858"/>
                </a:cubicBezTo>
                <a:cubicBezTo>
                  <a:pt x="5465" y="5036"/>
                  <a:pt x="5299" y="5060"/>
                  <a:pt x="5203" y="4965"/>
                </a:cubicBezTo>
                <a:cubicBezTo>
                  <a:pt x="5061" y="4810"/>
                  <a:pt x="5037" y="4477"/>
                  <a:pt x="4620" y="4393"/>
                </a:cubicBezTo>
                <a:cubicBezTo>
                  <a:pt x="4572" y="4358"/>
                  <a:pt x="4513" y="4322"/>
                  <a:pt x="4453" y="4286"/>
                </a:cubicBezTo>
                <a:cubicBezTo>
                  <a:pt x="4513" y="4310"/>
                  <a:pt x="4584" y="4322"/>
                  <a:pt x="4656" y="4334"/>
                </a:cubicBezTo>
                <a:cubicBezTo>
                  <a:pt x="4989" y="4572"/>
                  <a:pt x="5251" y="4346"/>
                  <a:pt x="5465" y="4334"/>
                </a:cubicBezTo>
                <a:cubicBezTo>
                  <a:pt x="5596" y="4334"/>
                  <a:pt x="5703" y="4465"/>
                  <a:pt x="5561" y="4584"/>
                </a:cubicBezTo>
                <a:cubicBezTo>
                  <a:pt x="5703" y="4643"/>
                  <a:pt x="5799" y="4596"/>
                  <a:pt x="5823" y="4429"/>
                </a:cubicBezTo>
                <a:cubicBezTo>
                  <a:pt x="5930" y="4524"/>
                  <a:pt x="5823" y="4810"/>
                  <a:pt x="6108" y="4941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17"/>
                  <a:pt x="6370" y="4048"/>
                  <a:pt x="5489" y="4251"/>
                </a:cubicBezTo>
                <a:lnTo>
                  <a:pt x="5489" y="4251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03"/>
                  <a:pt x="6358" y="4239"/>
                  <a:pt x="6346" y="4274"/>
                </a:cubicBezTo>
                <a:lnTo>
                  <a:pt x="6346" y="4286"/>
                </a:lnTo>
                <a:cubicBezTo>
                  <a:pt x="6346" y="4298"/>
                  <a:pt x="6346" y="4310"/>
                  <a:pt x="6346" y="4322"/>
                </a:cubicBezTo>
                <a:cubicBezTo>
                  <a:pt x="6346" y="4465"/>
                  <a:pt x="6537" y="4501"/>
                  <a:pt x="6596" y="4382"/>
                </a:cubicBezTo>
                <a:cubicBezTo>
                  <a:pt x="6489" y="4417"/>
                  <a:pt x="6477" y="4310"/>
                  <a:pt x="6525" y="4274"/>
                </a:cubicBezTo>
                <a:cubicBezTo>
                  <a:pt x="6573" y="4227"/>
                  <a:pt x="6680" y="4274"/>
                  <a:pt x="6716" y="4310"/>
                </a:cubicBezTo>
                <a:cubicBezTo>
                  <a:pt x="6751" y="4346"/>
                  <a:pt x="6775" y="4393"/>
                  <a:pt x="6775" y="4441"/>
                </a:cubicBezTo>
                <a:cubicBezTo>
                  <a:pt x="6775" y="4560"/>
                  <a:pt x="6704" y="4763"/>
                  <a:pt x="6465" y="4655"/>
                </a:cubicBezTo>
                <a:cubicBezTo>
                  <a:pt x="6537" y="4917"/>
                  <a:pt x="6882" y="4870"/>
                  <a:pt x="7013" y="4667"/>
                </a:cubicBezTo>
                <a:cubicBezTo>
                  <a:pt x="7108" y="4822"/>
                  <a:pt x="7216" y="4763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55"/>
                  <a:pt x="7561" y="4536"/>
                  <a:pt x="7775" y="4739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67"/>
                  <a:pt x="8251" y="4143"/>
                </a:cubicBezTo>
                <a:cubicBezTo>
                  <a:pt x="7906" y="4108"/>
                  <a:pt x="7775" y="3810"/>
                  <a:pt x="7239" y="4036"/>
                </a:cubicBezTo>
                <a:lnTo>
                  <a:pt x="7239" y="4036"/>
                </a:lnTo>
                <a:cubicBezTo>
                  <a:pt x="7454" y="3941"/>
                  <a:pt x="7739" y="3953"/>
                  <a:pt x="7775" y="3536"/>
                </a:cubicBezTo>
                <a:cubicBezTo>
                  <a:pt x="7561" y="3739"/>
                  <a:pt x="7287" y="3620"/>
                  <a:pt x="7120" y="3965"/>
                </a:cubicBezTo>
                <a:lnTo>
                  <a:pt x="7120" y="3965"/>
                </a:lnTo>
                <a:cubicBezTo>
                  <a:pt x="7180" y="3798"/>
                  <a:pt x="7430" y="3715"/>
                  <a:pt x="7227" y="3298"/>
                </a:cubicBezTo>
                <a:cubicBezTo>
                  <a:pt x="7216" y="3512"/>
                  <a:pt x="7108" y="3465"/>
                  <a:pt x="7013" y="3608"/>
                </a:cubicBezTo>
                <a:cubicBezTo>
                  <a:pt x="6882" y="3417"/>
                  <a:pt x="6537" y="3369"/>
                  <a:pt x="6465" y="3620"/>
                </a:cubicBezTo>
                <a:cubicBezTo>
                  <a:pt x="6704" y="3524"/>
                  <a:pt x="6775" y="3715"/>
                  <a:pt x="6775" y="3846"/>
                </a:cubicBezTo>
                <a:cubicBezTo>
                  <a:pt x="6775" y="3893"/>
                  <a:pt x="6751" y="3929"/>
                  <a:pt x="6716" y="3965"/>
                </a:cubicBezTo>
                <a:cubicBezTo>
                  <a:pt x="6680" y="4012"/>
                  <a:pt x="6573" y="4048"/>
                  <a:pt x="6525" y="4012"/>
                </a:cubicBezTo>
                <a:cubicBezTo>
                  <a:pt x="6477" y="3965"/>
                  <a:pt x="6489" y="3858"/>
                  <a:pt x="6596" y="3893"/>
                </a:cubicBezTo>
                <a:cubicBezTo>
                  <a:pt x="6585" y="3881"/>
                  <a:pt x="6573" y="3870"/>
                  <a:pt x="6561" y="3858"/>
                </a:cubicBezTo>
                <a:cubicBezTo>
                  <a:pt x="6513" y="3810"/>
                  <a:pt x="6442" y="3810"/>
                  <a:pt x="6394" y="3858"/>
                </a:cubicBezTo>
                <a:cubicBezTo>
                  <a:pt x="6370" y="3881"/>
                  <a:pt x="6346" y="3917"/>
                  <a:pt x="6346" y="3953"/>
                </a:cubicBezTo>
                <a:cubicBezTo>
                  <a:pt x="6346" y="3965"/>
                  <a:pt x="6346" y="3977"/>
                  <a:pt x="6346" y="4001"/>
                </a:cubicBezTo>
                <a:lnTo>
                  <a:pt x="6346" y="4001"/>
                </a:lnTo>
                <a:cubicBezTo>
                  <a:pt x="6358" y="4036"/>
                  <a:pt x="6370" y="4072"/>
                  <a:pt x="6406" y="4096"/>
                </a:cubicBezTo>
                <a:cubicBezTo>
                  <a:pt x="6096" y="4155"/>
                  <a:pt x="5787" y="4131"/>
                  <a:pt x="5489" y="4024"/>
                </a:cubicBezTo>
                <a:cubicBezTo>
                  <a:pt x="6382" y="4227"/>
                  <a:pt x="6084" y="3358"/>
                  <a:pt x="6632" y="3358"/>
                </a:cubicBezTo>
                <a:lnTo>
                  <a:pt x="6573" y="3358"/>
                </a:lnTo>
                <a:lnTo>
                  <a:pt x="6632" y="3358"/>
                </a:lnTo>
                <a:cubicBezTo>
                  <a:pt x="6382" y="3286"/>
                  <a:pt x="6215" y="3286"/>
                  <a:pt x="6108" y="3334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79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69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76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67"/>
                  <a:pt x="5275" y="1893"/>
                  <a:pt x="5406" y="2119"/>
                </a:cubicBezTo>
                <a:cubicBezTo>
                  <a:pt x="5453" y="1941"/>
                  <a:pt x="5680" y="1905"/>
                  <a:pt x="5775" y="2060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41"/>
                  <a:pt x="5573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596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36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30" y="3048"/>
                </a:cubicBezTo>
                <a:cubicBezTo>
                  <a:pt x="4787" y="3179"/>
                  <a:pt x="4441" y="3215"/>
                  <a:pt x="4370" y="3620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0"/>
                  <a:pt x="4322" y="3000"/>
                  <a:pt x="4299" y="2786"/>
                </a:cubicBezTo>
                <a:cubicBezTo>
                  <a:pt x="4299" y="2643"/>
                  <a:pt x="4441" y="2548"/>
                  <a:pt x="4549" y="2679"/>
                </a:cubicBezTo>
                <a:cubicBezTo>
                  <a:pt x="4608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12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76"/>
                  <a:pt x="4156" y="345"/>
                  <a:pt x="4120" y="0"/>
                </a:cubicBezTo>
                <a:cubicBezTo>
                  <a:pt x="4096" y="345"/>
                  <a:pt x="3787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12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9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7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65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65"/>
                  <a:pt x="2096" y="2846"/>
                </a:cubicBezTo>
                <a:cubicBezTo>
                  <a:pt x="1917" y="2798"/>
                  <a:pt x="1870" y="2560"/>
                  <a:pt x="2024" y="2465"/>
                </a:cubicBezTo>
                <a:cubicBezTo>
                  <a:pt x="2060" y="2429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48"/>
                </a:cubicBezTo>
                <a:cubicBezTo>
                  <a:pt x="2144" y="2679"/>
                  <a:pt x="2310" y="2774"/>
                  <a:pt x="2405" y="2691"/>
                </a:cubicBezTo>
                <a:lnTo>
                  <a:pt x="2441" y="2655"/>
                </a:lnTo>
                <a:lnTo>
                  <a:pt x="2441" y="2643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15"/>
                  <a:pt x="2917" y="2953"/>
                  <a:pt x="3048" y="3239"/>
                </a:cubicBezTo>
                <a:cubicBezTo>
                  <a:pt x="2572" y="2465"/>
                  <a:pt x="2155" y="3286"/>
                  <a:pt x="1774" y="2905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81"/>
                  <a:pt x="2548" y="3108"/>
                  <a:pt x="2691" y="3119"/>
                </a:cubicBezTo>
                <a:cubicBezTo>
                  <a:pt x="2584" y="3262"/>
                  <a:pt x="2632" y="3358"/>
                  <a:pt x="2763" y="3417"/>
                </a:cubicBezTo>
                <a:cubicBezTo>
                  <a:pt x="2751" y="3239"/>
                  <a:pt x="2917" y="3215"/>
                  <a:pt x="3013" y="3310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17"/>
                  <a:pt x="3703" y="3953"/>
                  <a:pt x="3763" y="3989"/>
                </a:cubicBezTo>
                <a:cubicBezTo>
                  <a:pt x="3703" y="3965"/>
                  <a:pt x="3632" y="3953"/>
                  <a:pt x="3560" y="3941"/>
                </a:cubicBezTo>
                <a:cubicBezTo>
                  <a:pt x="3227" y="3715"/>
                  <a:pt x="2965" y="3929"/>
                  <a:pt x="2751" y="3941"/>
                </a:cubicBezTo>
                <a:cubicBezTo>
                  <a:pt x="2620" y="3941"/>
                  <a:pt x="2513" y="3810"/>
                  <a:pt x="2655" y="3703"/>
                </a:cubicBezTo>
                <a:cubicBezTo>
                  <a:pt x="2513" y="3631"/>
                  <a:pt x="2417" y="3679"/>
                  <a:pt x="2394" y="3846"/>
                </a:cubicBezTo>
                <a:cubicBezTo>
                  <a:pt x="2286" y="3750"/>
                  <a:pt x="2394" y="3465"/>
                  <a:pt x="2108" y="3322"/>
                </a:cubicBezTo>
                <a:cubicBezTo>
                  <a:pt x="2001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32" y="3346"/>
                  <a:pt x="1846" y="4227"/>
                  <a:pt x="2727" y="4012"/>
                </a:cubicBezTo>
                <a:cubicBezTo>
                  <a:pt x="2441" y="4120"/>
                  <a:pt x="2120" y="4143"/>
                  <a:pt x="1810" y="4084"/>
                </a:cubicBezTo>
                <a:cubicBezTo>
                  <a:pt x="1846" y="4060"/>
                  <a:pt x="1870" y="4036"/>
                  <a:pt x="1870" y="4001"/>
                </a:cubicBezTo>
                <a:lnTo>
                  <a:pt x="1870" y="3989"/>
                </a:lnTo>
                <a:cubicBezTo>
                  <a:pt x="1882" y="3977"/>
                  <a:pt x="1882" y="3953"/>
                  <a:pt x="1870" y="3941"/>
                </a:cubicBezTo>
                <a:cubicBezTo>
                  <a:pt x="1870" y="3810"/>
                  <a:pt x="1691" y="3762"/>
                  <a:pt x="1620" y="3881"/>
                </a:cubicBezTo>
                <a:cubicBezTo>
                  <a:pt x="1727" y="3858"/>
                  <a:pt x="1751" y="3953"/>
                  <a:pt x="1703" y="4001"/>
                </a:cubicBezTo>
                <a:cubicBezTo>
                  <a:pt x="1643" y="4036"/>
                  <a:pt x="1536" y="4001"/>
                  <a:pt x="1501" y="3953"/>
                </a:cubicBezTo>
                <a:cubicBezTo>
                  <a:pt x="1465" y="3917"/>
                  <a:pt x="1453" y="3881"/>
                  <a:pt x="1453" y="3834"/>
                </a:cubicBezTo>
                <a:cubicBezTo>
                  <a:pt x="1453" y="3703"/>
                  <a:pt x="1524" y="3512"/>
                  <a:pt x="1763" y="3608"/>
                </a:cubicBezTo>
                <a:cubicBezTo>
                  <a:pt x="1691" y="3358"/>
                  <a:pt x="1334" y="3405"/>
                  <a:pt x="1203" y="3596"/>
                </a:cubicBezTo>
                <a:cubicBezTo>
                  <a:pt x="1108" y="3453"/>
                  <a:pt x="1012" y="3500"/>
                  <a:pt x="1001" y="3286"/>
                </a:cubicBezTo>
                <a:cubicBezTo>
                  <a:pt x="798" y="3703"/>
                  <a:pt x="1036" y="3786"/>
                  <a:pt x="1108" y="3953"/>
                </a:cubicBezTo>
                <a:lnTo>
                  <a:pt x="1108" y="3953"/>
                </a:lnTo>
                <a:cubicBezTo>
                  <a:pt x="929" y="3608"/>
                  <a:pt x="655" y="3727"/>
                  <a:pt x="441" y="3524"/>
                </a:cubicBezTo>
                <a:cubicBezTo>
                  <a:pt x="477" y="3941"/>
                  <a:pt x="774" y="3929"/>
                  <a:pt x="977" y="4024"/>
                </a:cubicBezTo>
                <a:lnTo>
                  <a:pt x="977" y="4024"/>
                </a:lnTo>
                <a:cubicBezTo>
                  <a:pt x="465" y="3798"/>
                  <a:pt x="334" y="4096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31"/>
                  <a:pt x="5703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3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29" y="3489"/>
                </a:cubicBezTo>
                <a:close/>
                <a:moveTo>
                  <a:pt x="4120" y="5215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322" y="5239"/>
                  <a:pt x="4203" y="5382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382"/>
                  <a:pt x="3918" y="5239"/>
                  <a:pt x="3882" y="5096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89"/>
                  <a:pt x="3060" y="3024"/>
                </a:cubicBezTo>
                <a:cubicBezTo>
                  <a:pt x="3239" y="3119"/>
                  <a:pt x="3417" y="3191"/>
                  <a:pt x="3596" y="3262"/>
                </a:cubicBezTo>
                <a:cubicBezTo>
                  <a:pt x="3691" y="3334"/>
                  <a:pt x="3763" y="3417"/>
                  <a:pt x="3787" y="3536"/>
                </a:cubicBezTo>
                <a:cubicBezTo>
                  <a:pt x="3679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51" y="4822"/>
                  <a:pt x="3691" y="4917"/>
                  <a:pt x="3596" y="4977"/>
                </a:cubicBezTo>
                <a:cubicBezTo>
                  <a:pt x="3406" y="5048"/>
                  <a:pt x="3227" y="5132"/>
                  <a:pt x="3060" y="5227"/>
                </a:cubicBezTo>
                <a:cubicBezTo>
                  <a:pt x="3001" y="5263"/>
                  <a:pt x="2941" y="5310"/>
                  <a:pt x="2870" y="5358"/>
                </a:cubicBezTo>
                <a:cubicBezTo>
                  <a:pt x="2929" y="5298"/>
                  <a:pt x="2965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48"/>
                  <a:pt x="3406" y="4477"/>
                  <a:pt x="3513" y="4441"/>
                </a:cubicBezTo>
                <a:cubicBezTo>
                  <a:pt x="3394" y="4560"/>
                  <a:pt x="3322" y="4727"/>
                  <a:pt x="3334" y="4893"/>
                </a:cubicBezTo>
                <a:cubicBezTo>
                  <a:pt x="3513" y="4905"/>
                  <a:pt x="3679" y="4846"/>
                  <a:pt x="3798" y="4715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65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29"/>
                  <a:pt x="3132" y="4001"/>
                  <a:pt x="3013" y="4131"/>
                </a:cubicBezTo>
                <a:cubicBezTo>
                  <a:pt x="3132" y="4251"/>
                  <a:pt x="3287" y="4322"/>
                  <a:pt x="3465" y="4322"/>
                </a:cubicBezTo>
                <a:cubicBezTo>
                  <a:pt x="3358" y="4370"/>
                  <a:pt x="3251" y="4393"/>
                  <a:pt x="3132" y="4370"/>
                </a:cubicBezTo>
                <a:cubicBezTo>
                  <a:pt x="2953" y="4286"/>
                  <a:pt x="2775" y="4215"/>
                  <a:pt x="2584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4" name="Google Shape;5684;p34"/>
          <p:cNvSpPr/>
          <p:nvPr/>
        </p:nvSpPr>
        <p:spPr>
          <a:xfrm rot="5400000">
            <a:off x="2349412" y="1436767"/>
            <a:ext cx="749971" cy="750968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62"/>
                  <a:pt x="1894" y="4262"/>
                  <a:pt x="1894" y="4262"/>
                </a:cubicBezTo>
                <a:cubicBezTo>
                  <a:pt x="1894" y="4227"/>
                  <a:pt x="1870" y="4191"/>
                  <a:pt x="1834" y="4167"/>
                </a:cubicBezTo>
                <a:cubicBezTo>
                  <a:pt x="2144" y="4108"/>
                  <a:pt x="2465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7" y="4953"/>
                </a:cubicBezTo>
                <a:cubicBezTo>
                  <a:pt x="2941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13"/>
                  <a:pt x="1917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89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98" y="6334"/>
                  <a:pt x="2572" y="637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22"/>
                </a:cubicBezTo>
                <a:lnTo>
                  <a:pt x="2656" y="5822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34"/>
                  <a:pt x="3310" y="5239"/>
                </a:cubicBezTo>
                <a:cubicBezTo>
                  <a:pt x="3465" y="5096"/>
                  <a:pt x="3811" y="5072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501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39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75" y="6310"/>
                  <a:pt x="3287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1" y="6382"/>
                  <a:pt x="3775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810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89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87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89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60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10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86"/>
                  <a:pt x="4549" y="5024"/>
                  <a:pt x="4322" y="4691"/>
                </a:cubicBezTo>
                <a:cubicBezTo>
                  <a:pt x="4311" y="4620"/>
                  <a:pt x="4299" y="4548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22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36"/>
                </a:cubicBezTo>
                <a:cubicBezTo>
                  <a:pt x="5620" y="6060"/>
                  <a:pt x="5656" y="6072"/>
                  <a:pt x="5692" y="6072"/>
                </a:cubicBezTo>
                <a:lnTo>
                  <a:pt x="5716" y="6072"/>
                </a:lnTo>
                <a:cubicBezTo>
                  <a:pt x="5620" y="6013"/>
                  <a:pt x="5680" y="5929"/>
                  <a:pt x="5739" y="5941"/>
                </a:cubicBezTo>
                <a:cubicBezTo>
                  <a:pt x="5811" y="5953"/>
                  <a:pt x="5858" y="6048"/>
                  <a:pt x="5858" y="6108"/>
                </a:cubicBezTo>
                <a:cubicBezTo>
                  <a:pt x="5858" y="6156"/>
                  <a:pt x="5835" y="6191"/>
                  <a:pt x="5799" y="6227"/>
                </a:cubicBezTo>
                <a:cubicBezTo>
                  <a:pt x="5704" y="6382"/>
                  <a:pt x="5477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87"/>
                  <a:pt x="6061" y="6548"/>
                  <a:pt x="6132" y="6394"/>
                </a:cubicBezTo>
                <a:lnTo>
                  <a:pt x="6132" y="6394"/>
                </a:lnTo>
                <a:cubicBezTo>
                  <a:pt x="6013" y="6751"/>
                  <a:pt x="6287" y="6858"/>
                  <a:pt x="6299" y="7156"/>
                </a:cubicBezTo>
                <a:cubicBezTo>
                  <a:pt x="6561" y="6846"/>
                  <a:pt x="6347" y="6644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46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58"/>
                  <a:pt x="6835" y="6584"/>
                  <a:pt x="7144" y="6310"/>
                </a:cubicBezTo>
                <a:cubicBezTo>
                  <a:pt x="6847" y="6298"/>
                  <a:pt x="6739" y="6025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79"/>
                  <a:pt x="6930" y="5751"/>
                </a:cubicBezTo>
                <a:cubicBezTo>
                  <a:pt x="6763" y="5894"/>
                  <a:pt x="6728" y="5786"/>
                  <a:pt x="6561" y="5822"/>
                </a:cubicBezTo>
                <a:cubicBezTo>
                  <a:pt x="6608" y="5584"/>
                  <a:pt x="6394" y="5310"/>
                  <a:pt x="6156" y="5441"/>
                </a:cubicBezTo>
                <a:cubicBezTo>
                  <a:pt x="6406" y="5536"/>
                  <a:pt x="6311" y="5739"/>
                  <a:pt x="6216" y="5810"/>
                </a:cubicBezTo>
                <a:cubicBezTo>
                  <a:pt x="6192" y="5846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51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15"/>
                  <a:pt x="6061" y="5703"/>
                  <a:pt x="6061" y="5703"/>
                </a:cubicBezTo>
                <a:cubicBezTo>
                  <a:pt x="6061" y="5667"/>
                  <a:pt x="6049" y="5620"/>
                  <a:pt x="6025" y="5596"/>
                </a:cubicBezTo>
                <a:cubicBezTo>
                  <a:pt x="5977" y="5548"/>
                  <a:pt x="5894" y="5548"/>
                  <a:pt x="5835" y="5596"/>
                </a:cubicBezTo>
                <a:cubicBezTo>
                  <a:pt x="5823" y="5608"/>
                  <a:pt x="5811" y="5620"/>
                  <a:pt x="5811" y="5632"/>
                </a:cubicBezTo>
                <a:lnTo>
                  <a:pt x="5811" y="5632"/>
                </a:lnTo>
                <a:cubicBezTo>
                  <a:pt x="5787" y="5655"/>
                  <a:pt x="5775" y="5703"/>
                  <a:pt x="5787" y="5739"/>
                </a:cubicBezTo>
                <a:cubicBezTo>
                  <a:pt x="5525" y="5560"/>
                  <a:pt x="5323" y="5322"/>
                  <a:pt x="5192" y="5036"/>
                </a:cubicBezTo>
                <a:cubicBezTo>
                  <a:pt x="5668" y="5810"/>
                  <a:pt x="6085" y="4989"/>
                  <a:pt x="6478" y="5370"/>
                </a:cubicBezTo>
                <a:cubicBezTo>
                  <a:pt x="6454" y="5358"/>
                  <a:pt x="6442" y="5346"/>
                  <a:pt x="6430" y="5334"/>
                </a:cubicBezTo>
                <a:cubicBezTo>
                  <a:pt x="6442" y="5346"/>
                  <a:pt x="6454" y="5358"/>
                  <a:pt x="6478" y="5370"/>
                </a:cubicBezTo>
                <a:cubicBezTo>
                  <a:pt x="6347" y="5144"/>
                  <a:pt x="6227" y="5024"/>
                  <a:pt x="6120" y="4989"/>
                </a:cubicBezTo>
                <a:cubicBezTo>
                  <a:pt x="5823" y="4893"/>
                  <a:pt x="5692" y="5167"/>
                  <a:pt x="5549" y="5155"/>
                </a:cubicBezTo>
                <a:cubicBezTo>
                  <a:pt x="5656" y="5024"/>
                  <a:pt x="5620" y="4917"/>
                  <a:pt x="5477" y="4858"/>
                </a:cubicBezTo>
                <a:cubicBezTo>
                  <a:pt x="5489" y="5036"/>
                  <a:pt x="5323" y="5060"/>
                  <a:pt x="5227" y="4965"/>
                </a:cubicBezTo>
                <a:cubicBezTo>
                  <a:pt x="5084" y="4810"/>
                  <a:pt x="5061" y="4477"/>
                  <a:pt x="4656" y="4393"/>
                </a:cubicBezTo>
                <a:cubicBezTo>
                  <a:pt x="4596" y="4358"/>
                  <a:pt x="4537" y="4322"/>
                  <a:pt x="4477" y="4286"/>
                </a:cubicBezTo>
                <a:cubicBezTo>
                  <a:pt x="4549" y="4310"/>
                  <a:pt x="4608" y="4322"/>
                  <a:pt x="4680" y="4334"/>
                </a:cubicBezTo>
                <a:cubicBezTo>
                  <a:pt x="5025" y="4572"/>
                  <a:pt x="5287" y="4346"/>
                  <a:pt x="5489" y="4334"/>
                </a:cubicBezTo>
                <a:cubicBezTo>
                  <a:pt x="5620" y="4334"/>
                  <a:pt x="5727" y="4465"/>
                  <a:pt x="5585" y="4584"/>
                </a:cubicBezTo>
                <a:cubicBezTo>
                  <a:pt x="5727" y="4643"/>
                  <a:pt x="5823" y="4596"/>
                  <a:pt x="5846" y="4429"/>
                </a:cubicBezTo>
                <a:cubicBezTo>
                  <a:pt x="5954" y="4524"/>
                  <a:pt x="5846" y="4810"/>
                  <a:pt x="6132" y="4941"/>
                </a:cubicBezTo>
                <a:cubicBezTo>
                  <a:pt x="6299" y="5001"/>
                  <a:pt x="6478" y="5001"/>
                  <a:pt x="6644" y="4929"/>
                </a:cubicBezTo>
                <a:lnTo>
                  <a:pt x="6644" y="4929"/>
                </a:lnTo>
                <a:cubicBezTo>
                  <a:pt x="6108" y="4917"/>
                  <a:pt x="6394" y="4048"/>
                  <a:pt x="5513" y="4251"/>
                </a:cubicBezTo>
                <a:lnTo>
                  <a:pt x="5513" y="4251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03"/>
                  <a:pt x="6382" y="4239"/>
                  <a:pt x="6370" y="4274"/>
                </a:cubicBezTo>
                <a:cubicBezTo>
                  <a:pt x="6370" y="4274"/>
                  <a:pt x="6370" y="4286"/>
                  <a:pt x="6370" y="4286"/>
                </a:cubicBezTo>
                <a:cubicBezTo>
                  <a:pt x="6370" y="4298"/>
                  <a:pt x="6370" y="4310"/>
                  <a:pt x="6370" y="4322"/>
                </a:cubicBezTo>
                <a:cubicBezTo>
                  <a:pt x="6382" y="4465"/>
                  <a:pt x="6561" y="4501"/>
                  <a:pt x="6620" y="4382"/>
                </a:cubicBezTo>
                <a:cubicBezTo>
                  <a:pt x="6513" y="4417"/>
                  <a:pt x="6501" y="4310"/>
                  <a:pt x="6549" y="4274"/>
                </a:cubicBezTo>
                <a:cubicBezTo>
                  <a:pt x="6597" y="4227"/>
                  <a:pt x="6704" y="4274"/>
                  <a:pt x="6751" y="4310"/>
                </a:cubicBezTo>
                <a:cubicBezTo>
                  <a:pt x="6775" y="4346"/>
                  <a:pt x="6799" y="4393"/>
                  <a:pt x="6799" y="4441"/>
                </a:cubicBezTo>
                <a:cubicBezTo>
                  <a:pt x="6799" y="4560"/>
                  <a:pt x="6728" y="4763"/>
                  <a:pt x="6489" y="4655"/>
                </a:cubicBezTo>
                <a:cubicBezTo>
                  <a:pt x="6561" y="4917"/>
                  <a:pt x="6918" y="4870"/>
                  <a:pt x="7037" y="4667"/>
                </a:cubicBezTo>
                <a:cubicBezTo>
                  <a:pt x="7132" y="4822"/>
                  <a:pt x="7240" y="4763"/>
                  <a:pt x="7251" y="4989"/>
                </a:cubicBezTo>
                <a:cubicBezTo>
                  <a:pt x="7454" y="4572"/>
                  <a:pt x="7204" y="4489"/>
                  <a:pt x="7144" y="4322"/>
                </a:cubicBezTo>
                <a:lnTo>
                  <a:pt x="7144" y="4322"/>
                </a:lnTo>
                <a:cubicBezTo>
                  <a:pt x="7311" y="4655"/>
                  <a:pt x="7585" y="4536"/>
                  <a:pt x="7799" y="4739"/>
                </a:cubicBezTo>
                <a:cubicBezTo>
                  <a:pt x="7775" y="4334"/>
                  <a:pt x="7478" y="4346"/>
                  <a:pt x="7263" y="4251"/>
                </a:cubicBezTo>
                <a:lnTo>
                  <a:pt x="7263" y="4251"/>
                </a:lnTo>
                <a:cubicBezTo>
                  <a:pt x="7811" y="4477"/>
                  <a:pt x="7930" y="4167"/>
                  <a:pt x="8275" y="4143"/>
                </a:cubicBezTo>
                <a:cubicBezTo>
                  <a:pt x="7930" y="4108"/>
                  <a:pt x="7811" y="3810"/>
                  <a:pt x="7263" y="4036"/>
                </a:cubicBezTo>
                <a:lnTo>
                  <a:pt x="7263" y="4036"/>
                </a:lnTo>
                <a:cubicBezTo>
                  <a:pt x="7478" y="3941"/>
                  <a:pt x="7775" y="3953"/>
                  <a:pt x="7799" y="3536"/>
                </a:cubicBezTo>
                <a:cubicBezTo>
                  <a:pt x="7585" y="3739"/>
                  <a:pt x="7311" y="3620"/>
                  <a:pt x="7144" y="3965"/>
                </a:cubicBezTo>
                <a:lnTo>
                  <a:pt x="7144" y="3965"/>
                </a:lnTo>
                <a:cubicBezTo>
                  <a:pt x="7204" y="3798"/>
                  <a:pt x="7454" y="3715"/>
                  <a:pt x="7251" y="3298"/>
                </a:cubicBezTo>
                <a:cubicBezTo>
                  <a:pt x="7240" y="3512"/>
                  <a:pt x="7132" y="3465"/>
                  <a:pt x="7037" y="3608"/>
                </a:cubicBezTo>
                <a:cubicBezTo>
                  <a:pt x="6918" y="3417"/>
                  <a:pt x="6561" y="3369"/>
                  <a:pt x="6489" y="3620"/>
                </a:cubicBezTo>
                <a:cubicBezTo>
                  <a:pt x="6728" y="3524"/>
                  <a:pt x="6811" y="3715"/>
                  <a:pt x="6799" y="3846"/>
                </a:cubicBezTo>
                <a:cubicBezTo>
                  <a:pt x="6799" y="3893"/>
                  <a:pt x="6775" y="3929"/>
                  <a:pt x="6751" y="3965"/>
                </a:cubicBezTo>
                <a:cubicBezTo>
                  <a:pt x="6704" y="4012"/>
                  <a:pt x="6597" y="4048"/>
                  <a:pt x="6549" y="4012"/>
                </a:cubicBezTo>
                <a:cubicBezTo>
                  <a:pt x="6501" y="3965"/>
                  <a:pt x="6513" y="3858"/>
                  <a:pt x="6620" y="3893"/>
                </a:cubicBezTo>
                <a:cubicBezTo>
                  <a:pt x="6620" y="3881"/>
                  <a:pt x="6608" y="3870"/>
                  <a:pt x="6597" y="3858"/>
                </a:cubicBezTo>
                <a:cubicBezTo>
                  <a:pt x="6549" y="3810"/>
                  <a:pt x="6466" y="3810"/>
                  <a:pt x="6418" y="3858"/>
                </a:cubicBezTo>
                <a:cubicBezTo>
                  <a:pt x="6394" y="3881"/>
                  <a:pt x="6370" y="3917"/>
                  <a:pt x="6370" y="3953"/>
                </a:cubicBezTo>
                <a:cubicBezTo>
                  <a:pt x="6370" y="3965"/>
                  <a:pt x="6370" y="3977"/>
                  <a:pt x="6370" y="4001"/>
                </a:cubicBezTo>
                <a:cubicBezTo>
                  <a:pt x="6370" y="4001"/>
                  <a:pt x="6370" y="4001"/>
                  <a:pt x="6370" y="4001"/>
                </a:cubicBezTo>
                <a:cubicBezTo>
                  <a:pt x="6382" y="4036"/>
                  <a:pt x="6406" y="4072"/>
                  <a:pt x="6430" y="4096"/>
                </a:cubicBezTo>
                <a:cubicBezTo>
                  <a:pt x="6132" y="4155"/>
                  <a:pt x="5811" y="4131"/>
                  <a:pt x="5525" y="4024"/>
                </a:cubicBezTo>
                <a:cubicBezTo>
                  <a:pt x="6418" y="4227"/>
                  <a:pt x="6120" y="3358"/>
                  <a:pt x="6656" y="3358"/>
                </a:cubicBezTo>
                <a:lnTo>
                  <a:pt x="6597" y="3358"/>
                </a:lnTo>
                <a:lnTo>
                  <a:pt x="6656" y="3358"/>
                </a:lnTo>
                <a:cubicBezTo>
                  <a:pt x="6406" y="3286"/>
                  <a:pt x="6251" y="3286"/>
                  <a:pt x="6132" y="3334"/>
                </a:cubicBezTo>
                <a:cubicBezTo>
                  <a:pt x="5858" y="3477"/>
                  <a:pt x="5966" y="3762"/>
                  <a:pt x="5858" y="3858"/>
                </a:cubicBezTo>
                <a:cubicBezTo>
                  <a:pt x="5835" y="3679"/>
                  <a:pt x="5727" y="3643"/>
                  <a:pt x="5596" y="3703"/>
                </a:cubicBezTo>
                <a:cubicBezTo>
                  <a:pt x="5739" y="3822"/>
                  <a:pt x="5632" y="3965"/>
                  <a:pt x="5489" y="3953"/>
                </a:cubicBezTo>
                <a:cubicBezTo>
                  <a:pt x="5287" y="3953"/>
                  <a:pt x="5025" y="3727"/>
                  <a:pt x="4692" y="3953"/>
                </a:cubicBezTo>
                <a:cubicBezTo>
                  <a:pt x="4620" y="3965"/>
                  <a:pt x="4549" y="3977"/>
                  <a:pt x="4489" y="4001"/>
                </a:cubicBezTo>
                <a:cubicBezTo>
                  <a:pt x="4549" y="3965"/>
                  <a:pt x="4608" y="3929"/>
                  <a:pt x="4656" y="3893"/>
                </a:cubicBezTo>
                <a:cubicBezTo>
                  <a:pt x="5061" y="3822"/>
                  <a:pt x="5096" y="3477"/>
                  <a:pt x="5239" y="3322"/>
                </a:cubicBezTo>
                <a:cubicBezTo>
                  <a:pt x="5323" y="3227"/>
                  <a:pt x="5501" y="3250"/>
                  <a:pt x="5489" y="3429"/>
                </a:cubicBezTo>
                <a:cubicBezTo>
                  <a:pt x="5620" y="3369"/>
                  <a:pt x="5668" y="3274"/>
                  <a:pt x="5561" y="3131"/>
                </a:cubicBezTo>
                <a:cubicBezTo>
                  <a:pt x="5704" y="3119"/>
                  <a:pt x="5835" y="3393"/>
                  <a:pt x="6120" y="3298"/>
                </a:cubicBezTo>
                <a:cubicBezTo>
                  <a:pt x="6239" y="3262"/>
                  <a:pt x="6358" y="3155"/>
                  <a:pt x="6478" y="2917"/>
                </a:cubicBezTo>
                <a:lnTo>
                  <a:pt x="6478" y="2917"/>
                </a:lnTo>
                <a:cubicBezTo>
                  <a:pt x="6097" y="3298"/>
                  <a:pt x="5680" y="2477"/>
                  <a:pt x="5204" y="3250"/>
                </a:cubicBezTo>
                <a:lnTo>
                  <a:pt x="5204" y="3250"/>
                </a:lnTo>
                <a:cubicBezTo>
                  <a:pt x="5335" y="2965"/>
                  <a:pt x="5537" y="2727"/>
                  <a:pt x="5799" y="2548"/>
                </a:cubicBezTo>
                <a:cubicBezTo>
                  <a:pt x="5787" y="2584"/>
                  <a:pt x="5799" y="2619"/>
                  <a:pt x="5823" y="2655"/>
                </a:cubicBezTo>
                <a:lnTo>
                  <a:pt x="5823" y="2667"/>
                </a:lnTo>
                <a:cubicBezTo>
                  <a:pt x="5823" y="2679"/>
                  <a:pt x="5835" y="2691"/>
                  <a:pt x="5846" y="2691"/>
                </a:cubicBezTo>
                <a:cubicBezTo>
                  <a:pt x="5942" y="2786"/>
                  <a:pt x="6108" y="2691"/>
                  <a:pt x="6061" y="2560"/>
                </a:cubicBezTo>
                <a:cubicBezTo>
                  <a:pt x="6013" y="2655"/>
                  <a:pt x="5930" y="2596"/>
                  <a:pt x="5930" y="2536"/>
                </a:cubicBezTo>
                <a:cubicBezTo>
                  <a:pt x="5942" y="2465"/>
                  <a:pt x="6049" y="2417"/>
                  <a:pt x="6097" y="2417"/>
                </a:cubicBezTo>
                <a:cubicBezTo>
                  <a:pt x="6144" y="2417"/>
                  <a:pt x="6192" y="2441"/>
                  <a:pt x="6227" y="2477"/>
                </a:cubicBezTo>
                <a:cubicBezTo>
                  <a:pt x="6382" y="2572"/>
                  <a:pt x="6335" y="2810"/>
                  <a:pt x="6156" y="2846"/>
                </a:cubicBezTo>
                <a:cubicBezTo>
                  <a:pt x="6394" y="2977"/>
                  <a:pt x="6608" y="2703"/>
                  <a:pt x="6561" y="2465"/>
                </a:cubicBezTo>
                <a:cubicBezTo>
                  <a:pt x="6728" y="2500"/>
                  <a:pt x="6763" y="2393"/>
                  <a:pt x="6930" y="2536"/>
                </a:cubicBezTo>
                <a:cubicBezTo>
                  <a:pt x="6787" y="2107"/>
                  <a:pt x="6549" y="2215"/>
                  <a:pt x="6382" y="2143"/>
                </a:cubicBezTo>
                <a:lnTo>
                  <a:pt x="6382" y="2143"/>
                </a:lnTo>
                <a:cubicBezTo>
                  <a:pt x="6751" y="2262"/>
                  <a:pt x="6859" y="2000"/>
                  <a:pt x="7156" y="1976"/>
                </a:cubicBezTo>
                <a:cubicBezTo>
                  <a:pt x="6835" y="1715"/>
                  <a:pt x="6644" y="1929"/>
                  <a:pt x="6418" y="2012"/>
                </a:cubicBezTo>
                <a:lnTo>
                  <a:pt x="6418" y="2012"/>
                </a:lnTo>
                <a:cubicBezTo>
                  <a:pt x="6966" y="1786"/>
                  <a:pt x="6847" y="1476"/>
                  <a:pt x="7061" y="1226"/>
                </a:cubicBezTo>
                <a:cubicBezTo>
                  <a:pt x="6799" y="1441"/>
                  <a:pt x="6489" y="1322"/>
                  <a:pt x="6275" y="1857"/>
                </a:cubicBezTo>
                <a:lnTo>
                  <a:pt x="6275" y="1857"/>
                </a:lnTo>
                <a:cubicBezTo>
                  <a:pt x="6358" y="1643"/>
                  <a:pt x="6573" y="1441"/>
                  <a:pt x="6311" y="1131"/>
                </a:cubicBezTo>
                <a:cubicBezTo>
                  <a:pt x="6287" y="1429"/>
                  <a:pt x="6025" y="1536"/>
                  <a:pt x="6132" y="1893"/>
                </a:cubicBezTo>
                <a:lnTo>
                  <a:pt x="6132" y="1893"/>
                </a:lnTo>
                <a:cubicBezTo>
                  <a:pt x="6061" y="1738"/>
                  <a:pt x="6180" y="1500"/>
                  <a:pt x="5739" y="1345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5" y="1667"/>
                  <a:pt x="5311" y="1893"/>
                  <a:pt x="5430" y="2119"/>
                </a:cubicBezTo>
                <a:cubicBezTo>
                  <a:pt x="5477" y="1941"/>
                  <a:pt x="5704" y="1905"/>
                  <a:pt x="5811" y="2060"/>
                </a:cubicBezTo>
                <a:cubicBezTo>
                  <a:pt x="5846" y="2084"/>
                  <a:pt x="5858" y="2131"/>
                  <a:pt x="5858" y="2179"/>
                </a:cubicBezTo>
                <a:cubicBezTo>
                  <a:pt x="5858" y="2238"/>
                  <a:pt x="5811" y="2346"/>
                  <a:pt x="5751" y="2346"/>
                </a:cubicBezTo>
                <a:cubicBezTo>
                  <a:pt x="5680" y="2357"/>
                  <a:pt x="5620" y="2274"/>
                  <a:pt x="5727" y="2215"/>
                </a:cubicBezTo>
                <a:cubicBezTo>
                  <a:pt x="5596" y="2179"/>
                  <a:pt x="5489" y="2334"/>
                  <a:pt x="5585" y="2441"/>
                </a:cubicBezTo>
                <a:cubicBezTo>
                  <a:pt x="5596" y="2441"/>
                  <a:pt x="5608" y="2453"/>
                  <a:pt x="5620" y="2465"/>
                </a:cubicBezTo>
                <a:lnTo>
                  <a:pt x="5632" y="2465"/>
                </a:lnTo>
                <a:cubicBezTo>
                  <a:pt x="5656" y="2488"/>
                  <a:pt x="5692" y="2488"/>
                  <a:pt x="5727" y="2488"/>
                </a:cubicBezTo>
                <a:cubicBezTo>
                  <a:pt x="5561" y="2738"/>
                  <a:pt x="5311" y="2941"/>
                  <a:pt x="5037" y="3084"/>
                </a:cubicBezTo>
                <a:cubicBezTo>
                  <a:pt x="5811" y="2596"/>
                  <a:pt x="4989" y="2191"/>
                  <a:pt x="5370" y="1798"/>
                </a:cubicBezTo>
                <a:lnTo>
                  <a:pt x="5323" y="1846"/>
                </a:lnTo>
                <a:cubicBezTo>
                  <a:pt x="5335" y="1822"/>
                  <a:pt x="5346" y="1810"/>
                  <a:pt x="5370" y="1798"/>
                </a:cubicBezTo>
                <a:cubicBezTo>
                  <a:pt x="5144" y="1929"/>
                  <a:pt x="5025" y="2036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74"/>
                  <a:pt x="5061" y="2953"/>
                  <a:pt x="4965" y="3048"/>
                </a:cubicBezTo>
                <a:cubicBezTo>
                  <a:pt x="4811" y="3179"/>
                  <a:pt x="4465" y="3215"/>
                  <a:pt x="4394" y="3620"/>
                </a:cubicBezTo>
                <a:cubicBezTo>
                  <a:pt x="4346" y="3667"/>
                  <a:pt x="4311" y="3727"/>
                  <a:pt x="4287" y="3786"/>
                </a:cubicBezTo>
                <a:cubicBezTo>
                  <a:pt x="4299" y="3727"/>
                  <a:pt x="4322" y="3655"/>
                  <a:pt x="4322" y="3596"/>
                </a:cubicBezTo>
                <a:cubicBezTo>
                  <a:pt x="4561" y="3250"/>
                  <a:pt x="4346" y="3000"/>
                  <a:pt x="4322" y="2786"/>
                </a:cubicBezTo>
                <a:cubicBezTo>
                  <a:pt x="4322" y="2643"/>
                  <a:pt x="4465" y="2548"/>
                  <a:pt x="4573" y="2679"/>
                </a:cubicBezTo>
                <a:cubicBezTo>
                  <a:pt x="4632" y="2548"/>
                  <a:pt x="4596" y="2441"/>
                  <a:pt x="4430" y="2417"/>
                </a:cubicBezTo>
                <a:cubicBezTo>
                  <a:pt x="4525" y="2310"/>
                  <a:pt x="4811" y="2417"/>
                  <a:pt x="4942" y="2143"/>
                </a:cubicBezTo>
                <a:cubicBezTo>
                  <a:pt x="5001" y="2036"/>
                  <a:pt x="5001" y="1869"/>
                  <a:pt x="4930" y="1619"/>
                </a:cubicBezTo>
                <a:lnTo>
                  <a:pt x="4930" y="1619"/>
                </a:lnTo>
                <a:cubicBezTo>
                  <a:pt x="4930" y="2167"/>
                  <a:pt x="4049" y="1869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2" y="1846"/>
                </a:cubicBezTo>
                <a:cubicBezTo>
                  <a:pt x="4203" y="1869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9" y="1905"/>
                  <a:pt x="4311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8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11" y="1524"/>
                </a:cubicBezTo>
                <a:cubicBezTo>
                  <a:pt x="4346" y="1500"/>
                  <a:pt x="4394" y="1476"/>
                  <a:pt x="4442" y="1476"/>
                </a:cubicBezTo>
                <a:cubicBezTo>
                  <a:pt x="4561" y="1476"/>
                  <a:pt x="4763" y="1548"/>
                  <a:pt x="4656" y="1786"/>
                </a:cubicBezTo>
                <a:cubicBezTo>
                  <a:pt x="4918" y="1715"/>
                  <a:pt x="4870" y="1369"/>
                  <a:pt x="4680" y="1238"/>
                </a:cubicBezTo>
                <a:cubicBezTo>
                  <a:pt x="4823" y="1143"/>
                  <a:pt x="4763" y="1036"/>
                  <a:pt x="4989" y="1024"/>
                </a:cubicBezTo>
                <a:cubicBezTo>
                  <a:pt x="4573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9" y="691"/>
                  <a:pt x="4739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68" y="345"/>
                  <a:pt x="4144" y="0"/>
                </a:cubicBezTo>
                <a:cubicBezTo>
                  <a:pt x="4108" y="345"/>
                  <a:pt x="3811" y="476"/>
                  <a:pt x="4037" y="1012"/>
                </a:cubicBezTo>
                <a:lnTo>
                  <a:pt x="4037" y="1012"/>
                </a:lnTo>
                <a:cubicBezTo>
                  <a:pt x="3941" y="798"/>
                  <a:pt x="3953" y="512"/>
                  <a:pt x="3549" y="476"/>
                </a:cubicBezTo>
                <a:cubicBezTo>
                  <a:pt x="3739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9" y="1072"/>
                  <a:pt x="3715" y="822"/>
                  <a:pt x="3299" y="1024"/>
                </a:cubicBezTo>
                <a:cubicBezTo>
                  <a:pt x="3525" y="1036"/>
                  <a:pt x="3465" y="1143"/>
                  <a:pt x="3608" y="1238"/>
                </a:cubicBezTo>
                <a:cubicBezTo>
                  <a:pt x="3418" y="1369"/>
                  <a:pt x="3370" y="1715"/>
                  <a:pt x="3632" y="1786"/>
                </a:cubicBezTo>
                <a:cubicBezTo>
                  <a:pt x="3525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49" y="1679"/>
                  <a:pt x="4013" y="1726"/>
                </a:cubicBezTo>
                <a:cubicBezTo>
                  <a:pt x="3977" y="1774"/>
                  <a:pt x="3858" y="1762"/>
                  <a:pt x="3894" y="1655"/>
                </a:cubicBezTo>
                <a:cubicBezTo>
                  <a:pt x="3775" y="1715"/>
                  <a:pt x="3822" y="1893"/>
                  <a:pt x="3953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9" y="1893"/>
                  <a:pt x="4072" y="1869"/>
                  <a:pt x="4096" y="1846"/>
                </a:cubicBezTo>
                <a:cubicBezTo>
                  <a:pt x="4156" y="2143"/>
                  <a:pt x="4132" y="2465"/>
                  <a:pt x="4025" y="2762"/>
                </a:cubicBezTo>
                <a:cubicBezTo>
                  <a:pt x="4239" y="1869"/>
                  <a:pt x="3358" y="2167"/>
                  <a:pt x="3358" y="1619"/>
                </a:cubicBezTo>
                <a:lnTo>
                  <a:pt x="3358" y="1679"/>
                </a:lnTo>
                <a:cubicBezTo>
                  <a:pt x="3358" y="1655"/>
                  <a:pt x="3358" y="1631"/>
                  <a:pt x="3358" y="1619"/>
                </a:cubicBezTo>
                <a:cubicBezTo>
                  <a:pt x="3287" y="1869"/>
                  <a:pt x="3287" y="2024"/>
                  <a:pt x="3346" y="2143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91" y="2441"/>
                  <a:pt x="3644" y="2548"/>
                  <a:pt x="3703" y="2679"/>
                </a:cubicBezTo>
                <a:cubicBezTo>
                  <a:pt x="3822" y="2548"/>
                  <a:pt x="3953" y="2643"/>
                  <a:pt x="3953" y="2786"/>
                </a:cubicBezTo>
                <a:cubicBezTo>
                  <a:pt x="3953" y="2989"/>
                  <a:pt x="3727" y="3250"/>
                  <a:pt x="3953" y="3596"/>
                </a:cubicBezTo>
                <a:cubicBezTo>
                  <a:pt x="3965" y="3655"/>
                  <a:pt x="3977" y="3727"/>
                  <a:pt x="4001" y="3786"/>
                </a:cubicBezTo>
                <a:cubicBezTo>
                  <a:pt x="3965" y="3727"/>
                  <a:pt x="3930" y="3667"/>
                  <a:pt x="3882" y="3620"/>
                </a:cubicBezTo>
                <a:cubicBezTo>
                  <a:pt x="3811" y="3215"/>
                  <a:pt x="3477" y="3179"/>
                  <a:pt x="3322" y="3036"/>
                </a:cubicBezTo>
                <a:cubicBezTo>
                  <a:pt x="3227" y="2953"/>
                  <a:pt x="3251" y="2774"/>
                  <a:pt x="3430" y="2798"/>
                </a:cubicBezTo>
                <a:cubicBezTo>
                  <a:pt x="3370" y="2655"/>
                  <a:pt x="3275" y="2619"/>
                  <a:pt x="3132" y="2715"/>
                </a:cubicBezTo>
                <a:cubicBezTo>
                  <a:pt x="3120" y="2572"/>
                  <a:pt x="3394" y="2441"/>
                  <a:pt x="3299" y="2155"/>
                </a:cubicBezTo>
                <a:cubicBezTo>
                  <a:pt x="3251" y="2036"/>
                  <a:pt x="3144" y="1929"/>
                  <a:pt x="2918" y="1798"/>
                </a:cubicBezTo>
                <a:cubicBezTo>
                  <a:pt x="3299" y="2179"/>
                  <a:pt x="2465" y="2596"/>
                  <a:pt x="3251" y="3072"/>
                </a:cubicBezTo>
                <a:cubicBezTo>
                  <a:pt x="2965" y="2941"/>
                  <a:pt x="2727" y="2738"/>
                  <a:pt x="2548" y="2477"/>
                </a:cubicBezTo>
                <a:cubicBezTo>
                  <a:pt x="2584" y="2488"/>
                  <a:pt x="2620" y="2477"/>
                  <a:pt x="2656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691" y="2429"/>
                </a:cubicBezTo>
                <a:cubicBezTo>
                  <a:pt x="2775" y="2346"/>
                  <a:pt x="2703" y="2191"/>
                  <a:pt x="2584" y="2203"/>
                </a:cubicBezTo>
                <a:lnTo>
                  <a:pt x="2560" y="2203"/>
                </a:lnTo>
                <a:cubicBezTo>
                  <a:pt x="2656" y="2262"/>
                  <a:pt x="2596" y="2346"/>
                  <a:pt x="2537" y="2346"/>
                </a:cubicBezTo>
                <a:cubicBezTo>
                  <a:pt x="2465" y="2334"/>
                  <a:pt x="2417" y="2227"/>
                  <a:pt x="2417" y="2179"/>
                </a:cubicBezTo>
                <a:cubicBezTo>
                  <a:pt x="2417" y="2131"/>
                  <a:pt x="2441" y="2084"/>
                  <a:pt x="2477" y="2048"/>
                </a:cubicBezTo>
                <a:cubicBezTo>
                  <a:pt x="2572" y="1893"/>
                  <a:pt x="2798" y="1941"/>
                  <a:pt x="2846" y="2107"/>
                </a:cubicBezTo>
                <a:cubicBezTo>
                  <a:pt x="2977" y="1881"/>
                  <a:pt x="2703" y="1667"/>
                  <a:pt x="2465" y="1715"/>
                </a:cubicBezTo>
                <a:cubicBezTo>
                  <a:pt x="2501" y="1536"/>
                  <a:pt x="2394" y="1512"/>
                  <a:pt x="2537" y="1345"/>
                </a:cubicBezTo>
                <a:cubicBezTo>
                  <a:pt x="2108" y="1488"/>
                  <a:pt x="2215" y="1726"/>
                  <a:pt x="2144" y="1893"/>
                </a:cubicBezTo>
                <a:lnTo>
                  <a:pt x="2144" y="1893"/>
                </a:lnTo>
                <a:cubicBezTo>
                  <a:pt x="2263" y="1524"/>
                  <a:pt x="1989" y="1417"/>
                  <a:pt x="1977" y="1119"/>
                </a:cubicBezTo>
                <a:cubicBezTo>
                  <a:pt x="1715" y="1441"/>
                  <a:pt x="1929" y="1631"/>
                  <a:pt x="2001" y="1857"/>
                </a:cubicBezTo>
                <a:lnTo>
                  <a:pt x="2001" y="1857"/>
                </a:lnTo>
                <a:cubicBezTo>
                  <a:pt x="1786" y="1310"/>
                  <a:pt x="1477" y="1429"/>
                  <a:pt x="1215" y="1214"/>
                </a:cubicBezTo>
                <a:cubicBezTo>
                  <a:pt x="1441" y="1476"/>
                  <a:pt x="1310" y="1786"/>
                  <a:pt x="1858" y="2000"/>
                </a:cubicBezTo>
                <a:lnTo>
                  <a:pt x="1858" y="2000"/>
                </a:lnTo>
                <a:cubicBezTo>
                  <a:pt x="1632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27" y="2215"/>
                  <a:pt x="1501" y="2096"/>
                  <a:pt x="1346" y="2536"/>
                </a:cubicBezTo>
                <a:cubicBezTo>
                  <a:pt x="1513" y="2381"/>
                  <a:pt x="1548" y="2500"/>
                  <a:pt x="1715" y="2465"/>
                </a:cubicBezTo>
                <a:cubicBezTo>
                  <a:pt x="1667" y="2691"/>
                  <a:pt x="1882" y="2965"/>
                  <a:pt x="2120" y="2846"/>
                </a:cubicBezTo>
                <a:cubicBezTo>
                  <a:pt x="1941" y="2798"/>
                  <a:pt x="1906" y="2560"/>
                  <a:pt x="2048" y="2465"/>
                </a:cubicBezTo>
                <a:cubicBezTo>
                  <a:pt x="2084" y="2429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58" y="2596"/>
                  <a:pt x="2263" y="2655"/>
                  <a:pt x="2215" y="2548"/>
                </a:cubicBezTo>
                <a:cubicBezTo>
                  <a:pt x="2179" y="2679"/>
                  <a:pt x="2334" y="2774"/>
                  <a:pt x="2429" y="2691"/>
                </a:cubicBezTo>
                <a:lnTo>
                  <a:pt x="2465" y="2655"/>
                </a:lnTo>
                <a:lnTo>
                  <a:pt x="2465" y="2643"/>
                </a:lnTo>
                <a:cubicBezTo>
                  <a:pt x="2477" y="2619"/>
                  <a:pt x="2489" y="2584"/>
                  <a:pt x="2477" y="2548"/>
                </a:cubicBezTo>
                <a:cubicBezTo>
                  <a:pt x="2739" y="2715"/>
                  <a:pt x="2941" y="2953"/>
                  <a:pt x="3072" y="3239"/>
                </a:cubicBezTo>
                <a:cubicBezTo>
                  <a:pt x="2596" y="2465"/>
                  <a:pt x="2179" y="3286"/>
                  <a:pt x="1798" y="2905"/>
                </a:cubicBezTo>
                <a:cubicBezTo>
                  <a:pt x="1929" y="3143"/>
                  <a:pt x="2036" y="3250"/>
                  <a:pt x="2156" y="3286"/>
                </a:cubicBezTo>
                <a:cubicBezTo>
                  <a:pt x="2453" y="3381"/>
                  <a:pt x="2572" y="3108"/>
                  <a:pt x="2715" y="3119"/>
                </a:cubicBezTo>
                <a:cubicBezTo>
                  <a:pt x="2620" y="3262"/>
                  <a:pt x="2656" y="3358"/>
                  <a:pt x="2787" y="3417"/>
                </a:cubicBezTo>
                <a:cubicBezTo>
                  <a:pt x="2775" y="3239"/>
                  <a:pt x="2941" y="3215"/>
                  <a:pt x="3037" y="3310"/>
                </a:cubicBezTo>
                <a:cubicBezTo>
                  <a:pt x="3179" y="3465"/>
                  <a:pt x="3215" y="3810"/>
                  <a:pt x="3620" y="3881"/>
                </a:cubicBezTo>
                <a:cubicBezTo>
                  <a:pt x="3668" y="3917"/>
                  <a:pt x="3727" y="3953"/>
                  <a:pt x="3787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2989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7" y="3846"/>
                </a:cubicBezTo>
                <a:cubicBezTo>
                  <a:pt x="2310" y="3750"/>
                  <a:pt x="2417" y="3465"/>
                  <a:pt x="2144" y="3322"/>
                </a:cubicBezTo>
                <a:cubicBezTo>
                  <a:pt x="2025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56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29" y="3834"/>
                  <a:pt x="1739" y="3762"/>
                  <a:pt x="1655" y="3881"/>
                </a:cubicBezTo>
                <a:cubicBezTo>
                  <a:pt x="1763" y="3858"/>
                  <a:pt x="1775" y="3953"/>
                  <a:pt x="1727" y="4001"/>
                </a:cubicBezTo>
                <a:cubicBezTo>
                  <a:pt x="1679" y="4036"/>
                  <a:pt x="1572" y="4001"/>
                  <a:pt x="1525" y="3953"/>
                </a:cubicBezTo>
                <a:cubicBezTo>
                  <a:pt x="1501" y="3917"/>
                  <a:pt x="1477" y="3881"/>
                  <a:pt x="1477" y="3834"/>
                </a:cubicBezTo>
                <a:cubicBezTo>
                  <a:pt x="1477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36" y="3500"/>
                  <a:pt x="1024" y="3286"/>
                </a:cubicBezTo>
                <a:cubicBezTo>
                  <a:pt x="822" y="3703"/>
                  <a:pt x="1072" y="3786"/>
                  <a:pt x="1132" y="3953"/>
                </a:cubicBezTo>
                <a:lnTo>
                  <a:pt x="1132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01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31"/>
                  <a:pt x="5704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1" y="3429"/>
                  <a:pt x="4442" y="3548"/>
                </a:cubicBezTo>
                <a:cubicBezTo>
                  <a:pt x="4477" y="3429"/>
                  <a:pt x="4537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39" y="5108"/>
                  <a:pt x="4311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75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25" y="3072"/>
                </a:cubicBezTo>
                <a:cubicBezTo>
                  <a:pt x="2977" y="3012"/>
                  <a:pt x="2941" y="2953"/>
                  <a:pt x="2882" y="2881"/>
                </a:cubicBezTo>
                <a:cubicBezTo>
                  <a:pt x="2941" y="2941"/>
                  <a:pt x="3013" y="2977"/>
                  <a:pt x="3072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3" y="3334"/>
                  <a:pt x="3763" y="3417"/>
                  <a:pt x="3799" y="3536"/>
                </a:cubicBezTo>
                <a:cubicBezTo>
                  <a:pt x="3680" y="3405"/>
                  <a:pt x="3513" y="3346"/>
                  <a:pt x="3346" y="3358"/>
                </a:cubicBezTo>
                <a:close/>
                <a:moveTo>
                  <a:pt x="3799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72" y="5227"/>
                </a:cubicBezTo>
                <a:cubicBezTo>
                  <a:pt x="3013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406" y="4560"/>
                  <a:pt x="3334" y="4727"/>
                  <a:pt x="3346" y="4893"/>
                </a:cubicBezTo>
                <a:cubicBezTo>
                  <a:pt x="3513" y="4905"/>
                  <a:pt x="3680" y="4834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1" y="4131"/>
                  <a:pt x="2370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5" name="Google Shape;5685;p34"/>
          <p:cNvSpPr/>
          <p:nvPr/>
        </p:nvSpPr>
        <p:spPr>
          <a:xfrm rot="5400000">
            <a:off x="2348324" y="2539431"/>
            <a:ext cx="752147" cy="750968"/>
          </a:xfrm>
          <a:custGeom>
            <a:avLst/>
            <a:gdLst/>
            <a:ahLst/>
            <a:cxnLst/>
            <a:rect l="l" t="t" r="r" b="b"/>
            <a:pathLst>
              <a:path w="8300" h="8287" extrusionOk="0">
                <a:moveTo>
                  <a:pt x="1" y="4131"/>
                </a:moveTo>
                <a:cubicBezTo>
                  <a:pt x="346" y="4155"/>
                  <a:pt x="465" y="4465"/>
                  <a:pt x="1013" y="4227"/>
                </a:cubicBezTo>
                <a:lnTo>
                  <a:pt x="1013" y="4227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24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798"/>
                  <a:pt x="1239" y="4655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15"/>
                  <a:pt x="1727" y="4262"/>
                </a:cubicBezTo>
                <a:cubicBezTo>
                  <a:pt x="1775" y="4298"/>
                  <a:pt x="1763" y="4405"/>
                  <a:pt x="1656" y="4370"/>
                </a:cubicBezTo>
                <a:cubicBezTo>
                  <a:pt x="1715" y="4501"/>
                  <a:pt x="1906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56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82" y="4036"/>
                  <a:pt x="2168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77" y="4989"/>
                  <a:pt x="2144" y="4929"/>
                </a:cubicBezTo>
                <a:cubicBezTo>
                  <a:pt x="2418" y="4786"/>
                  <a:pt x="2311" y="4501"/>
                  <a:pt x="2430" y="4405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298"/>
                  <a:pt x="3680" y="4346"/>
                  <a:pt x="3620" y="4382"/>
                </a:cubicBezTo>
                <a:cubicBezTo>
                  <a:pt x="3215" y="4453"/>
                  <a:pt x="3192" y="4798"/>
                  <a:pt x="3049" y="4953"/>
                </a:cubicBezTo>
                <a:cubicBezTo>
                  <a:pt x="2954" y="5048"/>
                  <a:pt x="2787" y="5024"/>
                  <a:pt x="2799" y="4846"/>
                </a:cubicBezTo>
                <a:cubicBezTo>
                  <a:pt x="2656" y="4893"/>
                  <a:pt x="2620" y="5001"/>
                  <a:pt x="2727" y="5144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13"/>
                  <a:pt x="1930" y="5120"/>
                  <a:pt x="1799" y="5358"/>
                </a:cubicBezTo>
                <a:lnTo>
                  <a:pt x="1846" y="5310"/>
                </a:lnTo>
                <a:lnTo>
                  <a:pt x="1799" y="5358"/>
                </a:lnTo>
                <a:cubicBezTo>
                  <a:pt x="2192" y="4977"/>
                  <a:pt x="2608" y="5798"/>
                  <a:pt x="3085" y="5024"/>
                </a:cubicBezTo>
                <a:lnTo>
                  <a:pt x="3085" y="5024"/>
                </a:lnTo>
                <a:cubicBezTo>
                  <a:pt x="2942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79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48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108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34"/>
                  <a:pt x="3335" y="5239"/>
                </a:cubicBezTo>
                <a:cubicBezTo>
                  <a:pt x="3477" y="5096"/>
                  <a:pt x="3823" y="5072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501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39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99" y="6310"/>
                  <a:pt x="3299" y="6489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72"/>
                  <a:pt x="3906" y="6632"/>
                </a:cubicBezTo>
                <a:cubicBezTo>
                  <a:pt x="3870" y="6525"/>
                  <a:pt x="3977" y="6501"/>
                  <a:pt x="4025" y="6560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810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89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87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89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78" y="6548"/>
                  <a:pt x="4478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10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86"/>
                  <a:pt x="4573" y="5024"/>
                  <a:pt x="4347" y="4691"/>
                </a:cubicBezTo>
                <a:cubicBezTo>
                  <a:pt x="4335" y="4620"/>
                  <a:pt x="4323" y="4548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32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77"/>
                </a:cubicBezTo>
                <a:lnTo>
                  <a:pt x="5382" y="6477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22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36"/>
                </a:cubicBezTo>
                <a:cubicBezTo>
                  <a:pt x="5632" y="6060"/>
                  <a:pt x="5680" y="6072"/>
                  <a:pt x="5716" y="6072"/>
                </a:cubicBezTo>
                <a:lnTo>
                  <a:pt x="5740" y="6072"/>
                </a:lnTo>
                <a:cubicBezTo>
                  <a:pt x="5644" y="6013"/>
                  <a:pt x="5704" y="5929"/>
                  <a:pt x="5763" y="5941"/>
                </a:cubicBezTo>
                <a:cubicBezTo>
                  <a:pt x="5835" y="5953"/>
                  <a:pt x="5882" y="6048"/>
                  <a:pt x="5882" y="6108"/>
                </a:cubicBezTo>
                <a:cubicBezTo>
                  <a:pt x="5871" y="6156"/>
                  <a:pt x="5859" y="6191"/>
                  <a:pt x="5823" y="6227"/>
                </a:cubicBezTo>
                <a:cubicBezTo>
                  <a:pt x="5728" y="6382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87"/>
                  <a:pt x="6085" y="6548"/>
                  <a:pt x="6156" y="6394"/>
                </a:cubicBezTo>
                <a:lnTo>
                  <a:pt x="6156" y="6394"/>
                </a:lnTo>
                <a:cubicBezTo>
                  <a:pt x="6037" y="6751"/>
                  <a:pt x="6311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46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58"/>
                  <a:pt x="6859" y="6584"/>
                  <a:pt x="7168" y="6310"/>
                </a:cubicBezTo>
                <a:cubicBezTo>
                  <a:pt x="6871" y="6298"/>
                  <a:pt x="6764" y="6025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79"/>
                  <a:pt x="6954" y="5751"/>
                </a:cubicBezTo>
                <a:cubicBezTo>
                  <a:pt x="6787" y="5894"/>
                  <a:pt x="6752" y="5786"/>
                  <a:pt x="6585" y="5822"/>
                </a:cubicBezTo>
                <a:cubicBezTo>
                  <a:pt x="6633" y="5584"/>
                  <a:pt x="6406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51"/>
                </a:cubicBezTo>
                <a:cubicBezTo>
                  <a:pt x="5942" y="5691"/>
                  <a:pt x="6025" y="5632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67"/>
                  <a:pt x="6073" y="5620"/>
                  <a:pt x="6049" y="5596"/>
                </a:cubicBezTo>
                <a:cubicBezTo>
                  <a:pt x="6002" y="5548"/>
                  <a:pt x="5918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703"/>
                  <a:pt x="5811" y="5739"/>
                </a:cubicBezTo>
                <a:cubicBezTo>
                  <a:pt x="5549" y="5560"/>
                  <a:pt x="5347" y="5322"/>
                  <a:pt x="5216" y="5036"/>
                </a:cubicBezTo>
                <a:cubicBezTo>
                  <a:pt x="5692" y="5810"/>
                  <a:pt x="6109" y="4989"/>
                  <a:pt x="6502" y="5370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70"/>
                </a:cubicBezTo>
                <a:cubicBezTo>
                  <a:pt x="6371" y="5144"/>
                  <a:pt x="6252" y="5024"/>
                  <a:pt x="6144" y="4989"/>
                </a:cubicBezTo>
                <a:cubicBezTo>
                  <a:pt x="5847" y="4893"/>
                  <a:pt x="5716" y="5167"/>
                  <a:pt x="5573" y="5155"/>
                </a:cubicBezTo>
                <a:cubicBezTo>
                  <a:pt x="5680" y="5024"/>
                  <a:pt x="5644" y="4917"/>
                  <a:pt x="5501" y="4858"/>
                </a:cubicBezTo>
                <a:cubicBezTo>
                  <a:pt x="5513" y="5036"/>
                  <a:pt x="5347" y="5060"/>
                  <a:pt x="5251" y="4965"/>
                </a:cubicBezTo>
                <a:cubicBezTo>
                  <a:pt x="5109" y="4810"/>
                  <a:pt x="5085" y="4477"/>
                  <a:pt x="4680" y="4393"/>
                </a:cubicBezTo>
                <a:cubicBezTo>
                  <a:pt x="4620" y="4358"/>
                  <a:pt x="4561" y="4322"/>
                  <a:pt x="4501" y="4286"/>
                </a:cubicBezTo>
                <a:cubicBezTo>
                  <a:pt x="4573" y="4310"/>
                  <a:pt x="4632" y="4322"/>
                  <a:pt x="4704" y="4334"/>
                </a:cubicBezTo>
                <a:cubicBezTo>
                  <a:pt x="5049" y="4572"/>
                  <a:pt x="5311" y="4346"/>
                  <a:pt x="5513" y="4334"/>
                </a:cubicBezTo>
                <a:cubicBezTo>
                  <a:pt x="5644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29"/>
                </a:cubicBezTo>
                <a:cubicBezTo>
                  <a:pt x="5978" y="4524"/>
                  <a:pt x="5871" y="4810"/>
                  <a:pt x="6156" y="4941"/>
                </a:cubicBezTo>
                <a:cubicBezTo>
                  <a:pt x="6323" y="5001"/>
                  <a:pt x="6502" y="5001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03"/>
                  <a:pt x="6406" y="4239"/>
                  <a:pt x="6394" y="4274"/>
                </a:cubicBezTo>
                <a:lnTo>
                  <a:pt x="6394" y="4286"/>
                </a:lnTo>
                <a:cubicBezTo>
                  <a:pt x="6394" y="4298"/>
                  <a:pt x="6394" y="4310"/>
                  <a:pt x="6394" y="4322"/>
                </a:cubicBezTo>
                <a:cubicBezTo>
                  <a:pt x="6406" y="4465"/>
                  <a:pt x="6585" y="4501"/>
                  <a:pt x="6644" y="4382"/>
                </a:cubicBezTo>
                <a:cubicBezTo>
                  <a:pt x="6537" y="4417"/>
                  <a:pt x="6525" y="4310"/>
                  <a:pt x="6573" y="4274"/>
                </a:cubicBezTo>
                <a:cubicBezTo>
                  <a:pt x="6621" y="4227"/>
                  <a:pt x="6728" y="4274"/>
                  <a:pt x="6775" y="4310"/>
                </a:cubicBezTo>
                <a:cubicBezTo>
                  <a:pt x="6799" y="4346"/>
                  <a:pt x="6823" y="4393"/>
                  <a:pt x="6823" y="4441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17"/>
                  <a:pt x="6930" y="4870"/>
                  <a:pt x="7061" y="4667"/>
                </a:cubicBezTo>
                <a:cubicBezTo>
                  <a:pt x="7156" y="4822"/>
                  <a:pt x="7264" y="4763"/>
                  <a:pt x="7276" y="4989"/>
                </a:cubicBezTo>
                <a:cubicBezTo>
                  <a:pt x="7478" y="4572"/>
                  <a:pt x="7228" y="4489"/>
                  <a:pt x="7168" y="4322"/>
                </a:cubicBezTo>
                <a:lnTo>
                  <a:pt x="7168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799" y="4334"/>
                  <a:pt x="7502" y="4346"/>
                  <a:pt x="7287" y="4251"/>
                </a:cubicBezTo>
                <a:lnTo>
                  <a:pt x="7287" y="4251"/>
                </a:lnTo>
                <a:cubicBezTo>
                  <a:pt x="7835" y="4477"/>
                  <a:pt x="7954" y="4167"/>
                  <a:pt x="8299" y="4143"/>
                </a:cubicBezTo>
                <a:cubicBezTo>
                  <a:pt x="7954" y="4108"/>
                  <a:pt x="7835" y="3810"/>
                  <a:pt x="7287" y="4036"/>
                </a:cubicBezTo>
                <a:lnTo>
                  <a:pt x="7287" y="4036"/>
                </a:lnTo>
                <a:cubicBezTo>
                  <a:pt x="7502" y="3941"/>
                  <a:pt x="7799" y="3953"/>
                  <a:pt x="7823" y="3536"/>
                </a:cubicBezTo>
                <a:cubicBezTo>
                  <a:pt x="7609" y="3739"/>
                  <a:pt x="7335" y="3620"/>
                  <a:pt x="7168" y="3965"/>
                </a:cubicBezTo>
                <a:lnTo>
                  <a:pt x="7168" y="3965"/>
                </a:lnTo>
                <a:cubicBezTo>
                  <a:pt x="7228" y="3798"/>
                  <a:pt x="7478" y="3715"/>
                  <a:pt x="7276" y="3298"/>
                </a:cubicBezTo>
                <a:cubicBezTo>
                  <a:pt x="7264" y="3512"/>
                  <a:pt x="7156" y="3465"/>
                  <a:pt x="7061" y="3608"/>
                </a:cubicBezTo>
                <a:cubicBezTo>
                  <a:pt x="6930" y="3417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93"/>
                  <a:pt x="6799" y="3929"/>
                  <a:pt x="6775" y="3965"/>
                </a:cubicBezTo>
                <a:cubicBezTo>
                  <a:pt x="6728" y="4012"/>
                  <a:pt x="6621" y="4048"/>
                  <a:pt x="6573" y="4012"/>
                </a:cubicBezTo>
                <a:cubicBezTo>
                  <a:pt x="6525" y="3965"/>
                  <a:pt x="6537" y="3858"/>
                  <a:pt x="6644" y="3893"/>
                </a:cubicBezTo>
                <a:cubicBezTo>
                  <a:pt x="6644" y="3881"/>
                  <a:pt x="6633" y="3870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4" y="3917"/>
                  <a:pt x="6394" y="3953"/>
                </a:cubicBezTo>
                <a:cubicBezTo>
                  <a:pt x="6394" y="3965"/>
                  <a:pt x="6394" y="3977"/>
                  <a:pt x="6394" y="4001"/>
                </a:cubicBezTo>
                <a:lnTo>
                  <a:pt x="6394" y="4001"/>
                </a:lnTo>
                <a:cubicBezTo>
                  <a:pt x="6406" y="4036"/>
                  <a:pt x="6430" y="4072"/>
                  <a:pt x="6454" y="4096"/>
                </a:cubicBezTo>
                <a:cubicBezTo>
                  <a:pt x="6156" y="4155"/>
                  <a:pt x="5835" y="4131"/>
                  <a:pt x="5549" y="4024"/>
                </a:cubicBezTo>
                <a:cubicBezTo>
                  <a:pt x="6430" y="4227"/>
                  <a:pt x="6144" y="3358"/>
                  <a:pt x="6680" y="3358"/>
                </a:cubicBezTo>
                <a:lnTo>
                  <a:pt x="6621" y="3358"/>
                </a:lnTo>
                <a:lnTo>
                  <a:pt x="6680" y="3358"/>
                </a:lnTo>
                <a:cubicBezTo>
                  <a:pt x="6430" y="3286"/>
                  <a:pt x="6275" y="3286"/>
                  <a:pt x="6156" y="3334"/>
                </a:cubicBezTo>
                <a:cubicBezTo>
                  <a:pt x="5882" y="3477"/>
                  <a:pt x="5990" y="3762"/>
                  <a:pt x="5882" y="3858"/>
                </a:cubicBezTo>
                <a:cubicBezTo>
                  <a:pt x="5859" y="3679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69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2000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76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67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84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cubicBezTo>
                  <a:pt x="5621" y="2441"/>
                  <a:pt x="5632" y="2453"/>
                  <a:pt x="5644" y="2465"/>
                </a:cubicBez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41"/>
                  <a:pt x="5061" y="3084"/>
                </a:cubicBezTo>
                <a:cubicBezTo>
                  <a:pt x="5835" y="2596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36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74"/>
                  <a:pt x="5085" y="2953"/>
                  <a:pt x="4990" y="3048"/>
                </a:cubicBezTo>
                <a:cubicBezTo>
                  <a:pt x="4835" y="3179"/>
                  <a:pt x="4489" y="3215"/>
                  <a:pt x="4418" y="3620"/>
                </a:cubicBezTo>
                <a:cubicBezTo>
                  <a:pt x="4370" y="3667"/>
                  <a:pt x="4335" y="3727"/>
                  <a:pt x="4311" y="3786"/>
                </a:cubicBezTo>
                <a:cubicBezTo>
                  <a:pt x="4323" y="3727"/>
                  <a:pt x="4347" y="3655"/>
                  <a:pt x="4347" y="3596"/>
                </a:cubicBezTo>
                <a:cubicBezTo>
                  <a:pt x="4585" y="3250"/>
                  <a:pt x="4370" y="3000"/>
                  <a:pt x="4347" y="2786"/>
                </a:cubicBezTo>
                <a:cubicBezTo>
                  <a:pt x="4347" y="2643"/>
                  <a:pt x="4489" y="2548"/>
                  <a:pt x="4597" y="2679"/>
                </a:cubicBezTo>
                <a:cubicBezTo>
                  <a:pt x="4656" y="2548"/>
                  <a:pt x="4620" y="2441"/>
                  <a:pt x="4442" y="2417"/>
                </a:cubicBezTo>
                <a:cubicBezTo>
                  <a:pt x="4537" y="2310"/>
                  <a:pt x="4823" y="2417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323" y="1905"/>
                  <a:pt x="4335" y="1905"/>
                  <a:pt x="4347" y="1905"/>
                </a:cubicBezTo>
                <a:cubicBezTo>
                  <a:pt x="4489" y="1893"/>
                  <a:pt x="4525" y="1715"/>
                  <a:pt x="4406" y="1655"/>
                </a:cubicBezTo>
                <a:cubicBezTo>
                  <a:pt x="4442" y="1762"/>
                  <a:pt x="4335" y="1774"/>
                  <a:pt x="4299" y="1726"/>
                </a:cubicBezTo>
                <a:cubicBezTo>
                  <a:pt x="4251" y="1679"/>
                  <a:pt x="4299" y="1572"/>
                  <a:pt x="4335" y="1524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36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76"/>
                  <a:pt x="4192" y="345"/>
                  <a:pt x="4168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36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24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893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43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311" y="2024"/>
                  <a:pt x="3358" y="2143"/>
                </a:cubicBezTo>
                <a:cubicBezTo>
                  <a:pt x="3501" y="2417"/>
                  <a:pt x="3787" y="2310"/>
                  <a:pt x="3882" y="2417"/>
                </a:cubicBezTo>
                <a:cubicBezTo>
                  <a:pt x="3704" y="2441"/>
                  <a:pt x="3668" y="2548"/>
                  <a:pt x="3727" y="2679"/>
                </a:cubicBezTo>
                <a:cubicBezTo>
                  <a:pt x="3835" y="2548"/>
                  <a:pt x="3977" y="2643"/>
                  <a:pt x="3977" y="2786"/>
                </a:cubicBezTo>
                <a:cubicBezTo>
                  <a:pt x="3977" y="2989"/>
                  <a:pt x="3739" y="3250"/>
                  <a:pt x="3977" y="3596"/>
                </a:cubicBezTo>
                <a:cubicBezTo>
                  <a:pt x="3977" y="3655"/>
                  <a:pt x="4001" y="3727"/>
                  <a:pt x="4013" y="3786"/>
                </a:cubicBezTo>
                <a:cubicBezTo>
                  <a:pt x="3989" y="3727"/>
                  <a:pt x="3942" y="3667"/>
                  <a:pt x="3906" y="3620"/>
                </a:cubicBezTo>
                <a:cubicBezTo>
                  <a:pt x="3835" y="3215"/>
                  <a:pt x="3489" y="3179"/>
                  <a:pt x="3346" y="3036"/>
                </a:cubicBezTo>
                <a:cubicBezTo>
                  <a:pt x="3239" y="2953"/>
                  <a:pt x="3263" y="2774"/>
                  <a:pt x="3442" y="2798"/>
                </a:cubicBezTo>
                <a:cubicBezTo>
                  <a:pt x="3394" y="2655"/>
                  <a:pt x="3299" y="2619"/>
                  <a:pt x="3144" y="2715"/>
                </a:cubicBezTo>
                <a:cubicBezTo>
                  <a:pt x="3132" y="2572"/>
                  <a:pt x="3418" y="2441"/>
                  <a:pt x="3311" y="2155"/>
                </a:cubicBezTo>
                <a:cubicBezTo>
                  <a:pt x="3275" y="2036"/>
                  <a:pt x="3168" y="1929"/>
                  <a:pt x="2942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89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80" y="2465"/>
                </a:cubicBezTo>
                <a:lnTo>
                  <a:pt x="2680" y="2465"/>
                </a:lnTo>
                <a:cubicBezTo>
                  <a:pt x="2692" y="2453"/>
                  <a:pt x="2692" y="2441"/>
                  <a:pt x="2704" y="2429"/>
                </a:cubicBezTo>
                <a:cubicBezTo>
                  <a:pt x="2787" y="2346"/>
                  <a:pt x="2715" y="2191"/>
                  <a:pt x="2596" y="2203"/>
                </a:cubicBezTo>
                <a:lnTo>
                  <a:pt x="2573" y="2203"/>
                </a:lnTo>
                <a:cubicBezTo>
                  <a:pt x="2668" y="2262"/>
                  <a:pt x="2608" y="2346"/>
                  <a:pt x="2549" y="2346"/>
                </a:cubicBezTo>
                <a:cubicBezTo>
                  <a:pt x="2477" y="2334"/>
                  <a:pt x="2430" y="2227"/>
                  <a:pt x="2430" y="2179"/>
                </a:cubicBezTo>
                <a:cubicBezTo>
                  <a:pt x="2430" y="2131"/>
                  <a:pt x="2453" y="2084"/>
                  <a:pt x="2489" y="2048"/>
                </a:cubicBezTo>
                <a:cubicBezTo>
                  <a:pt x="2573" y="1953"/>
                  <a:pt x="2763" y="1869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36"/>
                  <a:pt x="2406" y="1512"/>
                  <a:pt x="2549" y="1345"/>
                </a:cubicBezTo>
                <a:cubicBezTo>
                  <a:pt x="2120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24"/>
                  <a:pt x="2001" y="1417"/>
                  <a:pt x="1989" y="1119"/>
                </a:cubicBezTo>
                <a:cubicBezTo>
                  <a:pt x="1727" y="1441"/>
                  <a:pt x="1942" y="1631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29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3" y="1703"/>
                  <a:pt x="1144" y="1965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096"/>
                  <a:pt x="1358" y="2536"/>
                </a:cubicBezTo>
                <a:cubicBezTo>
                  <a:pt x="1525" y="2381"/>
                  <a:pt x="1561" y="2500"/>
                  <a:pt x="1727" y="2465"/>
                </a:cubicBezTo>
                <a:cubicBezTo>
                  <a:pt x="1680" y="2691"/>
                  <a:pt x="1894" y="2965"/>
                  <a:pt x="2132" y="2846"/>
                </a:cubicBezTo>
                <a:cubicBezTo>
                  <a:pt x="1953" y="2798"/>
                  <a:pt x="1918" y="2560"/>
                  <a:pt x="2072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24"/>
                </a:cubicBezTo>
                <a:cubicBezTo>
                  <a:pt x="2370" y="2596"/>
                  <a:pt x="2287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55"/>
                </a:cubicBezTo>
                <a:cubicBezTo>
                  <a:pt x="2477" y="2655"/>
                  <a:pt x="2477" y="2655"/>
                  <a:pt x="2477" y="2643"/>
                </a:cubicBezTo>
                <a:cubicBezTo>
                  <a:pt x="2489" y="2619"/>
                  <a:pt x="2501" y="2584"/>
                  <a:pt x="2489" y="2548"/>
                </a:cubicBezTo>
                <a:cubicBezTo>
                  <a:pt x="2751" y="2715"/>
                  <a:pt x="2954" y="2953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42" y="3143"/>
                  <a:pt x="2049" y="3250"/>
                  <a:pt x="2168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17"/>
                  <a:pt x="3739" y="3953"/>
                  <a:pt x="3799" y="3989"/>
                </a:cubicBezTo>
                <a:cubicBezTo>
                  <a:pt x="3739" y="3965"/>
                  <a:pt x="3668" y="3953"/>
                  <a:pt x="3608" y="3941"/>
                </a:cubicBezTo>
                <a:cubicBezTo>
                  <a:pt x="3263" y="3715"/>
                  <a:pt x="3013" y="3929"/>
                  <a:pt x="2799" y="3941"/>
                </a:cubicBezTo>
                <a:cubicBezTo>
                  <a:pt x="2656" y="3941"/>
                  <a:pt x="2561" y="3810"/>
                  <a:pt x="2692" y="3703"/>
                </a:cubicBezTo>
                <a:cubicBezTo>
                  <a:pt x="2561" y="3631"/>
                  <a:pt x="2453" y="3679"/>
                  <a:pt x="2430" y="3846"/>
                </a:cubicBezTo>
                <a:cubicBezTo>
                  <a:pt x="2323" y="3750"/>
                  <a:pt x="2430" y="3465"/>
                  <a:pt x="2156" y="3322"/>
                </a:cubicBezTo>
                <a:cubicBezTo>
                  <a:pt x="2049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80" y="3346"/>
                  <a:pt x="1882" y="4227"/>
                  <a:pt x="2775" y="4012"/>
                </a:cubicBezTo>
                <a:cubicBezTo>
                  <a:pt x="2477" y="4120"/>
                  <a:pt x="2156" y="4143"/>
                  <a:pt x="1858" y="4084"/>
                </a:cubicBezTo>
                <a:cubicBezTo>
                  <a:pt x="1882" y="4060"/>
                  <a:pt x="1906" y="4036"/>
                  <a:pt x="1918" y="4001"/>
                </a:cubicBezTo>
                <a:cubicBezTo>
                  <a:pt x="1918" y="3989"/>
                  <a:pt x="1918" y="3989"/>
                  <a:pt x="1918" y="3989"/>
                </a:cubicBezTo>
                <a:cubicBezTo>
                  <a:pt x="1953" y="3834"/>
                  <a:pt x="1751" y="3750"/>
                  <a:pt x="1668" y="3881"/>
                </a:cubicBezTo>
                <a:cubicBezTo>
                  <a:pt x="1775" y="3858"/>
                  <a:pt x="1799" y="3953"/>
                  <a:pt x="1739" y="4001"/>
                </a:cubicBezTo>
                <a:cubicBezTo>
                  <a:pt x="1691" y="4036"/>
                  <a:pt x="1584" y="4001"/>
                  <a:pt x="1549" y="3953"/>
                </a:cubicBezTo>
                <a:cubicBezTo>
                  <a:pt x="1513" y="3917"/>
                  <a:pt x="1489" y="3881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405"/>
                  <a:pt x="1251" y="3596"/>
                </a:cubicBezTo>
                <a:cubicBezTo>
                  <a:pt x="1156" y="3453"/>
                  <a:pt x="1060" y="3500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41"/>
                  <a:pt x="810" y="3929"/>
                  <a:pt x="1025" y="4024"/>
                </a:cubicBezTo>
                <a:lnTo>
                  <a:pt x="1025" y="4024"/>
                </a:lnTo>
                <a:cubicBezTo>
                  <a:pt x="465" y="3798"/>
                  <a:pt x="346" y="4096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65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44" y="4167"/>
                </a:cubicBezTo>
                <a:cubicBezTo>
                  <a:pt x="5454" y="4215"/>
                  <a:pt x="5275" y="4286"/>
                  <a:pt x="5097" y="4370"/>
                </a:cubicBezTo>
                <a:cubicBezTo>
                  <a:pt x="4978" y="4393"/>
                  <a:pt x="4870" y="4370"/>
                  <a:pt x="4763" y="4322"/>
                </a:cubicBezTo>
                <a:cubicBezTo>
                  <a:pt x="4942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80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72"/>
                  <a:pt x="4716" y="4453"/>
                </a:cubicBezTo>
                <a:cubicBezTo>
                  <a:pt x="4823" y="4489"/>
                  <a:pt x="4918" y="4548"/>
                  <a:pt x="4978" y="4643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39"/>
                  <a:pt x="5311" y="5310"/>
                  <a:pt x="5359" y="5370"/>
                </a:cubicBezTo>
                <a:cubicBezTo>
                  <a:pt x="5299" y="5310"/>
                  <a:pt x="5228" y="5263"/>
                  <a:pt x="5168" y="5227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15"/>
                </a:cubicBezTo>
                <a:cubicBezTo>
                  <a:pt x="4561" y="4846"/>
                  <a:pt x="4728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1" y="3119"/>
                  <a:pt x="5168" y="3024"/>
                </a:cubicBezTo>
                <a:cubicBezTo>
                  <a:pt x="5240" y="2989"/>
                  <a:pt x="5299" y="2941"/>
                  <a:pt x="5359" y="2893"/>
                </a:cubicBezTo>
                <a:cubicBezTo>
                  <a:pt x="5311" y="2953"/>
                  <a:pt x="5263" y="3012"/>
                  <a:pt x="5228" y="3084"/>
                </a:cubicBezTo>
                <a:cubicBezTo>
                  <a:pt x="5132" y="3250"/>
                  <a:pt x="5049" y="3429"/>
                  <a:pt x="4990" y="3620"/>
                </a:cubicBezTo>
                <a:cubicBezTo>
                  <a:pt x="4918" y="3715"/>
                  <a:pt x="4823" y="3774"/>
                  <a:pt x="4716" y="3810"/>
                </a:cubicBezTo>
                <a:cubicBezTo>
                  <a:pt x="4847" y="3691"/>
                  <a:pt x="4906" y="3536"/>
                  <a:pt x="4906" y="3369"/>
                </a:cubicBezTo>
                <a:cubicBezTo>
                  <a:pt x="4728" y="3358"/>
                  <a:pt x="4573" y="3429"/>
                  <a:pt x="4454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8" y="3274"/>
                  <a:pt x="3882" y="3155"/>
                </a:cubicBezTo>
                <a:cubicBezTo>
                  <a:pt x="3966" y="2977"/>
                  <a:pt x="4037" y="2798"/>
                  <a:pt x="4085" y="2608"/>
                </a:cubicBezTo>
                <a:cubicBezTo>
                  <a:pt x="4108" y="2536"/>
                  <a:pt x="4120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6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8" y="3322"/>
                  <a:pt x="4358" y="3036"/>
                  <a:pt x="4120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20" y="5798"/>
                  <a:pt x="4108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32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72"/>
                </a:cubicBezTo>
                <a:cubicBezTo>
                  <a:pt x="2989" y="3012"/>
                  <a:pt x="2942" y="2953"/>
                  <a:pt x="2882" y="2893"/>
                </a:cubicBezTo>
                <a:cubicBezTo>
                  <a:pt x="2942" y="2941"/>
                  <a:pt x="3013" y="2977"/>
                  <a:pt x="3073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4" y="3334"/>
                  <a:pt x="3763" y="3417"/>
                  <a:pt x="3799" y="3536"/>
                </a:cubicBezTo>
                <a:cubicBezTo>
                  <a:pt x="3680" y="3417"/>
                  <a:pt x="3525" y="3346"/>
                  <a:pt x="3358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6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42" y="5310"/>
                  <a:pt x="2882" y="5358"/>
                </a:cubicBezTo>
                <a:cubicBezTo>
                  <a:pt x="2930" y="5298"/>
                  <a:pt x="2977" y="5239"/>
                  <a:pt x="3013" y="5179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6" y="4893"/>
                </a:cubicBezTo>
                <a:cubicBezTo>
                  <a:pt x="3513" y="4905"/>
                  <a:pt x="3692" y="4846"/>
                  <a:pt x="3811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6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2" y="4131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6" name="Google Shape;5686;p34"/>
          <p:cNvSpPr/>
          <p:nvPr/>
        </p:nvSpPr>
        <p:spPr>
          <a:xfrm rot="5400000">
            <a:off x="2348868" y="3654509"/>
            <a:ext cx="752147" cy="74988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191"/>
                  <a:pt x="1835" y="4167"/>
                </a:cubicBezTo>
                <a:cubicBezTo>
                  <a:pt x="2144" y="4108"/>
                  <a:pt x="2466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65" y="4989"/>
                  <a:pt x="2144" y="4929"/>
                </a:cubicBezTo>
                <a:cubicBezTo>
                  <a:pt x="2418" y="4786"/>
                  <a:pt x="2311" y="4501"/>
                  <a:pt x="2418" y="4405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82"/>
                </a:cubicBezTo>
                <a:cubicBezTo>
                  <a:pt x="3216" y="4453"/>
                  <a:pt x="3180" y="4798"/>
                  <a:pt x="3037" y="4953"/>
                </a:cubicBezTo>
                <a:cubicBezTo>
                  <a:pt x="2954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6" y="5144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13"/>
                  <a:pt x="1930" y="5120"/>
                  <a:pt x="1799" y="5358"/>
                </a:cubicBezTo>
                <a:cubicBezTo>
                  <a:pt x="1811" y="5334"/>
                  <a:pt x="1823" y="5322"/>
                  <a:pt x="1835" y="5310"/>
                </a:cubicBezTo>
                <a:cubicBezTo>
                  <a:pt x="1823" y="5322"/>
                  <a:pt x="1811" y="5334"/>
                  <a:pt x="1799" y="5358"/>
                </a:cubicBezTo>
                <a:cubicBezTo>
                  <a:pt x="2180" y="4977"/>
                  <a:pt x="2597" y="5798"/>
                  <a:pt x="3073" y="5024"/>
                </a:cubicBezTo>
                <a:lnTo>
                  <a:pt x="3073" y="5024"/>
                </a:lnTo>
                <a:cubicBezTo>
                  <a:pt x="2942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4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48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34"/>
                  <a:pt x="3323" y="5239"/>
                </a:cubicBezTo>
                <a:cubicBezTo>
                  <a:pt x="3478" y="5096"/>
                  <a:pt x="3823" y="5072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501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39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44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859" y="6346"/>
                  <a:pt x="3775" y="6548"/>
                  <a:pt x="3906" y="6632"/>
                </a:cubicBezTo>
                <a:cubicBezTo>
                  <a:pt x="3870" y="6513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810"/>
                  <a:pt x="3525" y="6727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51"/>
                </a:cubicBezTo>
                <a:cubicBezTo>
                  <a:pt x="3716" y="7453"/>
                  <a:pt x="3811" y="7203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03"/>
                  <a:pt x="4573" y="7453"/>
                  <a:pt x="4990" y="7251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27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596"/>
                  <a:pt x="4275" y="6548"/>
                </a:cubicBezTo>
                <a:cubicBezTo>
                  <a:pt x="4323" y="6501"/>
                  <a:pt x="4430" y="6513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65"/>
                  <a:pt x="4430" y="6417"/>
                </a:cubicBezTo>
                <a:cubicBezTo>
                  <a:pt x="4406" y="6394"/>
                  <a:pt x="4371" y="6382"/>
                  <a:pt x="4335" y="6370"/>
                </a:cubicBezTo>
                <a:cubicBezTo>
                  <a:pt x="4323" y="6370"/>
                  <a:pt x="4311" y="6370"/>
                  <a:pt x="4299" y="6370"/>
                </a:cubicBezTo>
                <a:lnTo>
                  <a:pt x="4287" y="6370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596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02" y="6489"/>
                  <a:pt x="5013" y="6310"/>
                  <a:pt x="4954" y="6144"/>
                </a:cubicBezTo>
                <a:cubicBezTo>
                  <a:pt x="4823" y="5858"/>
                  <a:pt x="4537" y="5965"/>
                  <a:pt x="4430" y="5858"/>
                </a:cubicBezTo>
                <a:cubicBezTo>
                  <a:pt x="4609" y="5834"/>
                  <a:pt x="4656" y="5727"/>
                  <a:pt x="4597" y="5596"/>
                </a:cubicBezTo>
                <a:cubicBezTo>
                  <a:pt x="4478" y="5739"/>
                  <a:pt x="4335" y="5632"/>
                  <a:pt x="4347" y="5489"/>
                </a:cubicBezTo>
                <a:cubicBezTo>
                  <a:pt x="4347" y="5286"/>
                  <a:pt x="4573" y="5024"/>
                  <a:pt x="4335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9" y="4608"/>
                  <a:pt x="4406" y="4655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20"/>
                </a:cubicBezTo>
                <a:cubicBezTo>
                  <a:pt x="5037" y="6239"/>
                  <a:pt x="5144" y="6358"/>
                  <a:pt x="5371" y="6477"/>
                </a:cubicBezTo>
                <a:lnTo>
                  <a:pt x="5371" y="6477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61" y="5536"/>
                  <a:pt x="5740" y="5798"/>
                </a:cubicBezTo>
                <a:cubicBezTo>
                  <a:pt x="5704" y="5786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22"/>
                  <a:pt x="5609" y="5834"/>
                  <a:pt x="5609" y="5846"/>
                </a:cubicBezTo>
                <a:cubicBezTo>
                  <a:pt x="5549" y="5894"/>
                  <a:pt x="5549" y="5977"/>
                  <a:pt x="5609" y="6036"/>
                </a:cubicBezTo>
                <a:cubicBezTo>
                  <a:pt x="5633" y="6060"/>
                  <a:pt x="5668" y="6072"/>
                  <a:pt x="5704" y="6072"/>
                </a:cubicBezTo>
                <a:lnTo>
                  <a:pt x="5740" y="6072"/>
                </a:lnTo>
                <a:cubicBezTo>
                  <a:pt x="5633" y="6013"/>
                  <a:pt x="5692" y="5917"/>
                  <a:pt x="5764" y="5941"/>
                </a:cubicBezTo>
                <a:cubicBezTo>
                  <a:pt x="5823" y="5953"/>
                  <a:pt x="5871" y="6048"/>
                  <a:pt x="5871" y="6108"/>
                </a:cubicBezTo>
                <a:cubicBezTo>
                  <a:pt x="5871" y="6156"/>
                  <a:pt x="5847" y="6191"/>
                  <a:pt x="5823" y="6227"/>
                </a:cubicBezTo>
                <a:cubicBezTo>
                  <a:pt x="5740" y="6322"/>
                  <a:pt x="5549" y="6406"/>
                  <a:pt x="5442" y="6167"/>
                </a:cubicBezTo>
                <a:cubicBezTo>
                  <a:pt x="5311" y="6394"/>
                  <a:pt x="5597" y="6608"/>
                  <a:pt x="5823" y="6560"/>
                </a:cubicBezTo>
                <a:cubicBezTo>
                  <a:pt x="5787" y="6739"/>
                  <a:pt x="5895" y="6763"/>
                  <a:pt x="5752" y="6941"/>
                </a:cubicBezTo>
                <a:cubicBezTo>
                  <a:pt x="6192" y="6787"/>
                  <a:pt x="6073" y="6548"/>
                  <a:pt x="6145" y="6394"/>
                </a:cubicBezTo>
                <a:lnTo>
                  <a:pt x="6145" y="6394"/>
                </a:lnTo>
                <a:cubicBezTo>
                  <a:pt x="6037" y="6751"/>
                  <a:pt x="6299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65"/>
                  <a:pt x="6811" y="6846"/>
                  <a:pt x="7073" y="7060"/>
                </a:cubicBezTo>
                <a:cubicBezTo>
                  <a:pt x="6859" y="6798"/>
                  <a:pt x="6978" y="6501"/>
                  <a:pt x="6442" y="6275"/>
                </a:cubicBezTo>
                <a:lnTo>
                  <a:pt x="6442" y="6275"/>
                </a:lnTo>
                <a:cubicBezTo>
                  <a:pt x="6657" y="6358"/>
                  <a:pt x="6859" y="6572"/>
                  <a:pt x="7169" y="6310"/>
                </a:cubicBezTo>
                <a:cubicBezTo>
                  <a:pt x="6871" y="6298"/>
                  <a:pt x="6764" y="6025"/>
                  <a:pt x="6407" y="6132"/>
                </a:cubicBezTo>
                <a:lnTo>
                  <a:pt x="6407" y="6132"/>
                </a:lnTo>
                <a:cubicBezTo>
                  <a:pt x="6561" y="6060"/>
                  <a:pt x="6799" y="6179"/>
                  <a:pt x="6954" y="5751"/>
                </a:cubicBezTo>
                <a:cubicBezTo>
                  <a:pt x="6776" y="5894"/>
                  <a:pt x="6752" y="5775"/>
                  <a:pt x="6585" y="5810"/>
                </a:cubicBezTo>
                <a:cubicBezTo>
                  <a:pt x="6621" y="5584"/>
                  <a:pt x="6407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58"/>
                  <a:pt x="6121" y="5858"/>
                </a:cubicBezTo>
                <a:cubicBezTo>
                  <a:pt x="6061" y="5858"/>
                  <a:pt x="5954" y="5822"/>
                  <a:pt x="5954" y="5751"/>
                </a:cubicBezTo>
                <a:cubicBezTo>
                  <a:pt x="5942" y="5691"/>
                  <a:pt x="6026" y="5620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55"/>
                  <a:pt x="6073" y="5620"/>
                  <a:pt x="6049" y="5596"/>
                </a:cubicBezTo>
                <a:cubicBezTo>
                  <a:pt x="5990" y="5548"/>
                  <a:pt x="5906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691"/>
                  <a:pt x="5811" y="5727"/>
                </a:cubicBezTo>
                <a:cubicBezTo>
                  <a:pt x="5549" y="5560"/>
                  <a:pt x="5347" y="5310"/>
                  <a:pt x="5216" y="5036"/>
                </a:cubicBezTo>
                <a:cubicBezTo>
                  <a:pt x="5692" y="5810"/>
                  <a:pt x="6109" y="4989"/>
                  <a:pt x="6490" y="5370"/>
                </a:cubicBezTo>
                <a:lnTo>
                  <a:pt x="6454" y="5322"/>
                </a:lnTo>
                <a:lnTo>
                  <a:pt x="6490" y="5370"/>
                </a:lnTo>
                <a:cubicBezTo>
                  <a:pt x="6371" y="5144"/>
                  <a:pt x="6252" y="5024"/>
                  <a:pt x="6133" y="4989"/>
                </a:cubicBezTo>
                <a:cubicBezTo>
                  <a:pt x="5835" y="4893"/>
                  <a:pt x="5716" y="5167"/>
                  <a:pt x="5573" y="5155"/>
                </a:cubicBezTo>
                <a:cubicBezTo>
                  <a:pt x="5680" y="5013"/>
                  <a:pt x="5633" y="4917"/>
                  <a:pt x="5502" y="4858"/>
                </a:cubicBezTo>
                <a:cubicBezTo>
                  <a:pt x="5514" y="5036"/>
                  <a:pt x="5347" y="5060"/>
                  <a:pt x="5252" y="4965"/>
                </a:cubicBezTo>
                <a:cubicBezTo>
                  <a:pt x="5109" y="4810"/>
                  <a:pt x="5085" y="4465"/>
                  <a:pt x="4668" y="4393"/>
                </a:cubicBezTo>
                <a:cubicBezTo>
                  <a:pt x="4621" y="4358"/>
                  <a:pt x="4561" y="4310"/>
                  <a:pt x="4502" y="4286"/>
                </a:cubicBezTo>
                <a:cubicBezTo>
                  <a:pt x="4561" y="4310"/>
                  <a:pt x="4632" y="4322"/>
                  <a:pt x="4704" y="4334"/>
                </a:cubicBezTo>
                <a:cubicBezTo>
                  <a:pt x="5037" y="4560"/>
                  <a:pt x="5299" y="4346"/>
                  <a:pt x="5514" y="4334"/>
                </a:cubicBezTo>
                <a:cubicBezTo>
                  <a:pt x="5645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17"/>
                </a:cubicBezTo>
                <a:cubicBezTo>
                  <a:pt x="5978" y="4512"/>
                  <a:pt x="5871" y="4798"/>
                  <a:pt x="6156" y="4941"/>
                </a:cubicBezTo>
                <a:cubicBezTo>
                  <a:pt x="6323" y="5001"/>
                  <a:pt x="6502" y="4989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43"/>
                  <a:pt x="6145" y="4120"/>
                  <a:pt x="6454" y="4179"/>
                </a:cubicBezTo>
                <a:cubicBezTo>
                  <a:pt x="6430" y="4203"/>
                  <a:pt x="6407" y="4239"/>
                  <a:pt x="6395" y="4274"/>
                </a:cubicBezTo>
                <a:lnTo>
                  <a:pt x="6395" y="4286"/>
                </a:lnTo>
                <a:cubicBezTo>
                  <a:pt x="6395" y="4298"/>
                  <a:pt x="6395" y="4310"/>
                  <a:pt x="6395" y="4322"/>
                </a:cubicBezTo>
                <a:cubicBezTo>
                  <a:pt x="6395" y="4465"/>
                  <a:pt x="6585" y="4501"/>
                  <a:pt x="6645" y="4382"/>
                </a:cubicBezTo>
                <a:cubicBezTo>
                  <a:pt x="6537" y="4417"/>
                  <a:pt x="6526" y="4310"/>
                  <a:pt x="6573" y="4274"/>
                </a:cubicBezTo>
                <a:cubicBezTo>
                  <a:pt x="6621" y="4227"/>
                  <a:pt x="6728" y="4274"/>
                  <a:pt x="6776" y="4310"/>
                </a:cubicBezTo>
                <a:cubicBezTo>
                  <a:pt x="6799" y="4346"/>
                  <a:pt x="6823" y="4382"/>
                  <a:pt x="6823" y="4429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05"/>
                  <a:pt x="6930" y="4870"/>
                  <a:pt x="7061" y="4667"/>
                </a:cubicBezTo>
                <a:cubicBezTo>
                  <a:pt x="7157" y="4822"/>
                  <a:pt x="7264" y="4763"/>
                  <a:pt x="7276" y="4977"/>
                </a:cubicBezTo>
                <a:cubicBezTo>
                  <a:pt x="7478" y="4572"/>
                  <a:pt x="7228" y="4477"/>
                  <a:pt x="7169" y="4322"/>
                </a:cubicBezTo>
                <a:lnTo>
                  <a:pt x="7169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800" y="4334"/>
                  <a:pt x="7502" y="4346"/>
                  <a:pt x="7288" y="4239"/>
                </a:cubicBezTo>
                <a:lnTo>
                  <a:pt x="7288" y="4239"/>
                </a:lnTo>
                <a:cubicBezTo>
                  <a:pt x="7835" y="4477"/>
                  <a:pt x="7954" y="4167"/>
                  <a:pt x="8300" y="4143"/>
                </a:cubicBezTo>
                <a:cubicBezTo>
                  <a:pt x="7954" y="4108"/>
                  <a:pt x="7835" y="3798"/>
                  <a:pt x="7288" y="4036"/>
                </a:cubicBezTo>
                <a:lnTo>
                  <a:pt x="7288" y="4036"/>
                </a:lnTo>
                <a:cubicBezTo>
                  <a:pt x="7502" y="3929"/>
                  <a:pt x="7800" y="3941"/>
                  <a:pt x="7835" y="3536"/>
                </a:cubicBezTo>
                <a:cubicBezTo>
                  <a:pt x="7609" y="3739"/>
                  <a:pt x="7335" y="3620"/>
                  <a:pt x="7169" y="3953"/>
                </a:cubicBezTo>
                <a:lnTo>
                  <a:pt x="7169" y="3953"/>
                </a:lnTo>
                <a:cubicBezTo>
                  <a:pt x="7228" y="3798"/>
                  <a:pt x="7478" y="3703"/>
                  <a:pt x="7276" y="3298"/>
                </a:cubicBezTo>
                <a:cubicBezTo>
                  <a:pt x="7264" y="3512"/>
                  <a:pt x="7157" y="3465"/>
                  <a:pt x="7061" y="3608"/>
                </a:cubicBezTo>
                <a:cubicBezTo>
                  <a:pt x="6930" y="3405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81"/>
                  <a:pt x="6799" y="3929"/>
                  <a:pt x="6776" y="3965"/>
                </a:cubicBezTo>
                <a:cubicBezTo>
                  <a:pt x="6728" y="4001"/>
                  <a:pt x="6621" y="4048"/>
                  <a:pt x="6573" y="4001"/>
                </a:cubicBezTo>
                <a:cubicBezTo>
                  <a:pt x="6526" y="3965"/>
                  <a:pt x="6537" y="3858"/>
                  <a:pt x="6645" y="3893"/>
                </a:cubicBezTo>
                <a:cubicBezTo>
                  <a:pt x="6645" y="3881"/>
                  <a:pt x="6633" y="3858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5" y="3917"/>
                  <a:pt x="6395" y="3953"/>
                </a:cubicBezTo>
                <a:cubicBezTo>
                  <a:pt x="6395" y="3965"/>
                  <a:pt x="6395" y="3977"/>
                  <a:pt x="6395" y="3989"/>
                </a:cubicBezTo>
                <a:lnTo>
                  <a:pt x="6395" y="4001"/>
                </a:lnTo>
                <a:cubicBezTo>
                  <a:pt x="6407" y="4036"/>
                  <a:pt x="6430" y="4072"/>
                  <a:pt x="6454" y="4084"/>
                </a:cubicBezTo>
                <a:cubicBezTo>
                  <a:pt x="6156" y="4143"/>
                  <a:pt x="5835" y="4120"/>
                  <a:pt x="5537" y="4024"/>
                </a:cubicBezTo>
                <a:cubicBezTo>
                  <a:pt x="6430" y="4227"/>
                  <a:pt x="6133" y="3358"/>
                  <a:pt x="6680" y="3346"/>
                </a:cubicBezTo>
                <a:lnTo>
                  <a:pt x="6621" y="3346"/>
                </a:lnTo>
                <a:lnTo>
                  <a:pt x="6680" y="3346"/>
                </a:lnTo>
                <a:cubicBezTo>
                  <a:pt x="6430" y="3274"/>
                  <a:pt x="6264" y="3286"/>
                  <a:pt x="6156" y="3334"/>
                </a:cubicBezTo>
                <a:cubicBezTo>
                  <a:pt x="5883" y="3477"/>
                  <a:pt x="5990" y="3762"/>
                  <a:pt x="5883" y="3858"/>
                </a:cubicBezTo>
                <a:cubicBezTo>
                  <a:pt x="5859" y="3679"/>
                  <a:pt x="5752" y="3631"/>
                  <a:pt x="5621" y="3703"/>
                </a:cubicBezTo>
                <a:cubicBezTo>
                  <a:pt x="5752" y="3822"/>
                  <a:pt x="5656" y="3953"/>
                  <a:pt x="5514" y="3953"/>
                </a:cubicBezTo>
                <a:cubicBezTo>
                  <a:pt x="5311" y="3953"/>
                  <a:pt x="5049" y="3727"/>
                  <a:pt x="4704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21" y="3929"/>
                  <a:pt x="4680" y="3893"/>
                </a:cubicBezTo>
                <a:cubicBezTo>
                  <a:pt x="5085" y="3810"/>
                  <a:pt x="5121" y="3477"/>
                  <a:pt x="5264" y="3322"/>
                </a:cubicBezTo>
                <a:cubicBezTo>
                  <a:pt x="5347" y="3227"/>
                  <a:pt x="5525" y="3250"/>
                  <a:pt x="5502" y="3429"/>
                </a:cubicBezTo>
                <a:cubicBezTo>
                  <a:pt x="5645" y="3369"/>
                  <a:pt x="5680" y="3274"/>
                  <a:pt x="5573" y="3131"/>
                </a:cubicBezTo>
                <a:cubicBezTo>
                  <a:pt x="5728" y="3119"/>
                  <a:pt x="5859" y="3393"/>
                  <a:pt x="6145" y="3298"/>
                </a:cubicBezTo>
                <a:cubicBezTo>
                  <a:pt x="6264" y="3262"/>
                  <a:pt x="6371" y="3143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35" y="2655"/>
                </a:cubicBezTo>
                <a:cubicBezTo>
                  <a:pt x="5835" y="2655"/>
                  <a:pt x="5835" y="2655"/>
                  <a:pt x="5835" y="2667"/>
                </a:cubicBezTo>
                <a:cubicBezTo>
                  <a:pt x="5847" y="2667"/>
                  <a:pt x="5859" y="2679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42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395" y="2572"/>
                  <a:pt x="6359" y="2798"/>
                  <a:pt x="6180" y="2846"/>
                </a:cubicBezTo>
                <a:cubicBezTo>
                  <a:pt x="6418" y="2977"/>
                  <a:pt x="6633" y="2691"/>
                  <a:pt x="6585" y="2465"/>
                </a:cubicBezTo>
                <a:cubicBezTo>
                  <a:pt x="6752" y="2500"/>
                  <a:pt x="6788" y="2393"/>
                  <a:pt x="6954" y="2536"/>
                </a:cubicBezTo>
                <a:cubicBezTo>
                  <a:pt x="6811" y="2107"/>
                  <a:pt x="6573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83" y="2000"/>
                  <a:pt x="7169" y="1976"/>
                </a:cubicBezTo>
                <a:cubicBezTo>
                  <a:pt x="6859" y="1715"/>
                  <a:pt x="6668" y="1929"/>
                  <a:pt x="6442" y="2000"/>
                </a:cubicBezTo>
                <a:lnTo>
                  <a:pt x="6442" y="2000"/>
                </a:lnTo>
                <a:cubicBezTo>
                  <a:pt x="6990" y="1786"/>
                  <a:pt x="6859" y="1476"/>
                  <a:pt x="7085" y="1214"/>
                </a:cubicBezTo>
                <a:cubicBezTo>
                  <a:pt x="6823" y="1441"/>
                  <a:pt x="6514" y="1310"/>
                  <a:pt x="6299" y="1857"/>
                </a:cubicBezTo>
                <a:lnTo>
                  <a:pt x="6299" y="1857"/>
                </a:lnTo>
                <a:cubicBezTo>
                  <a:pt x="6371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26"/>
                  <a:pt x="6192" y="1500"/>
                  <a:pt x="5764" y="1345"/>
                </a:cubicBezTo>
                <a:cubicBezTo>
                  <a:pt x="5906" y="1512"/>
                  <a:pt x="5799" y="1548"/>
                  <a:pt x="5835" y="1715"/>
                </a:cubicBezTo>
                <a:cubicBezTo>
                  <a:pt x="5609" y="1667"/>
                  <a:pt x="5323" y="1881"/>
                  <a:pt x="5454" y="2119"/>
                </a:cubicBezTo>
                <a:cubicBezTo>
                  <a:pt x="5549" y="1869"/>
                  <a:pt x="5752" y="1965"/>
                  <a:pt x="5823" y="2048"/>
                </a:cubicBezTo>
                <a:cubicBezTo>
                  <a:pt x="5859" y="2084"/>
                  <a:pt x="5883" y="2131"/>
                  <a:pt x="5883" y="2179"/>
                </a:cubicBezTo>
                <a:cubicBezTo>
                  <a:pt x="5883" y="2238"/>
                  <a:pt x="5835" y="2334"/>
                  <a:pt x="5764" y="2346"/>
                </a:cubicBezTo>
                <a:cubicBezTo>
                  <a:pt x="5704" y="2346"/>
                  <a:pt x="5645" y="2262"/>
                  <a:pt x="5740" y="2215"/>
                </a:cubicBezTo>
                <a:cubicBezTo>
                  <a:pt x="5609" y="2179"/>
                  <a:pt x="5514" y="2334"/>
                  <a:pt x="5609" y="2429"/>
                </a:cubicBezTo>
                <a:cubicBezTo>
                  <a:pt x="5621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8"/>
                  <a:pt x="5740" y="2477"/>
                </a:cubicBezTo>
                <a:cubicBezTo>
                  <a:pt x="5573" y="2738"/>
                  <a:pt x="5323" y="2941"/>
                  <a:pt x="5049" y="3072"/>
                </a:cubicBezTo>
                <a:cubicBezTo>
                  <a:pt x="5823" y="2596"/>
                  <a:pt x="5002" y="2179"/>
                  <a:pt x="5383" y="1798"/>
                </a:cubicBezTo>
                <a:cubicBezTo>
                  <a:pt x="5359" y="1810"/>
                  <a:pt x="5347" y="1822"/>
                  <a:pt x="5335" y="1834"/>
                </a:cubicBezTo>
                <a:cubicBezTo>
                  <a:pt x="5347" y="1822"/>
                  <a:pt x="5359" y="1810"/>
                  <a:pt x="5383" y="1798"/>
                </a:cubicBezTo>
                <a:cubicBezTo>
                  <a:pt x="5144" y="1917"/>
                  <a:pt x="5037" y="2036"/>
                  <a:pt x="5002" y="2155"/>
                </a:cubicBezTo>
                <a:cubicBezTo>
                  <a:pt x="4906" y="2453"/>
                  <a:pt x="5180" y="2572"/>
                  <a:pt x="5168" y="2715"/>
                </a:cubicBezTo>
                <a:cubicBezTo>
                  <a:pt x="5025" y="2608"/>
                  <a:pt x="4930" y="2655"/>
                  <a:pt x="4871" y="2786"/>
                </a:cubicBezTo>
                <a:cubicBezTo>
                  <a:pt x="5049" y="2774"/>
                  <a:pt x="5073" y="2953"/>
                  <a:pt x="4978" y="3036"/>
                </a:cubicBezTo>
                <a:cubicBezTo>
                  <a:pt x="4823" y="3179"/>
                  <a:pt x="4478" y="3215"/>
                  <a:pt x="4406" y="3620"/>
                </a:cubicBezTo>
                <a:cubicBezTo>
                  <a:pt x="4371" y="3667"/>
                  <a:pt x="4323" y="3727"/>
                  <a:pt x="4299" y="3786"/>
                </a:cubicBezTo>
                <a:cubicBezTo>
                  <a:pt x="4311" y="3727"/>
                  <a:pt x="4335" y="3655"/>
                  <a:pt x="4347" y="3584"/>
                </a:cubicBezTo>
                <a:cubicBezTo>
                  <a:pt x="4573" y="3250"/>
                  <a:pt x="4359" y="2989"/>
                  <a:pt x="4347" y="2786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48"/>
                  <a:pt x="4609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1965"/>
                  <a:pt x="5013" y="1786"/>
                  <a:pt x="4942" y="1619"/>
                </a:cubicBezTo>
                <a:lnTo>
                  <a:pt x="4942" y="1619"/>
                </a:lnTo>
                <a:cubicBezTo>
                  <a:pt x="4942" y="2155"/>
                  <a:pt x="4061" y="1869"/>
                  <a:pt x="4275" y="2750"/>
                </a:cubicBezTo>
                <a:lnTo>
                  <a:pt x="4275" y="2750"/>
                </a:lnTo>
                <a:cubicBezTo>
                  <a:pt x="4168" y="2465"/>
                  <a:pt x="4144" y="2143"/>
                  <a:pt x="4204" y="1834"/>
                </a:cubicBezTo>
                <a:cubicBezTo>
                  <a:pt x="4228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893"/>
                  <a:pt x="4525" y="1715"/>
                  <a:pt x="4406" y="1643"/>
                </a:cubicBezTo>
                <a:cubicBezTo>
                  <a:pt x="4430" y="1762"/>
                  <a:pt x="4335" y="1774"/>
                  <a:pt x="4287" y="1726"/>
                </a:cubicBezTo>
                <a:cubicBezTo>
                  <a:pt x="4251" y="1679"/>
                  <a:pt x="4287" y="1560"/>
                  <a:pt x="4335" y="1524"/>
                </a:cubicBezTo>
                <a:cubicBezTo>
                  <a:pt x="4359" y="1488"/>
                  <a:pt x="4406" y="1476"/>
                  <a:pt x="4454" y="1476"/>
                </a:cubicBezTo>
                <a:cubicBezTo>
                  <a:pt x="4585" y="1465"/>
                  <a:pt x="4775" y="1548"/>
                  <a:pt x="4680" y="1786"/>
                </a:cubicBezTo>
                <a:cubicBezTo>
                  <a:pt x="4930" y="1715"/>
                  <a:pt x="4883" y="1357"/>
                  <a:pt x="4692" y="1238"/>
                </a:cubicBezTo>
                <a:cubicBezTo>
                  <a:pt x="4835" y="1143"/>
                  <a:pt x="4775" y="1036"/>
                  <a:pt x="5002" y="1024"/>
                </a:cubicBezTo>
                <a:cubicBezTo>
                  <a:pt x="4585" y="822"/>
                  <a:pt x="4502" y="1072"/>
                  <a:pt x="4335" y="1131"/>
                </a:cubicBezTo>
                <a:lnTo>
                  <a:pt x="4335" y="1131"/>
                </a:lnTo>
                <a:cubicBezTo>
                  <a:pt x="4680" y="953"/>
                  <a:pt x="4561" y="691"/>
                  <a:pt x="4763" y="464"/>
                </a:cubicBezTo>
                <a:cubicBezTo>
                  <a:pt x="4347" y="500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64"/>
                  <a:pt x="4192" y="345"/>
                  <a:pt x="4156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00"/>
                  <a:pt x="3561" y="464"/>
                </a:cubicBezTo>
                <a:cubicBezTo>
                  <a:pt x="3763" y="691"/>
                  <a:pt x="3644" y="953"/>
                  <a:pt x="3978" y="1131"/>
                </a:cubicBezTo>
                <a:lnTo>
                  <a:pt x="3978" y="1131"/>
                </a:lnTo>
                <a:cubicBezTo>
                  <a:pt x="3811" y="1072"/>
                  <a:pt x="3728" y="822"/>
                  <a:pt x="3311" y="1024"/>
                </a:cubicBezTo>
                <a:cubicBezTo>
                  <a:pt x="3537" y="1036"/>
                  <a:pt x="3478" y="1143"/>
                  <a:pt x="3632" y="1238"/>
                </a:cubicBezTo>
                <a:cubicBezTo>
                  <a:pt x="3430" y="1357"/>
                  <a:pt x="3382" y="1715"/>
                  <a:pt x="3644" y="1786"/>
                </a:cubicBezTo>
                <a:cubicBezTo>
                  <a:pt x="3537" y="1548"/>
                  <a:pt x="3740" y="1465"/>
                  <a:pt x="3859" y="1476"/>
                </a:cubicBezTo>
                <a:cubicBezTo>
                  <a:pt x="3906" y="1476"/>
                  <a:pt x="3954" y="1488"/>
                  <a:pt x="3990" y="1524"/>
                </a:cubicBezTo>
                <a:cubicBezTo>
                  <a:pt x="4025" y="1560"/>
                  <a:pt x="4073" y="1679"/>
                  <a:pt x="4025" y="1726"/>
                </a:cubicBezTo>
                <a:cubicBezTo>
                  <a:pt x="3990" y="1774"/>
                  <a:pt x="3882" y="1762"/>
                  <a:pt x="3918" y="1643"/>
                </a:cubicBezTo>
                <a:cubicBezTo>
                  <a:pt x="3799" y="1715"/>
                  <a:pt x="3835" y="1893"/>
                  <a:pt x="3978" y="1905"/>
                </a:cubicBezTo>
                <a:cubicBezTo>
                  <a:pt x="3990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34"/>
                </a:cubicBezTo>
                <a:cubicBezTo>
                  <a:pt x="4168" y="2143"/>
                  <a:pt x="4144" y="2465"/>
                  <a:pt x="4049" y="2750"/>
                </a:cubicBezTo>
                <a:cubicBezTo>
                  <a:pt x="4251" y="1857"/>
                  <a:pt x="3382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9" y="2131"/>
                </a:cubicBezTo>
                <a:cubicBezTo>
                  <a:pt x="3489" y="2417"/>
                  <a:pt x="3775" y="2310"/>
                  <a:pt x="3882" y="2417"/>
                </a:cubicBezTo>
                <a:cubicBezTo>
                  <a:pt x="3704" y="2441"/>
                  <a:pt x="3656" y="2536"/>
                  <a:pt x="3716" y="2679"/>
                </a:cubicBezTo>
                <a:cubicBezTo>
                  <a:pt x="3835" y="2536"/>
                  <a:pt x="3978" y="2643"/>
                  <a:pt x="3966" y="2774"/>
                </a:cubicBezTo>
                <a:cubicBezTo>
                  <a:pt x="3966" y="2989"/>
                  <a:pt x="3740" y="3250"/>
                  <a:pt x="3966" y="3584"/>
                </a:cubicBezTo>
                <a:cubicBezTo>
                  <a:pt x="3978" y="3655"/>
                  <a:pt x="3990" y="3727"/>
                  <a:pt x="4013" y="3786"/>
                </a:cubicBezTo>
                <a:cubicBezTo>
                  <a:pt x="3978" y="3727"/>
                  <a:pt x="3942" y="3667"/>
                  <a:pt x="3906" y="3620"/>
                </a:cubicBezTo>
                <a:cubicBezTo>
                  <a:pt x="3835" y="3203"/>
                  <a:pt x="3489" y="3179"/>
                  <a:pt x="3335" y="3036"/>
                </a:cubicBezTo>
                <a:cubicBezTo>
                  <a:pt x="3239" y="2941"/>
                  <a:pt x="3263" y="2774"/>
                  <a:pt x="3442" y="2786"/>
                </a:cubicBezTo>
                <a:cubicBezTo>
                  <a:pt x="3382" y="2655"/>
                  <a:pt x="3287" y="2608"/>
                  <a:pt x="3144" y="2715"/>
                </a:cubicBezTo>
                <a:cubicBezTo>
                  <a:pt x="3132" y="2572"/>
                  <a:pt x="3406" y="2441"/>
                  <a:pt x="3311" y="2155"/>
                </a:cubicBezTo>
                <a:cubicBezTo>
                  <a:pt x="3275" y="2036"/>
                  <a:pt x="3168" y="1917"/>
                  <a:pt x="2930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78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68" y="2465"/>
                </a:cubicBezTo>
                <a:lnTo>
                  <a:pt x="2680" y="2465"/>
                </a:lnTo>
                <a:cubicBezTo>
                  <a:pt x="2692" y="2453"/>
                  <a:pt x="2704" y="2441"/>
                  <a:pt x="2716" y="2429"/>
                </a:cubicBezTo>
                <a:cubicBezTo>
                  <a:pt x="2799" y="2346"/>
                  <a:pt x="2727" y="2191"/>
                  <a:pt x="2608" y="2203"/>
                </a:cubicBezTo>
                <a:lnTo>
                  <a:pt x="2573" y="2203"/>
                </a:lnTo>
                <a:cubicBezTo>
                  <a:pt x="2680" y="2262"/>
                  <a:pt x="2608" y="2346"/>
                  <a:pt x="2549" y="2334"/>
                </a:cubicBezTo>
                <a:cubicBezTo>
                  <a:pt x="2489" y="2334"/>
                  <a:pt x="2442" y="2227"/>
                  <a:pt x="2442" y="2167"/>
                </a:cubicBezTo>
                <a:cubicBezTo>
                  <a:pt x="2442" y="2119"/>
                  <a:pt x="2454" y="2084"/>
                  <a:pt x="2489" y="2048"/>
                </a:cubicBezTo>
                <a:cubicBezTo>
                  <a:pt x="2585" y="1893"/>
                  <a:pt x="2823" y="1929"/>
                  <a:pt x="2858" y="2107"/>
                </a:cubicBezTo>
                <a:cubicBezTo>
                  <a:pt x="2989" y="1881"/>
                  <a:pt x="2716" y="1667"/>
                  <a:pt x="2489" y="1703"/>
                </a:cubicBezTo>
                <a:cubicBezTo>
                  <a:pt x="2525" y="1536"/>
                  <a:pt x="2406" y="1500"/>
                  <a:pt x="2561" y="1334"/>
                </a:cubicBezTo>
                <a:cubicBezTo>
                  <a:pt x="2120" y="1488"/>
                  <a:pt x="2239" y="1726"/>
                  <a:pt x="2168" y="1881"/>
                </a:cubicBezTo>
                <a:lnTo>
                  <a:pt x="2168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27" y="1429"/>
                  <a:pt x="1942" y="1631"/>
                  <a:pt x="2025" y="1846"/>
                </a:cubicBezTo>
                <a:lnTo>
                  <a:pt x="2025" y="1846"/>
                </a:lnTo>
                <a:cubicBezTo>
                  <a:pt x="1799" y="1310"/>
                  <a:pt x="1501" y="1429"/>
                  <a:pt x="1239" y="1214"/>
                </a:cubicBezTo>
                <a:cubicBezTo>
                  <a:pt x="1454" y="1476"/>
                  <a:pt x="1334" y="1774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4" y="1703"/>
                  <a:pt x="1144" y="1965"/>
                </a:cubicBezTo>
                <a:cubicBezTo>
                  <a:pt x="1442" y="1976"/>
                  <a:pt x="1549" y="2250"/>
                  <a:pt x="1906" y="2143"/>
                </a:cubicBezTo>
                <a:lnTo>
                  <a:pt x="1906" y="2143"/>
                </a:lnTo>
                <a:cubicBezTo>
                  <a:pt x="1751" y="2203"/>
                  <a:pt x="1513" y="2096"/>
                  <a:pt x="1358" y="2524"/>
                </a:cubicBezTo>
                <a:cubicBezTo>
                  <a:pt x="1525" y="2381"/>
                  <a:pt x="1561" y="2488"/>
                  <a:pt x="1727" y="2465"/>
                </a:cubicBezTo>
                <a:cubicBezTo>
                  <a:pt x="1692" y="2691"/>
                  <a:pt x="1906" y="2965"/>
                  <a:pt x="2132" y="2834"/>
                </a:cubicBezTo>
                <a:cubicBezTo>
                  <a:pt x="1954" y="2798"/>
                  <a:pt x="1918" y="2560"/>
                  <a:pt x="2073" y="2465"/>
                </a:cubicBezTo>
                <a:cubicBezTo>
                  <a:pt x="2108" y="2429"/>
                  <a:pt x="2144" y="2417"/>
                  <a:pt x="2192" y="2405"/>
                </a:cubicBezTo>
                <a:cubicBezTo>
                  <a:pt x="2251" y="2405"/>
                  <a:pt x="2358" y="2453"/>
                  <a:pt x="2358" y="2524"/>
                </a:cubicBezTo>
                <a:cubicBezTo>
                  <a:pt x="2370" y="2584"/>
                  <a:pt x="2287" y="2643"/>
                  <a:pt x="2227" y="2548"/>
                </a:cubicBezTo>
                <a:cubicBezTo>
                  <a:pt x="2192" y="2679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55"/>
                </a:cubicBezTo>
                <a:lnTo>
                  <a:pt x="2477" y="2643"/>
                </a:lnTo>
                <a:cubicBezTo>
                  <a:pt x="2501" y="2608"/>
                  <a:pt x="2501" y="2572"/>
                  <a:pt x="2501" y="2536"/>
                </a:cubicBezTo>
                <a:cubicBezTo>
                  <a:pt x="2751" y="2715"/>
                  <a:pt x="2966" y="2953"/>
                  <a:pt x="3097" y="3239"/>
                </a:cubicBezTo>
                <a:cubicBezTo>
                  <a:pt x="2620" y="2465"/>
                  <a:pt x="2204" y="3286"/>
                  <a:pt x="1811" y="2905"/>
                </a:cubicBezTo>
                <a:cubicBezTo>
                  <a:pt x="1942" y="3131"/>
                  <a:pt x="2061" y="3250"/>
                  <a:pt x="2168" y="3286"/>
                </a:cubicBezTo>
                <a:cubicBezTo>
                  <a:pt x="2466" y="3381"/>
                  <a:pt x="2585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61" y="3310"/>
                </a:cubicBezTo>
                <a:cubicBezTo>
                  <a:pt x="3192" y="3465"/>
                  <a:pt x="3228" y="3798"/>
                  <a:pt x="3632" y="3881"/>
                </a:cubicBezTo>
                <a:cubicBezTo>
                  <a:pt x="3692" y="3917"/>
                  <a:pt x="3751" y="3953"/>
                  <a:pt x="3811" y="3989"/>
                </a:cubicBezTo>
                <a:cubicBezTo>
                  <a:pt x="3740" y="3965"/>
                  <a:pt x="3668" y="3953"/>
                  <a:pt x="3609" y="3941"/>
                </a:cubicBezTo>
                <a:cubicBezTo>
                  <a:pt x="3263" y="3703"/>
                  <a:pt x="3013" y="3929"/>
                  <a:pt x="2799" y="3941"/>
                </a:cubicBezTo>
                <a:cubicBezTo>
                  <a:pt x="2668" y="3941"/>
                  <a:pt x="2561" y="3810"/>
                  <a:pt x="2692" y="3691"/>
                </a:cubicBezTo>
                <a:cubicBezTo>
                  <a:pt x="2561" y="3631"/>
                  <a:pt x="2466" y="3679"/>
                  <a:pt x="2442" y="3846"/>
                </a:cubicBezTo>
                <a:cubicBezTo>
                  <a:pt x="2323" y="3750"/>
                  <a:pt x="2442" y="3465"/>
                  <a:pt x="2156" y="3322"/>
                </a:cubicBezTo>
                <a:cubicBezTo>
                  <a:pt x="2049" y="3274"/>
                  <a:pt x="1882" y="3274"/>
                  <a:pt x="1632" y="3334"/>
                </a:cubicBezTo>
                <a:lnTo>
                  <a:pt x="1632" y="3334"/>
                </a:lnTo>
                <a:cubicBezTo>
                  <a:pt x="2180" y="3334"/>
                  <a:pt x="1894" y="4215"/>
                  <a:pt x="2775" y="4012"/>
                </a:cubicBezTo>
                <a:cubicBezTo>
                  <a:pt x="2477" y="4120"/>
                  <a:pt x="2168" y="4143"/>
                  <a:pt x="1858" y="4084"/>
                </a:cubicBezTo>
                <a:cubicBezTo>
                  <a:pt x="1882" y="4060"/>
                  <a:pt x="1906" y="4024"/>
                  <a:pt x="1918" y="3989"/>
                </a:cubicBezTo>
                <a:lnTo>
                  <a:pt x="1918" y="3989"/>
                </a:lnTo>
                <a:cubicBezTo>
                  <a:pt x="1918" y="3965"/>
                  <a:pt x="1918" y="3953"/>
                  <a:pt x="1918" y="3941"/>
                </a:cubicBezTo>
                <a:cubicBezTo>
                  <a:pt x="1918" y="3798"/>
                  <a:pt x="1727" y="3762"/>
                  <a:pt x="1668" y="3881"/>
                </a:cubicBezTo>
                <a:cubicBezTo>
                  <a:pt x="1775" y="3846"/>
                  <a:pt x="1799" y="3953"/>
                  <a:pt x="1739" y="3989"/>
                </a:cubicBezTo>
                <a:cubicBezTo>
                  <a:pt x="1692" y="4036"/>
                  <a:pt x="1584" y="3989"/>
                  <a:pt x="1549" y="3953"/>
                </a:cubicBezTo>
                <a:cubicBezTo>
                  <a:pt x="1513" y="3917"/>
                  <a:pt x="1489" y="3870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393"/>
                  <a:pt x="1251" y="3596"/>
                </a:cubicBezTo>
                <a:cubicBezTo>
                  <a:pt x="1156" y="3441"/>
                  <a:pt x="1061" y="3500"/>
                  <a:pt x="1037" y="3286"/>
                </a:cubicBezTo>
                <a:cubicBezTo>
                  <a:pt x="846" y="3691"/>
                  <a:pt x="1084" y="3786"/>
                  <a:pt x="1156" y="3941"/>
                </a:cubicBezTo>
                <a:lnTo>
                  <a:pt x="1156" y="3941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29"/>
                  <a:pt x="811" y="3917"/>
                  <a:pt x="1025" y="4024"/>
                </a:cubicBezTo>
                <a:lnTo>
                  <a:pt x="1025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65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33" y="4167"/>
                </a:cubicBezTo>
                <a:cubicBezTo>
                  <a:pt x="5454" y="4227"/>
                  <a:pt x="5264" y="4286"/>
                  <a:pt x="5085" y="4370"/>
                </a:cubicBezTo>
                <a:cubicBezTo>
                  <a:pt x="4978" y="4393"/>
                  <a:pt x="4859" y="4370"/>
                  <a:pt x="4763" y="4322"/>
                </a:cubicBezTo>
                <a:cubicBezTo>
                  <a:pt x="4930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60"/>
                  <a:pt x="4716" y="4453"/>
                </a:cubicBezTo>
                <a:cubicBezTo>
                  <a:pt x="4823" y="4477"/>
                  <a:pt x="4918" y="4548"/>
                  <a:pt x="4978" y="4643"/>
                </a:cubicBezTo>
                <a:cubicBezTo>
                  <a:pt x="5049" y="4834"/>
                  <a:pt x="5133" y="5001"/>
                  <a:pt x="5216" y="5179"/>
                </a:cubicBezTo>
                <a:cubicBezTo>
                  <a:pt x="5264" y="5239"/>
                  <a:pt x="5311" y="5310"/>
                  <a:pt x="5359" y="5370"/>
                </a:cubicBezTo>
                <a:cubicBezTo>
                  <a:pt x="5287" y="5310"/>
                  <a:pt x="5228" y="5263"/>
                  <a:pt x="5168" y="5227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15"/>
                </a:cubicBezTo>
                <a:cubicBezTo>
                  <a:pt x="4561" y="4846"/>
                  <a:pt x="4716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19"/>
                  <a:pt x="5168" y="3024"/>
                </a:cubicBezTo>
                <a:cubicBezTo>
                  <a:pt x="5228" y="2989"/>
                  <a:pt x="5299" y="2941"/>
                  <a:pt x="5359" y="2893"/>
                </a:cubicBezTo>
                <a:cubicBezTo>
                  <a:pt x="5311" y="2953"/>
                  <a:pt x="5264" y="3012"/>
                  <a:pt x="5216" y="3084"/>
                </a:cubicBezTo>
                <a:cubicBezTo>
                  <a:pt x="5133" y="3250"/>
                  <a:pt x="5049" y="3429"/>
                  <a:pt x="4978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5" y="3691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9" y="3274"/>
                  <a:pt x="3882" y="3155"/>
                </a:cubicBezTo>
                <a:cubicBezTo>
                  <a:pt x="3966" y="2977"/>
                  <a:pt x="4025" y="2798"/>
                  <a:pt x="4085" y="2608"/>
                </a:cubicBezTo>
                <a:cubicBezTo>
                  <a:pt x="4097" y="2536"/>
                  <a:pt x="4109" y="2465"/>
                  <a:pt x="4121" y="2381"/>
                </a:cubicBezTo>
                <a:cubicBezTo>
                  <a:pt x="4132" y="2465"/>
                  <a:pt x="4144" y="2548"/>
                  <a:pt x="4156" y="2608"/>
                </a:cubicBezTo>
                <a:cubicBezTo>
                  <a:pt x="4216" y="2798"/>
                  <a:pt x="4287" y="2977"/>
                  <a:pt x="4359" y="3155"/>
                </a:cubicBezTo>
                <a:cubicBezTo>
                  <a:pt x="4382" y="3274"/>
                  <a:pt x="4371" y="3381"/>
                  <a:pt x="4311" y="3489"/>
                </a:cubicBezTo>
                <a:cubicBezTo>
                  <a:pt x="4478" y="3322"/>
                  <a:pt x="4359" y="3036"/>
                  <a:pt x="4121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1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70"/>
                  <a:pt x="4382" y="4989"/>
                  <a:pt x="4359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86"/>
                  <a:pt x="4121" y="5870"/>
                </a:cubicBezTo>
                <a:cubicBezTo>
                  <a:pt x="4109" y="5798"/>
                  <a:pt x="4097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9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21" y="5215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24"/>
                  <a:pt x="3406" y="3691"/>
                  <a:pt x="3537" y="3798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72"/>
                </a:cubicBezTo>
                <a:cubicBezTo>
                  <a:pt x="2989" y="3012"/>
                  <a:pt x="2942" y="2953"/>
                  <a:pt x="2894" y="2881"/>
                </a:cubicBezTo>
                <a:cubicBezTo>
                  <a:pt x="2954" y="2941"/>
                  <a:pt x="3013" y="2977"/>
                  <a:pt x="3073" y="3024"/>
                </a:cubicBezTo>
                <a:cubicBezTo>
                  <a:pt x="3251" y="3119"/>
                  <a:pt x="3430" y="3191"/>
                  <a:pt x="3609" y="3262"/>
                </a:cubicBezTo>
                <a:cubicBezTo>
                  <a:pt x="3704" y="3334"/>
                  <a:pt x="3775" y="3417"/>
                  <a:pt x="3799" y="3536"/>
                </a:cubicBezTo>
                <a:cubicBezTo>
                  <a:pt x="3692" y="3405"/>
                  <a:pt x="3525" y="3346"/>
                  <a:pt x="3347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7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54" y="5310"/>
                  <a:pt x="2882" y="5358"/>
                </a:cubicBezTo>
                <a:cubicBezTo>
                  <a:pt x="2930" y="5298"/>
                  <a:pt x="2978" y="5239"/>
                  <a:pt x="3025" y="5167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7" y="4893"/>
                </a:cubicBezTo>
                <a:cubicBezTo>
                  <a:pt x="3513" y="4905"/>
                  <a:pt x="3692" y="4834"/>
                  <a:pt x="3811" y="4715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65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311" y="3929"/>
                  <a:pt x="3144" y="4001"/>
                  <a:pt x="3025" y="4131"/>
                </a:cubicBezTo>
                <a:cubicBezTo>
                  <a:pt x="3144" y="4251"/>
                  <a:pt x="3299" y="4322"/>
                  <a:pt x="3478" y="4322"/>
                </a:cubicBezTo>
                <a:cubicBezTo>
                  <a:pt x="3370" y="4370"/>
                  <a:pt x="3263" y="4393"/>
                  <a:pt x="3144" y="4370"/>
                </a:cubicBezTo>
                <a:cubicBezTo>
                  <a:pt x="2966" y="4286"/>
                  <a:pt x="2787" y="4227"/>
                  <a:pt x="2597" y="4167"/>
                </a:cubicBezTo>
                <a:cubicBezTo>
                  <a:pt x="2525" y="4143"/>
                  <a:pt x="2454" y="4131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7" name="Google Shape;5687;p34"/>
          <p:cNvSpPr/>
          <p:nvPr/>
        </p:nvSpPr>
        <p:spPr>
          <a:xfrm rot="5400000">
            <a:off x="2348913" y="4744260"/>
            <a:ext cx="750968" cy="750968"/>
          </a:xfrm>
          <a:custGeom>
            <a:avLst/>
            <a:gdLst/>
            <a:ahLst/>
            <a:cxnLst/>
            <a:rect l="l" t="t" r="r" b="b"/>
            <a:pathLst>
              <a:path w="8287" h="8287" extrusionOk="0">
                <a:moveTo>
                  <a:pt x="0" y="4131"/>
                </a:moveTo>
                <a:cubicBezTo>
                  <a:pt x="345" y="4155"/>
                  <a:pt x="476" y="4465"/>
                  <a:pt x="1012" y="4227"/>
                </a:cubicBezTo>
                <a:lnTo>
                  <a:pt x="1012" y="4227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24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798"/>
                  <a:pt x="1238" y="4655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4" y="4298"/>
                  <a:pt x="1762" y="4405"/>
                  <a:pt x="1655" y="4370"/>
                </a:cubicBezTo>
                <a:cubicBezTo>
                  <a:pt x="1715" y="4489"/>
                  <a:pt x="1893" y="4453"/>
                  <a:pt x="1905" y="4310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191"/>
                  <a:pt x="1846" y="4167"/>
                </a:cubicBezTo>
                <a:cubicBezTo>
                  <a:pt x="2143" y="4108"/>
                  <a:pt x="2465" y="4131"/>
                  <a:pt x="2762" y="4239"/>
                </a:cubicBezTo>
                <a:lnTo>
                  <a:pt x="2762" y="4239"/>
                </a:lnTo>
                <a:cubicBezTo>
                  <a:pt x="1881" y="4036"/>
                  <a:pt x="2167" y="4905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77"/>
                  <a:pt x="2143" y="4929"/>
                </a:cubicBezTo>
                <a:cubicBezTo>
                  <a:pt x="2417" y="4786"/>
                  <a:pt x="2310" y="4501"/>
                  <a:pt x="2429" y="4405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10"/>
                  <a:pt x="2786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298"/>
                  <a:pt x="3679" y="4346"/>
                  <a:pt x="3620" y="4382"/>
                </a:cubicBezTo>
                <a:cubicBezTo>
                  <a:pt x="3215" y="4453"/>
                  <a:pt x="3191" y="4798"/>
                  <a:pt x="3048" y="4953"/>
                </a:cubicBezTo>
                <a:cubicBezTo>
                  <a:pt x="2953" y="5048"/>
                  <a:pt x="2786" y="5024"/>
                  <a:pt x="2798" y="4846"/>
                </a:cubicBezTo>
                <a:cubicBezTo>
                  <a:pt x="2655" y="4893"/>
                  <a:pt x="2620" y="5001"/>
                  <a:pt x="2727" y="5144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13"/>
                  <a:pt x="1929" y="5120"/>
                  <a:pt x="1798" y="5358"/>
                </a:cubicBezTo>
                <a:cubicBezTo>
                  <a:pt x="1810" y="5334"/>
                  <a:pt x="1834" y="5322"/>
                  <a:pt x="1846" y="5310"/>
                </a:cubicBezTo>
                <a:lnTo>
                  <a:pt x="1798" y="5358"/>
                </a:lnTo>
                <a:cubicBezTo>
                  <a:pt x="2191" y="4977"/>
                  <a:pt x="2608" y="5798"/>
                  <a:pt x="3084" y="5024"/>
                </a:cubicBezTo>
                <a:lnTo>
                  <a:pt x="3084" y="5024"/>
                </a:lnTo>
                <a:cubicBezTo>
                  <a:pt x="2953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65" y="5727"/>
                  <a:pt x="1881" y="5525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79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46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44"/>
                  <a:pt x="1715" y="6834"/>
                  <a:pt x="1977" y="7156"/>
                </a:cubicBezTo>
                <a:cubicBezTo>
                  <a:pt x="1989" y="6858"/>
                  <a:pt x="2262" y="6751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108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22"/>
                </a:cubicBezTo>
                <a:cubicBezTo>
                  <a:pt x="2667" y="5810"/>
                  <a:pt x="2655" y="5810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10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63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810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89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87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89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60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10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86"/>
                  <a:pt x="4560" y="5024"/>
                  <a:pt x="4334" y="4691"/>
                </a:cubicBezTo>
                <a:cubicBezTo>
                  <a:pt x="4322" y="4620"/>
                  <a:pt x="4298" y="4548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cubicBezTo>
                  <a:pt x="5620" y="5822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36"/>
                </a:cubicBezTo>
                <a:cubicBezTo>
                  <a:pt x="5620" y="6060"/>
                  <a:pt x="5668" y="6072"/>
                  <a:pt x="5703" y="6072"/>
                </a:cubicBezTo>
                <a:lnTo>
                  <a:pt x="5727" y="6072"/>
                </a:lnTo>
                <a:cubicBezTo>
                  <a:pt x="5632" y="6013"/>
                  <a:pt x="5691" y="5929"/>
                  <a:pt x="5751" y="5941"/>
                </a:cubicBezTo>
                <a:cubicBezTo>
                  <a:pt x="5822" y="5953"/>
                  <a:pt x="5870" y="6048"/>
                  <a:pt x="5870" y="6108"/>
                </a:cubicBezTo>
                <a:cubicBezTo>
                  <a:pt x="5870" y="6156"/>
                  <a:pt x="5846" y="6191"/>
                  <a:pt x="5810" y="6227"/>
                </a:cubicBezTo>
                <a:cubicBezTo>
                  <a:pt x="5715" y="6382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2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99" y="6858"/>
                  <a:pt x="6310" y="7156"/>
                </a:cubicBezTo>
                <a:cubicBezTo>
                  <a:pt x="6572" y="6846"/>
                  <a:pt x="6358" y="6644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46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6" y="6584"/>
                  <a:pt x="7156" y="6310"/>
                </a:cubicBezTo>
                <a:cubicBezTo>
                  <a:pt x="6858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2" y="5822"/>
                </a:cubicBezTo>
                <a:cubicBezTo>
                  <a:pt x="6620" y="5584"/>
                  <a:pt x="6406" y="5310"/>
                  <a:pt x="6168" y="5441"/>
                </a:cubicBezTo>
                <a:cubicBezTo>
                  <a:pt x="6418" y="5536"/>
                  <a:pt x="6322" y="5739"/>
                  <a:pt x="6227" y="5810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51"/>
                </a:cubicBezTo>
                <a:cubicBezTo>
                  <a:pt x="5929" y="5691"/>
                  <a:pt x="6025" y="5632"/>
                  <a:pt x="6072" y="5727"/>
                </a:cubicBezTo>
                <a:lnTo>
                  <a:pt x="6072" y="5703"/>
                </a:lnTo>
                <a:cubicBezTo>
                  <a:pt x="6084" y="5667"/>
                  <a:pt x="6072" y="5620"/>
                  <a:pt x="6037" y="5596"/>
                </a:cubicBezTo>
                <a:cubicBezTo>
                  <a:pt x="5989" y="5548"/>
                  <a:pt x="5906" y="5548"/>
                  <a:pt x="5846" y="5596"/>
                </a:cubicBezTo>
                <a:lnTo>
                  <a:pt x="5822" y="5632"/>
                </a:lnTo>
                <a:lnTo>
                  <a:pt x="5822" y="5632"/>
                </a:lnTo>
                <a:cubicBezTo>
                  <a:pt x="5799" y="5655"/>
                  <a:pt x="5799" y="5703"/>
                  <a:pt x="5799" y="5739"/>
                </a:cubicBezTo>
                <a:cubicBezTo>
                  <a:pt x="5548" y="5560"/>
                  <a:pt x="5334" y="5322"/>
                  <a:pt x="5203" y="5036"/>
                </a:cubicBezTo>
                <a:cubicBezTo>
                  <a:pt x="5679" y="5810"/>
                  <a:pt x="6096" y="4989"/>
                  <a:pt x="6489" y="5370"/>
                </a:cubicBezTo>
                <a:lnTo>
                  <a:pt x="6441" y="5334"/>
                </a:lnTo>
                <a:lnTo>
                  <a:pt x="6489" y="5370"/>
                </a:lnTo>
                <a:cubicBezTo>
                  <a:pt x="6358" y="5144"/>
                  <a:pt x="6239" y="5024"/>
                  <a:pt x="6132" y="4989"/>
                </a:cubicBezTo>
                <a:cubicBezTo>
                  <a:pt x="5834" y="4893"/>
                  <a:pt x="5715" y="5167"/>
                  <a:pt x="5560" y="5155"/>
                </a:cubicBezTo>
                <a:cubicBezTo>
                  <a:pt x="5668" y="5024"/>
                  <a:pt x="5632" y="4917"/>
                  <a:pt x="5489" y="4858"/>
                </a:cubicBezTo>
                <a:cubicBezTo>
                  <a:pt x="5501" y="5036"/>
                  <a:pt x="5346" y="5060"/>
                  <a:pt x="5239" y="4965"/>
                </a:cubicBezTo>
                <a:cubicBezTo>
                  <a:pt x="5096" y="4810"/>
                  <a:pt x="5072" y="4477"/>
                  <a:pt x="4667" y="4393"/>
                </a:cubicBezTo>
                <a:cubicBezTo>
                  <a:pt x="4608" y="4358"/>
                  <a:pt x="4548" y="4322"/>
                  <a:pt x="4489" y="4286"/>
                </a:cubicBezTo>
                <a:cubicBezTo>
                  <a:pt x="4560" y="4310"/>
                  <a:pt x="4620" y="4322"/>
                  <a:pt x="4691" y="4334"/>
                </a:cubicBezTo>
                <a:cubicBezTo>
                  <a:pt x="5037" y="4572"/>
                  <a:pt x="5298" y="4346"/>
                  <a:pt x="5501" y="4334"/>
                </a:cubicBezTo>
                <a:cubicBezTo>
                  <a:pt x="5632" y="4334"/>
                  <a:pt x="5739" y="4465"/>
                  <a:pt x="5608" y="4584"/>
                </a:cubicBezTo>
                <a:cubicBezTo>
                  <a:pt x="5739" y="4643"/>
                  <a:pt x="5834" y="4596"/>
                  <a:pt x="5858" y="4429"/>
                </a:cubicBezTo>
                <a:cubicBezTo>
                  <a:pt x="5977" y="4524"/>
                  <a:pt x="5858" y="4810"/>
                  <a:pt x="6144" y="4941"/>
                </a:cubicBezTo>
                <a:cubicBezTo>
                  <a:pt x="6251" y="5001"/>
                  <a:pt x="6418" y="5001"/>
                  <a:pt x="6668" y="4929"/>
                </a:cubicBezTo>
                <a:lnTo>
                  <a:pt x="6668" y="4929"/>
                </a:lnTo>
                <a:cubicBezTo>
                  <a:pt x="6132" y="4917"/>
                  <a:pt x="6406" y="4048"/>
                  <a:pt x="5537" y="4251"/>
                </a:cubicBezTo>
                <a:lnTo>
                  <a:pt x="5537" y="4251"/>
                </a:lnTo>
                <a:cubicBezTo>
                  <a:pt x="5822" y="4155"/>
                  <a:pt x="6144" y="4131"/>
                  <a:pt x="6453" y="4191"/>
                </a:cubicBezTo>
                <a:cubicBezTo>
                  <a:pt x="6418" y="4203"/>
                  <a:pt x="6394" y="4239"/>
                  <a:pt x="6394" y="4274"/>
                </a:cubicBezTo>
                <a:lnTo>
                  <a:pt x="6394" y="4286"/>
                </a:lnTo>
                <a:cubicBezTo>
                  <a:pt x="6382" y="4298"/>
                  <a:pt x="6382" y="4310"/>
                  <a:pt x="6394" y="4322"/>
                </a:cubicBezTo>
                <a:cubicBezTo>
                  <a:pt x="6394" y="4465"/>
                  <a:pt x="6572" y="4501"/>
                  <a:pt x="6644" y="4382"/>
                </a:cubicBezTo>
                <a:cubicBezTo>
                  <a:pt x="6537" y="4417"/>
                  <a:pt x="6513" y="4310"/>
                  <a:pt x="6561" y="4274"/>
                </a:cubicBezTo>
                <a:cubicBezTo>
                  <a:pt x="6620" y="4227"/>
                  <a:pt x="6727" y="4274"/>
                  <a:pt x="6763" y="4310"/>
                </a:cubicBezTo>
                <a:cubicBezTo>
                  <a:pt x="6799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2" y="4917"/>
                  <a:pt x="6930" y="4870"/>
                  <a:pt x="7061" y="4667"/>
                </a:cubicBezTo>
                <a:cubicBezTo>
                  <a:pt x="7156" y="4822"/>
                  <a:pt x="7251" y="4763"/>
                  <a:pt x="7263" y="4989"/>
                </a:cubicBezTo>
                <a:cubicBezTo>
                  <a:pt x="7465" y="4572"/>
                  <a:pt x="7227" y="4489"/>
                  <a:pt x="7156" y="4322"/>
                </a:cubicBezTo>
                <a:lnTo>
                  <a:pt x="7156" y="4322"/>
                </a:lnTo>
                <a:cubicBezTo>
                  <a:pt x="7334" y="4655"/>
                  <a:pt x="7608" y="4536"/>
                  <a:pt x="7823" y="4739"/>
                </a:cubicBezTo>
                <a:cubicBezTo>
                  <a:pt x="7787" y="4334"/>
                  <a:pt x="7489" y="4346"/>
                  <a:pt x="7287" y="4251"/>
                </a:cubicBezTo>
                <a:lnTo>
                  <a:pt x="7287" y="4251"/>
                </a:lnTo>
                <a:cubicBezTo>
                  <a:pt x="7823" y="4477"/>
                  <a:pt x="7954" y="4167"/>
                  <a:pt x="8287" y="4143"/>
                </a:cubicBezTo>
                <a:cubicBezTo>
                  <a:pt x="7954" y="4108"/>
                  <a:pt x="7823" y="3810"/>
                  <a:pt x="7287" y="4036"/>
                </a:cubicBezTo>
                <a:lnTo>
                  <a:pt x="7287" y="4036"/>
                </a:lnTo>
                <a:cubicBezTo>
                  <a:pt x="7489" y="3941"/>
                  <a:pt x="7787" y="3953"/>
                  <a:pt x="7823" y="3536"/>
                </a:cubicBezTo>
                <a:cubicBezTo>
                  <a:pt x="7596" y="3739"/>
                  <a:pt x="7334" y="3620"/>
                  <a:pt x="7156" y="3965"/>
                </a:cubicBezTo>
                <a:lnTo>
                  <a:pt x="7156" y="3965"/>
                </a:lnTo>
                <a:cubicBezTo>
                  <a:pt x="7227" y="3798"/>
                  <a:pt x="7465" y="3715"/>
                  <a:pt x="7263" y="3298"/>
                </a:cubicBezTo>
                <a:cubicBezTo>
                  <a:pt x="7251" y="3512"/>
                  <a:pt x="7156" y="3465"/>
                  <a:pt x="7061" y="3608"/>
                </a:cubicBezTo>
                <a:cubicBezTo>
                  <a:pt x="6930" y="3417"/>
                  <a:pt x="6572" y="3369"/>
                  <a:pt x="6501" y="3620"/>
                </a:cubicBezTo>
                <a:cubicBezTo>
                  <a:pt x="6739" y="3524"/>
                  <a:pt x="6822" y="3715"/>
                  <a:pt x="6811" y="3846"/>
                </a:cubicBezTo>
                <a:cubicBezTo>
                  <a:pt x="6811" y="3893"/>
                  <a:pt x="6799" y="3941"/>
                  <a:pt x="6763" y="3965"/>
                </a:cubicBezTo>
                <a:cubicBezTo>
                  <a:pt x="6727" y="4012"/>
                  <a:pt x="6608" y="4048"/>
                  <a:pt x="6561" y="4012"/>
                </a:cubicBezTo>
                <a:cubicBezTo>
                  <a:pt x="6513" y="3965"/>
                  <a:pt x="6537" y="3858"/>
                  <a:pt x="6644" y="3893"/>
                </a:cubicBezTo>
                <a:cubicBezTo>
                  <a:pt x="6632" y="3881"/>
                  <a:pt x="6620" y="3870"/>
                  <a:pt x="6608" y="3858"/>
                </a:cubicBezTo>
                <a:cubicBezTo>
                  <a:pt x="6561" y="3810"/>
                  <a:pt x="6477" y="3810"/>
                  <a:pt x="6430" y="3858"/>
                </a:cubicBezTo>
                <a:cubicBezTo>
                  <a:pt x="6406" y="3881"/>
                  <a:pt x="6394" y="3917"/>
                  <a:pt x="6394" y="3953"/>
                </a:cubicBezTo>
                <a:cubicBezTo>
                  <a:pt x="6382" y="3965"/>
                  <a:pt x="6382" y="3977"/>
                  <a:pt x="6394" y="4001"/>
                </a:cubicBezTo>
                <a:lnTo>
                  <a:pt x="6394" y="4001"/>
                </a:lnTo>
                <a:cubicBezTo>
                  <a:pt x="6394" y="4036"/>
                  <a:pt x="6418" y="4072"/>
                  <a:pt x="6453" y="4096"/>
                </a:cubicBezTo>
                <a:cubicBezTo>
                  <a:pt x="6144" y="4155"/>
                  <a:pt x="5822" y="4131"/>
                  <a:pt x="5537" y="4024"/>
                </a:cubicBezTo>
                <a:cubicBezTo>
                  <a:pt x="6430" y="4227"/>
                  <a:pt x="6132" y="3358"/>
                  <a:pt x="6668" y="3358"/>
                </a:cubicBezTo>
                <a:lnTo>
                  <a:pt x="6608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56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6" y="3679"/>
                  <a:pt x="5751" y="3643"/>
                  <a:pt x="5608" y="3703"/>
                </a:cubicBezTo>
                <a:cubicBezTo>
                  <a:pt x="5751" y="3822"/>
                  <a:pt x="5644" y="3965"/>
                  <a:pt x="5513" y="3953"/>
                </a:cubicBezTo>
                <a:cubicBezTo>
                  <a:pt x="5298" y="3953"/>
                  <a:pt x="5037" y="3727"/>
                  <a:pt x="4703" y="3953"/>
                </a:cubicBezTo>
                <a:cubicBezTo>
                  <a:pt x="4632" y="3965"/>
                  <a:pt x="4560" y="3977"/>
                  <a:pt x="4501" y="4001"/>
                </a:cubicBezTo>
                <a:cubicBezTo>
                  <a:pt x="4560" y="3965"/>
                  <a:pt x="4620" y="3929"/>
                  <a:pt x="4667" y="3893"/>
                </a:cubicBezTo>
                <a:cubicBezTo>
                  <a:pt x="5084" y="3822"/>
                  <a:pt x="5108" y="3477"/>
                  <a:pt x="5251" y="3322"/>
                </a:cubicBezTo>
                <a:cubicBezTo>
                  <a:pt x="5346" y="3227"/>
                  <a:pt x="5513" y="3250"/>
                  <a:pt x="5501" y="3429"/>
                </a:cubicBezTo>
                <a:cubicBezTo>
                  <a:pt x="5632" y="3369"/>
                  <a:pt x="5679" y="3274"/>
                  <a:pt x="5572" y="3131"/>
                </a:cubicBezTo>
                <a:cubicBezTo>
                  <a:pt x="5715" y="3119"/>
                  <a:pt x="5846" y="3393"/>
                  <a:pt x="6132" y="3298"/>
                </a:cubicBezTo>
                <a:cubicBezTo>
                  <a:pt x="6251" y="3262"/>
                  <a:pt x="6370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8" y="2727"/>
                  <a:pt x="5810" y="2548"/>
                </a:cubicBezTo>
                <a:cubicBezTo>
                  <a:pt x="5799" y="2584"/>
                  <a:pt x="5810" y="2619"/>
                  <a:pt x="5834" y="2655"/>
                </a:cubicBezTo>
                <a:lnTo>
                  <a:pt x="5834" y="2667"/>
                </a:lnTo>
                <a:lnTo>
                  <a:pt x="5858" y="2691"/>
                </a:lnTo>
                <a:cubicBezTo>
                  <a:pt x="5953" y="2786"/>
                  <a:pt x="6120" y="2691"/>
                  <a:pt x="6084" y="2560"/>
                </a:cubicBezTo>
                <a:cubicBezTo>
                  <a:pt x="6025" y="2655"/>
                  <a:pt x="5929" y="2596"/>
                  <a:pt x="5941" y="2536"/>
                </a:cubicBezTo>
                <a:cubicBezTo>
                  <a:pt x="5965" y="2465"/>
                  <a:pt x="6060" y="2417"/>
                  <a:pt x="6120" y="2417"/>
                </a:cubicBezTo>
                <a:cubicBezTo>
                  <a:pt x="6156" y="2417"/>
                  <a:pt x="6203" y="2441"/>
                  <a:pt x="6239" y="2477"/>
                </a:cubicBezTo>
                <a:cubicBezTo>
                  <a:pt x="6394" y="2572"/>
                  <a:pt x="6346" y="2810"/>
                  <a:pt x="6180" y="2846"/>
                </a:cubicBezTo>
                <a:cubicBezTo>
                  <a:pt x="6406" y="2977"/>
                  <a:pt x="6620" y="2703"/>
                  <a:pt x="6572" y="2465"/>
                </a:cubicBezTo>
                <a:cubicBezTo>
                  <a:pt x="6751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68" y="1976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58" y="1476"/>
                  <a:pt x="7072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4" y="1441"/>
                  <a:pt x="6322" y="1131"/>
                </a:cubicBezTo>
                <a:cubicBezTo>
                  <a:pt x="6299" y="1429"/>
                  <a:pt x="6037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91" y="1500"/>
                  <a:pt x="5751" y="1345"/>
                </a:cubicBezTo>
                <a:cubicBezTo>
                  <a:pt x="5906" y="1512"/>
                  <a:pt x="5787" y="1548"/>
                  <a:pt x="5822" y="1715"/>
                </a:cubicBezTo>
                <a:cubicBezTo>
                  <a:pt x="5596" y="1667"/>
                  <a:pt x="5322" y="1893"/>
                  <a:pt x="5441" y="2119"/>
                </a:cubicBezTo>
                <a:cubicBezTo>
                  <a:pt x="5489" y="1941"/>
                  <a:pt x="5715" y="1905"/>
                  <a:pt x="5822" y="2060"/>
                </a:cubicBezTo>
                <a:cubicBezTo>
                  <a:pt x="5858" y="2084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703" y="2357"/>
                  <a:pt x="5632" y="2274"/>
                  <a:pt x="5739" y="2215"/>
                </a:cubicBezTo>
                <a:cubicBezTo>
                  <a:pt x="5608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703" y="2488"/>
                  <a:pt x="5739" y="2488"/>
                </a:cubicBezTo>
                <a:cubicBezTo>
                  <a:pt x="5560" y="2738"/>
                  <a:pt x="5322" y="2941"/>
                  <a:pt x="5037" y="3084"/>
                </a:cubicBezTo>
                <a:cubicBezTo>
                  <a:pt x="5810" y="2596"/>
                  <a:pt x="4989" y="2191"/>
                  <a:pt x="5370" y="1798"/>
                </a:cubicBezTo>
                <a:lnTo>
                  <a:pt x="5334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203" y="1869"/>
                  <a:pt x="5072" y="2000"/>
                  <a:pt x="4989" y="2155"/>
                </a:cubicBezTo>
                <a:cubicBezTo>
                  <a:pt x="4894" y="2453"/>
                  <a:pt x="5167" y="2572"/>
                  <a:pt x="5156" y="2727"/>
                </a:cubicBezTo>
                <a:cubicBezTo>
                  <a:pt x="5025" y="2619"/>
                  <a:pt x="4917" y="2655"/>
                  <a:pt x="4858" y="2798"/>
                </a:cubicBezTo>
                <a:cubicBezTo>
                  <a:pt x="5037" y="2774"/>
                  <a:pt x="5060" y="2953"/>
                  <a:pt x="4965" y="3048"/>
                </a:cubicBezTo>
                <a:cubicBezTo>
                  <a:pt x="4822" y="3179"/>
                  <a:pt x="4477" y="3215"/>
                  <a:pt x="4394" y="3620"/>
                </a:cubicBezTo>
                <a:cubicBezTo>
                  <a:pt x="4358" y="3667"/>
                  <a:pt x="4322" y="3727"/>
                  <a:pt x="4286" y="3786"/>
                </a:cubicBezTo>
                <a:cubicBezTo>
                  <a:pt x="4310" y="3727"/>
                  <a:pt x="4322" y="3655"/>
                  <a:pt x="4334" y="3596"/>
                </a:cubicBezTo>
                <a:cubicBezTo>
                  <a:pt x="4572" y="3250"/>
                  <a:pt x="4346" y="3000"/>
                  <a:pt x="4334" y="2786"/>
                </a:cubicBezTo>
                <a:cubicBezTo>
                  <a:pt x="4334" y="2643"/>
                  <a:pt x="4465" y="2548"/>
                  <a:pt x="4584" y="2679"/>
                </a:cubicBezTo>
                <a:cubicBezTo>
                  <a:pt x="4644" y="2548"/>
                  <a:pt x="4596" y="2441"/>
                  <a:pt x="4429" y="2417"/>
                </a:cubicBezTo>
                <a:cubicBezTo>
                  <a:pt x="4525" y="2310"/>
                  <a:pt x="4810" y="2417"/>
                  <a:pt x="4941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48" y="1869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7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46" y="1500"/>
                  <a:pt x="4394" y="1476"/>
                  <a:pt x="4441" y="1476"/>
                </a:cubicBezTo>
                <a:cubicBezTo>
                  <a:pt x="4560" y="1476"/>
                  <a:pt x="4763" y="1548"/>
                  <a:pt x="4656" y="1786"/>
                </a:cubicBezTo>
                <a:cubicBezTo>
                  <a:pt x="4917" y="1715"/>
                  <a:pt x="4870" y="1369"/>
                  <a:pt x="4679" y="1238"/>
                </a:cubicBezTo>
                <a:cubicBezTo>
                  <a:pt x="4822" y="1143"/>
                  <a:pt x="4763" y="1036"/>
                  <a:pt x="4989" y="1024"/>
                </a:cubicBezTo>
                <a:cubicBezTo>
                  <a:pt x="4572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8" y="1072"/>
                  <a:pt x="3715" y="822"/>
                  <a:pt x="3298" y="1024"/>
                </a:cubicBezTo>
                <a:cubicBezTo>
                  <a:pt x="3524" y="1036"/>
                  <a:pt x="3465" y="1143"/>
                  <a:pt x="3620" y="1238"/>
                </a:cubicBezTo>
                <a:cubicBezTo>
                  <a:pt x="3417" y="1369"/>
                  <a:pt x="3370" y="1715"/>
                  <a:pt x="3632" y="1786"/>
                </a:cubicBezTo>
                <a:cubicBezTo>
                  <a:pt x="3524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5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096" y="1846"/>
                </a:cubicBezTo>
                <a:cubicBezTo>
                  <a:pt x="4155" y="2143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86" y="1869"/>
                  <a:pt x="3286" y="2024"/>
                  <a:pt x="3346" y="2143"/>
                </a:cubicBezTo>
                <a:cubicBezTo>
                  <a:pt x="3477" y="2417"/>
                  <a:pt x="3763" y="2310"/>
                  <a:pt x="3870" y="2417"/>
                </a:cubicBezTo>
                <a:cubicBezTo>
                  <a:pt x="3691" y="2441"/>
                  <a:pt x="3643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53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1" y="3667"/>
                  <a:pt x="3905" y="3620"/>
                </a:cubicBezTo>
                <a:cubicBezTo>
                  <a:pt x="3822" y="3215"/>
                  <a:pt x="3489" y="3179"/>
                  <a:pt x="3334" y="3036"/>
                </a:cubicBezTo>
                <a:cubicBezTo>
                  <a:pt x="3239" y="2953"/>
                  <a:pt x="3262" y="2774"/>
                  <a:pt x="3441" y="2798"/>
                </a:cubicBezTo>
                <a:cubicBezTo>
                  <a:pt x="3382" y="2655"/>
                  <a:pt x="3286" y="2619"/>
                  <a:pt x="3143" y="2715"/>
                </a:cubicBezTo>
                <a:cubicBezTo>
                  <a:pt x="3132" y="2572"/>
                  <a:pt x="3405" y="2441"/>
                  <a:pt x="3310" y="2155"/>
                </a:cubicBezTo>
                <a:cubicBezTo>
                  <a:pt x="3274" y="2036"/>
                  <a:pt x="3155" y="1929"/>
                  <a:pt x="2929" y="1798"/>
                </a:cubicBezTo>
                <a:cubicBezTo>
                  <a:pt x="3310" y="2179"/>
                  <a:pt x="2489" y="2596"/>
                  <a:pt x="3262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53"/>
                  <a:pt x="2703" y="2441"/>
                  <a:pt x="2703" y="2429"/>
                </a:cubicBezTo>
                <a:cubicBezTo>
                  <a:pt x="2786" y="2346"/>
                  <a:pt x="2715" y="2191"/>
                  <a:pt x="2596" y="2203"/>
                </a:cubicBezTo>
                <a:lnTo>
                  <a:pt x="2572" y="2203"/>
                </a:lnTo>
                <a:cubicBezTo>
                  <a:pt x="2667" y="2262"/>
                  <a:pt x="2608" y="2346"/>
                  <a:pt x="2548" y="2346"/>
                </a:cubicBezTo>
                <a:cubicBezTo>
                  <a:pt x="2477" y="2334"/>
                  <a:pt x="2429" y="2227"/>
                  <a:pt x="2429" y="2179"/>
                </a:cubicBezTo>
                <a:cubicBezTo>
                  <a:pt x="2429" y="2131"/>
                  <a:pt x="2453" y="2084"/>
                  <a:pt x="2489" y="2048"/>
                </a:cubicBezTo>
                <a:cubicBezTo>
                  <a:pt x="2584" y="1893"/>
                  <a:pt x="2810" y="1941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2" y="1536"/>
                  <a:pt x="2405" y="1512"/>
                  <a:pt x="2548" y="1345"/>
                </a:cubicBezTo>
                <a:cubicBezTo>
                  <a:pt x="2119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0" y="1417"/>
                  <a:pt x="1989" y="1119"/>
                </a:cubicBezTo>
                <a:cubicBezTo>
                  <a:pt x="1727" y="1441"/>
                  <a:pt x="1941" y="1631"/>
                  <a:pt x="2024" y="1857"/>
                </a:cubicBezTo>
                <a:lnTo>
                  <a:pt x="2024" y="1857"/>
                </a:lnTo>
                <a:cubicBezTo>
                  <a:pt x="1798" y="1310"/>
                  <a:pt x="1500" y="1429"/>
                  <a:pt x="1238" y="1214"/>
                </a:cubicBezTo>
                <a:cubicBezTo>
                  <a:pt x="1453" y="1476"/>
                  <a:pt x="1334" y="1786"/>
                  <a:pt x="1869" y="2000"/>
                </a:cubicBezTo>
                <a:lnTo>
                  <a:pt x="1869" y="2000"/>
                </a:lnTo>
                <a:cubicBezTo>
                  <a:pt x="1655" y="1917"/>
                  <a:pt x="1453" y="1703"/>
                  <a:pt x="1143" y="1965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096"/>
                  <a:pt x="1357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91" y="2691"/>
                  <a:pt x="1905" y="2965"/>
                  <a:pt x="2131" y="2846"/>
                </a:cubicBezTo>
                <a:cubicBezTo>
                  <a:pt x="1953" y="2798"/>
                  <a:pt x="1917" y="2560"/>
                  <a:pt x="2072" y="2465"/>
                </a:cubicBezTo>
                <a:cubicBezTo>
                  <a:pt x="2108" y="2429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24"/>
                </a:cubicBezTo>
                <a:cubicBezTo>
                  <a:pt x="2370" y="2596"/>
                  <a:pt x="2286" y="2655"/>
                  <a:pt x="2227" y="2548"/>
                </a:cubicBezTo>
                <a:cubicBezTo>
                  <a:pt x="2191" y="2679"/>
                  <a:pt x="2346" y="2786"/>
                  <a:pt x="2453" y="2691"/>
                </a:cubicBezTo>
                <a:cubicBezTo>
                  <a:pt x="2465" y="2679"/>
                  <a:pt x="2465" y="2667"/>
                  <a:pt x="2477" y="2655"/>
                </a:cubicBezTo>
                <a:lnTo>
                  <a:pt x="2477" y="2643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15"/>
                  <a:pt x="2953" y="2953"/>
                  <a:pt x="3096" y="3239"/>
                </a:cubicBezTo>
                <a:cubicBezTo>
                  <a:pt x="2608" y="2465"/>
                  <a:pt x="2203" y="3286"/>
                  <a:pt x="1810" y="2905"/>
                </a:cubicBezTo>
                <a:cubicBezTo>
                  <a:pt x="1941" y="3143"/>
                  <a:pt x="2048" y="3250"/>
                  <a:pt x="2167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1" y="3262"/>
                  <a:pt x="2667" y="3358"/>
                  <a:pt x="2810" y="3417"/>
                </a:cubicBezTo>
                <a:cubicBezTo>
                  <a:pt x="2786" y="3239"/>
                  <a:pt x="2953" y="3215"/>
                  <a:pt x="3060" y="3310"/>
                </a:cubicBezTo>
                <a:cubicBezTo>
                  <a:pt x="3191" y="3465"/>
                  <a:pt x="3227" y="3810"/>
                  <a:pt x="3632" y="3881"/>
                </a:cubicBezTo>
                <a:cubicBezTo>
                  <a:pt x="3691" y="3917"/>
                  <a:pt x="3739" y="3953"/>
                  <a:pt x="3810" y="3989"/>
                </a:cubicBezTo>
                <a:cubicBezTo>
                  <a:pt x="3739" y="3965"/>
                  <a:pt x="3667" y="3953"/>
                  <a:pt x="3608" y="3941"/>
                </a:cubicBezTo>
                <a:cubicBezTo>
                  <a:pt x="3262" y="3715"/>
                  <a:pt x="3001" y="3929"/>
                  <a:pt x="2798" y="3941"/>
                </a:cubicBezTo>
                <a:cubicBezTo>
                  <a:pt x="2655" y="3941"/>
                  <a:pt x="2560" y="3810"/>
                  <a:pt x="2691" y="3703"/>
                </a:cubicBezTo>
                <a:cubicBezTo>
                  <a:pt x="2560" y="3631"/>
                  <a:pt x="2453" y="3679"/>
                  <a:pt x="2429" y="3846"/>
                </a:cubicBezTo>
                <a:cubicBezTo>
                  <a:pt x="2322" y="3750"/>
                  <a:pt x="2429" y="3465"/>
                  <a:pt x="2155" y="3322"/>
                </a:cubicBezTo>
                <a:cubicBezTo>
                  <a:pt x="2048" y="3274"/>
                  <a:pt x="1881" y="3274"/>
                  <a:pt x="1631" y="3346"/>
                </a:cubicBezTo>
                <a:lnTo>
                  <a:pt x="1631" y="3346"/>
                </a:lnTo>
                <a:cubicBezTo>
                  <a:pt x="2179" y="3346"/>
                  <a:pt x="1881" y="4227"/>
                  <a:pt x="2774" y="4012"/>
                </a:cubicBezTo>
                <a:cubicBezTo>
                  <a:pt x="2477" y="4120"/>
                  <a:pt x="2155" y="4143"/>
                  <a:pt x="1858" y="4084"/>
                </a:cubicBezTo>
                <a:cubicBezTo>
                  <a:pt x="1881" y="4060"/>
                  <a:pt x="1905" y="4036"/>
                  <a:pt x="1917" y="4001"/>
                </a:cubicBezTo>
                <a:lnTo>
                  <a:pt x="1917" y="3989"/>
                </a:lnTo>
                <a:cubicBezTo>
                  <a:pt x="1917" y="3977"/>
                  <a:pt x="1917" y="3953"/>
                  <a:pt x="1917" y="3941"/>
                </a:cubicBezTo>
                <a:cubicBezTo>
                  <a:pt x="1905" y="3810"/>
                  <a:pt x="1727" y="3762"/>
                  <a:pt x="1667" y="3881"/>
                </a:cubicBezTo>
                <a:cubicBezTo>
                  <a:pt x="1774" y="3858"/>
                  <a:pt x="1786" y="3953"/>
                  <a:pt x="1738" y="4001"/>
                </a:cubicBezTo>
                <a:cubicBezTo>
                  <a:pt x="1691" y="4036"/>
                  <a:pt x="1584" y="4001"/>
                  <a:pt x="1536" y="3953"/>
                </a:cubicBezTo>
                <a:cubicBezTo>
                  <a:pt x="1512" y="3917"/>
                  <a:pt x="1488" y="3881"/>
                  <a:pt x="1488" y="3834"/>
                </a:cubicBezTo>
                <a:cubicBezTo>
                  <a:pt x="1488" y="3703"/>
                  <a:pt x="1560" y="3512"/>
                  <a:pt x="1798" y="3608"/>
                </a:cubicBezTo>
                <a:cubicBezTo>
                  <a:pt x="1727" y="3358"/>
                  <a:pt x="1381" y="3405"/>
                  <a:pt x="1250" y="3596"/>
                </a:cubicBezTo>
                <a:cubicBezTo>
                  <a:pt x="1155" y="3453"/>
                  <a:pt x="1048" y="3500"/>
                  <a:pt x="1036" y="3286"/>
                </a:cubicBezTo>
                <a:cubicBezTo>
                  <a:pt x="834" y="3703"/>
                  <a:pt x="1084" y="3786"/>
                  <a:pt x="1143" y="3953"/>
                </a:cubicBezTo>
                <a:lnTo>
                  <a:pt x="1143" y="3953"/>
                </a:lnTo>
                <a:cubicBezTo>
                  <a:pt x="976" y="3608"/>
                  <a:pt x="703" y="3727"/>
                  <a:pt x="488" y="3524"/>
                </a:cubicBezTo>
                <a:cubicBezTo>
                  <a:pt x="512" y="3941"/>
                  <a:pt x="810" y="3929"/>
                  <a:pt x="1024" y="4024"/>
                </a:cubicBezTo>
                <a:lnTo>
                  <a:pt x="1024" y="4024"/>
                </a:lnTo>
                <a:cubicBezTo>
                  <a:pt x="476" y="3798"/>
                  <a:pt x="345" y="4096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65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31"/>
                  <a:pt x="5715" y="4143"/>
                  <a:pt x="5644" y="4167"/>
                </a:cubicBezTo>
                <a:cubicBezTo>
                  <a:pt x="5453" y="4215"/>
                  <a:pt x="5275" y="4286"/>
                  <a:pt x="5096" y="4370"/>
                </a:cubicBezTo>
                <a:cubicBezTo>
                  <a:pt x="4989" y="4393"/>
                  <a:pt x="4870" y="4370"/>
                  <a:pt x="4763" y="4322"/>
                </a:cubicBezTo>
                <a:cubicBezTo>
                  <a:pt x="4941" y="4322"/>
                  <a:pt x="5096" y="4251"/>
                  <a:pt x="5215" y="4131"/>
                </a:cubicBezTo>
                <a:cubicBezTo>
                  <a:pt x="5096" y="4001"/>
                  <a:pt x="4941" y="3929"/>
                  <a:pt x="4763" y="3941"/>
                </a:cubicBezTo>
                <a:close/>
                <a:moveTo>
                  <a:pt x="5179" y="5013"/>
                </a:moveTo>
                <a:close/>
                <a:moveTo>
                  <a:pt x="4894" y="4893"/>
                </a:moveTo>
                <a:cubicBezTo>
                  <a:pt x="4906" y="4727"/>
                  <a:pt x="4834" y="4572"/>
                  <a:pt x="4715" y="4453"/>
                </a:cubicBezTo>
                <a:cubicBezTo>
                  <a:pt x="4822" y="4477"/>
                  <a:pt x="4917" y="4548"/>
                  <a:pt x="4977" y="4643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298"/>
                  <a:pt x="5358" y="5370"/>
                </a:cubicBezTo>
                <a:cubicBezTo>
                  <a:pt x="5298" y="5310"/>
                  <a:pt x="5227" y="5263"/>
                  <a:pt x="5179" y="5227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15"/>
                </a:cubicBezTo>
                <a:cubicBezTo>
                  <a:pt x="4560" y="4846"/>
                  <a:pt x="4739" y="4905"/>
                  <a:pt x="4906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03"/>
                  <a:pt x="5001" y="3119"/>
                  <a:pt x="5179" y="3024"/>
                </a:cubicBezTo>
                <a:cubicBezTo>
                  <a:pt x="5227" y="2989"/>
                  <a:pt x="5298" y="2941"/>
                  <a:pt x="5358" y="2893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50"/>
                  <a:pt x="5048" y="3429"/>
                  <a:pt x="4977" y="3608"/>
                </a:cubicBezTo>
                <a:cubicBezTo>
                  <a:pt x="4917" y="3703"/>
                  <a:pt x="4822" y="3774"/>
                  <a:pt x="4715" y="3810"/>
                </a:cubicBezTo>
                <a:cubicBezTo>
                  <a:pt x="4834" y="3691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55"/>
                </a:cubicBezTo>
                <a:cubicBezTo>
                  <a:pt x="3965" y="2977"/>
                  <a:pt x="4036" y="2798"/>
                  <a:pt x="4096" y="2608"/>
                </a:cubicBezTo>
                <a:cubicBezTo>
                  <a:pt x="4108" y="2536"/>
                  <a:pt x="4120" y="2465"/>
                  <a:pt x="4132" y="2381"/>
                </a:cubicBezTo>
                <a:cubicBezTo>
                  <a:pt x="4132" y="2465"/>
                  <a:pt x="4144" y="2536"/>
                  <a:pt x="4167" y="2608"/>
                </a:cubicBezTo>
                <a:cubicBezTo>
                  <a:pt x="4215" y="2798"/>
                  <a:pt x="4286" y="2977"/>
                  <a:pt x="4370" y="3155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36"/>
                  <a:pt x="4132" y="3036"/>
                </a:cubicBezTo>
                <a:cubicBezTo>
                  <a:pt x="3894" y="3036"/>
                  <a:pt x="3774" y="3322"/>
                  <a:pt x="3941" y="3489"/>
                </a:cubicBezTo>
                <a:close/>
                <a:moveTo>
                  <a:pt x="4132" y="5215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096"/>
                </a:cubicBezTo>
                <a:cubicBezTo>
                  <a:pt x="4334" y="5239"/>
                  <a:pt x="4215" y="5382"/>
                  <a:pt x="4167" y="5644"/>
                </a:cubicBezTo>
                <a:cubicBezTo>
                  <a:pt x="4144" y="5715"/>
                  <a:pt x="4132" y="5798"/>
                  <a:pt x="4132" y="5870"/>
                </a:cubicBezTo>
                <a:cubicBezTo>
                  <a:pt x="4120" y="5798"/>
                  <a:pt x="4108" y="5715"/>
                  <a:pt x="4096" y="5644"/>
                </a:cubicBezTo>
                <a:cubicBezTo>
                  <a:pt x="4036" y="5382"/>
                  <a:pt x="3929" y="5239"/>
                  <a:pt x="3894" y="5096"/>
                </a:cubicBezTo>
                <a:cubicBezTo>
                  <a:pt x="3858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15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24"/>
                  <a:pt x="3405" y="3691"/>
                  <a:pt x="3536" y="3798"/>
                </a:cubicBezTo>
                <a:cubicBezTo>
                  <a:pt x="3429" y="3774"/>
                  <a:pt x="3334" y="3703"/>
                  <a:pt x="3274" y="3620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93" y="2893"/>
                </a:cubicBezTo>
                <a:cubicBezTo>
                  <a:pt x="2953" y="2941"/>
                  <a:pt x="3012" y="2989"/>
                  <a:pt x="3072" y="3036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91" y="3417"/>
                  <a:pt x="3524" y="3346"/>
                  <a:pt x="3358" y="3358"/>
                </a:cubicBezTo>
                <a:close/>
                <a:moveTo>
                  <a:pt x="3798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7" y="5048"/>
                  <a:pt x="3239" y="5132"/>
                  <a:pt x="3072" y="5227"/>
                </a:cubicBezTo>
                <a:cubicBezTo>
                  <a:pt x="3012" y="5263"/>
                  <a:pt x="2953" y="5310"/>
                  <a:pt x="2881" y="5358"/>
                </a:cubicBezTo>
                <a:cubicBezTo>
                  <a:pt x="2929" y="5298"/>
                  <a:pt x="2977" y="5227"/>
                  <a:pt x="3012" y="5167"/>
                </a:cubicBezTo>
                <a:cubicBezTo>
                  <a:pt x="3108" y="5001"/>
                  <a:pt x="3191" y="4822"/>
                  <a:pt x="3262" y="4643"/>
                </a:cubicBezTo>
                <a:cubicBezTo>
                  <a:pt x="3322" y="4548"/>
                  <a:pt x="3417" y="4477"/>
                  <a:pt x="3524" y="4441"/>
                </a:cubicBezTo>
                <a:cubicBezTo>
                  <a:pt x="3405" y="4560"/>
                  <a:pt x="3334" y="4727"/>
                  <a:pt x="3346" y="4893"/>
                </a:cubicBezTo>
                <a:cubicBezTo>
                  <a:pt x="3513" y="4905"/>
                  <a:pt x="3691" y="4846"/>
                  <a:pt x="3810" y="4715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65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29"/>
                  <a:pt x="3143" y="4001"/>
                  <a:pt x="3024" y="4131"/>
                </a:cubicBezTo>
                <a:cubicBezTo>
                  <a:pt x="3143" y="4251"/>
                  <a:pt x="3298" y="4322"/>
                  <a:pt x="3477" y="4322"/>
                </a:cubicBezTo>
                <a:cubicBezTo>
                  <a:pt x="3370" y="4370"/>
                  <a:pt x="3251" y="4393"/>
                  <a:pt x="3143" y="4370"/>
                </a:cubicBezTo>
                <a:cubicBezTo>
                  <a:pt x="2965" y="4286"/>
                  <a:pt x="2786" y="4215"/>
                  <a:pt x="2596" y="4167"/>
                </a:cubicBezTo>
                <a:cubicBezTo>
                  <a:pt x="2524" y="4143"/>
                  <a:pt x="2441" y="4131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8" name="Google Shape;5688;p34"/>
          <p:cNvSpPr/>
          <p:nvPr/>
        </p:nvSpPr>
        <p:spPr>
          <a:xfrm rot="5400000">
            <a:off x="2349412" y="5870169"/>
            <a:ext cx="751059" cy="752056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0" y="4143"/>
                </a:moveTo>
                <a:cubicBezTo>
                  <a:pt x="346" y="4167"/>
                  <a:pt x="477" y="4477"/>
                  <a:pt x="1012" y="4239"/>
                </a:cubicBezTo>
                <a:lnTo>
                  <a:pt x="1012" y="4239"/>
                </a:lnTo>
                <a:cubicBezTo>
                  <a:pt x="798" y="4346"/>
                  <a:pt x="512" y="4334"/>
                  <a:pt x="477" y="4739"/>
                </a:cubicBezTo>
                <a:cubicBezTo>
                  <a:pt x="691" y="4536"/>
                  <a:pt x="965" y="4655"/>
                  <a:pt x="1143" y="4322"/>
                </a:cubicBezTo>
                <a:lnTo>
                  <a:pt x="1143" y="4322"/>
                </a:lnTo>
                <a:cubicBezTo>
                  <a:pt x="1072" y="4489"/>
                  <a:pt x="822" y="4572"/>
                  <a:pt x="1024" y="4989"/>
                </a:cubicBezTo>
                <a:cubicBezTo>
                  <a:pt x="1048" y="4763"/>
                  <a:pt x="1143" y="4810"/>
                  <a:pt x="1239" y="4667"/>
                </a:cubicBezTo>
                <a:cubicBezTo>
                  <a:pt x="1370" y="4870"/>
                  <a:pt x="1715" y="4917"/>
                  <a:pt x="1786" y="4655"/>
                </a:cubicBezTo>
                <a:cubicBezTo>
                  <a:pt x="1548" y="4763"/>
                  <a:pt x="1477" y="4560"/>
                  <a:pt x="1477" y="4441"/>
                </a:cubicBezTo>
                <a:cubicBezTo>
                  <a:pt x="1477" y="4394"/>
                  <a:pt x="1500" y="4346"/>
                  <a:pt x="1536" y="4310"/>
                </a:cubicBezTo>
                <a:cubicBezTo>
                  <a:pt x="1572" y="4274"/>
                  <a:pt x="1679" y="4227"/>
                  <a:pt x="1727" y="4274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65"/>
                  <a:pt x="1905" y="4322"/>
                </a:cubicBezTo>
                <a:cubicBezTo>
                  <a:pt x="1905" y="4310"/>
                  <a:pt x="1905" y="4298"/>
                  <a:pt x="1905" y="4286"/>
                </a:cubicBezTo>
                <a:lnTo>
                  <a:pt x="1905" y="4274"/>
                </a:lnTo>
                <a:cubicBezTo>
                  <a:pt x="1893" y="4239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48"/>
                  <a:pt x="2167" y="4917"/>
                  <a:pt x="1620" y="4929"/>
                </a:cubicBezTo>
                <a:lnTo>
                  <a:pt x="1620" y="4929"/>
                </a:lnTo>
                <a:cubicBezTo>
                  <a:pt x="1881" y="5001"/>
                  <a:pt x="2036" y="4989"/>
                  <a:pt x="2143" y="4941"/>
                </a:cubicBezTo>
                <a:cubicBezTo>
                  <a:pt x="2417" y="4798"/>
                  <a:pt x="2310" y="4513"/>
                  <a:pt x="2429" y="4417"/>
                </a:cubicBezTo>
                <a:cubicBezTo>
                  <a:pt x="2453" y="4596"/>
                  <a:pt x="2548" y="4644"/>
                  <a:pt x="2679" y="4584"/>
                </a:cubicBezTo>
                <a:cubicBezTo>
                  <a:pt x="2548" y="4465"/>
                  <a:pt x="2655" y="4322"/>
                  <a:pt x="2786" y="4334"/>
                </a:cubicBezTo>
                <a:cubicBezTo>
                  <a:pt x="2989" y="4334"/>
                  <a:pt x="3251" y="4560"/>
                  <a:pt x="3596" y="4334"/>
                </a:cubicBezTo>
                <a:cubicBezTo>
                  <a:pt x="3667" y="4322"/>
                  <a:pt x="3727" y="4310"/>
                  <a:pt x="3798" y="4286"/>
                </a:cubicBezTo>
                <a:cubicBezTo>
                  <a:pt x="3739" y="4310"/>
                  <a:pt x="3679" y="4358"/>
                  <a:pt x="3620" y="4394"/>
                </a:cubicBezTo>
                <a:cubicBezTo>
                  <a:pt x="3215" y="4465"/>
                  <a:pt x="3191" y="4810"/>
                  <a:pt x="3048" y="4965"/>
                </a:cubicBezTo>
                <a:cubicBezTo>
                  <a:pt x="2953" y="5060"/>
                  <a:pt x="2786" y="5036"/>
                  <a:pt x="2798" y="4858"/>
                </a:cubicBezTo>
                <a:cubicBezTo>
                  <a:pt x="2655" y="4905"/>
                  <a:pt x="2620" y="5013"/>
                  <a:pt x="2727" y="5156"/>
                </a:cubicBezTo>
                <a:cubicBezTo>
                  <a:pt x="2572" y="5167"/>
                  <a:pt x="2453" y="4894"/>
                  <a:pt x="2155" y="4989"/>
                </a:cubicBezTo>
                <a:cubicBezTo>
                  <a:pt x="2048" y="5025"/>
                  <a:pt x="1929" y="5132"/>
                  <a:pt x="1798" y="5370"/>
                </a:cubicBezTo>
                <a:cubicBezTo>
                  <a:pt x="1810" y="5346"/>
                  <a:pt x="1834" y="5334"/>
                  <a:pt x="1846" y="5322"/>
                </a:cubicBezTo>
                <a:cubicBezTo>
                  <a:pt x="1834" y="5334"/>
                  <a:pt x="1822" y="5346"/>
                  <a:pt x="1798" y="5370"/>
                </a:cubicBezTo>
                <a:cubicBezTo>
                  <a:pt x="2191" y="4989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22"/>
                  <a:pt x="2739" y="5560"/>
                  <a:pt x="2489" y="5739"/>
                </a:cubicBezTo>
                <a:cubicBezTo>
                  <a:pt x="2489" y="5691"/>
                  <a:pt x="2489" y="5656"/>
                  <a:pt x="2465" y="5632"/>
                </a:cubicBezTo>
                <a:lnTo>
                  <a:pt x="2465" y="5632"/>
                </a:lnTo>
                <a:lnTo>
                  <a:pt x="2441" y="5596"/>
                </a:lnTo>
                <a:cubicBezTo>
                  <a:pt x="2334" y="5501"/>
                  <a:pt x="2179" y="5596"/>
                  <a:pt x="2215" y="5727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34" y="5822"/>
                  <a:pt x="2239" y="5870"/>
                  <a:pt x="2179" y="5870"/>
                </a:cubicBezTo>
                <a:cubicBezTo>
                  <a:pt x="2132" y="5870"/>
                  <a:pt x="2096" y="5846"/>
                  <a:pt x="2060" y="5822"/>
                </a:cubicBezTo>
                <a:cubicBezTo>
                  <a:pt x="1965" y="5739"/>
                  <a:pt x="1881" y="5537"/>
                  <a:pt x="2120" y="5441"/>
                </a:cubicBezTo>
                <a:cubicBezTo>
                  <a:pt x="1893" y="5310"/>
                  <a:pt x="1679" y="5596"/>
                  <a:pt x="1715" y="5822"/>
                </a:cubicBezTo>
                <a:cubicBezTo>
                  <a:pt x="1548" y="5787"/>
                  <a:pt x="1512" y="5894"/>
                  <a:pt x="1346" y="5751"/>
                </a:cubicBezTo>
                <a:cubicBezTo>
                  <a:pt x="1500" y="6191"/>
                  <a:pt x="1739" y="6072"/>
                  <a:pt x="1893" y="6144"/>
                </a:cubicBezTo>
                <a:lnTo>
                  <a:pt x="1893" y="6144"/>
                </a:lnTo>
                <a:cubicBezTo>
                  <a:pt x="1536" y="6025"/>
                  <a:pt x="1429" y="6299"/>
                  <a:pt x="1131" y="6310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01"/>
                  <a:pt x="1441" y="6810"/>
                  <a:pt x="1227" y="7072"/>
                </a:cubicBezTo>
                <a:cubicBezTo>
                  <a:pt x="1489" y="6858"/>
                  <a:pt x="1786" y="6977"/>
                  <a:pt x="2012" y="6429"/>
                </a:cubicBezTo>
                <a:lnTo>
                  <a:pt x="2012" y="6429"/>
                </a:lnTo>
                <a:cubicBezTo>
                  <a:pt x="1929" y="6656"/>
                  <a:pt x="1715" y="6846"/>
                  <a:pt x="1977" y="7168"/>
                </a:cubicBezTo>
                <a:cubicBezTo>
                  <a:pt x="1989" y="6870"/>
                  <a:pt x="2262" y="6763"/>
                  <a:pt x="2143" y="6394"/>
                </a:cubicBezTo>
                <a:lnTo>
                  <a:pt x="2143" y="6394"/>
                </a:lnTo>
                <a:cubicBezTo>
                  <a:pt x="2215" y="6560"/>
                  <a:pt x="2108" y="6787"/>
                  <a:pt x="2536" y="6941"/>
                </a:cubicBezTo>
                <a:cubicBezTo>
                  <a:pt x="2393" y="6775"/>
                  <a:pt x="2501" y="6739"/>
                  <a:pt x="2465" y="6572"/>
                </a:cubicBezTo>
                <a:cubicBezTo>
                  <a:pt x="2703" y="6620"/>
                  <a:pt x="2977" y="6406"/>
                  <a:pt x="2846" y="6168"/>
                </a:cubicBezTo>
                <a:cubicBezTo>
                  <a:pt x="2810" y="6346"/>
                  <a:pt x="2572" y="6394"/>
                  <a:pt x="2477" y="6239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60"/>
                  <a:pt x="2465" y="5953"/>
                  <a:pt x="2536" y="5941"/>
                </a:cubicBezTo>
                <a:cubicBezTo>
                  <a:pt x="2596" y="5941"/>
                  <a:pt x="2655" y="6025"/>
                  <a:pt x="2560" y="6072"/>
                </a:cubicBezTo>
                <a:cubicBezTo>
                  <a:pt x="2691" y="6120"/>
                  <a:pt x="2786" y="5953"/>
                  <a:pt x="2691" y="5858"/>
                </a:cubicBezTo>
                <a:cubicBezTo>
                  <a:pt x="2691" y="5846"/>
                  <a:pt x="2679" y="5834"/>
                  <a:pt x="2667" y="5834"/>
                </a:cubicBezTo>
                <a:cubicBezTo>
                  <a:pt x="2667" y="5822"/>
                  <a:pt x="2655" y="5822"/>
                  <a:pt x="2655" y="5834"/>
                </a:cubicBezTo>
                <a:cubicBezTo>
                  <a:pt x="2620" y="5810"/>
                  <a:pt x="2584" y="5798"/>
                  <a:pt x="2548" y="5810"/>
                </a:cubicBezTo>
                <a:cubicBezTo>
                  <a:pt x="2727" y="5548"/>
                  <a:pt x="2965" y="5346"/>
                  <a:pt x="3251" y="5215"/>
                </a:cubicBezTo>
                <a:lnTo>
                  <a:pt x="3251" y="5215"/>
                </a:lnTo>
                <a:cubicBezTo>
                  <a:pt x="2477" y="5691"/>
                  <a:pt x="3298" y="6108"/>
                  <a:pt x="2917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7" y="6489"/>
                </a:cubicBezTo>
                <a:cubicBezTo>
                  <a:pt x="3084" y="6418"/>
                  <a:pt x="3215" y="6299"/>
                  <a:pt x="3298" y="6132"/>
                </a:cubicBezTo>
                <a:cubicBezTo>
                  <a:pt x="3394" y="5834"/>
                  <a:pt x="3120" y="5715"/>
                  <a:pt x="3132" y="5572"/>
                </a:cubicBezTo>
                <a:cubicBezTo>
                  <a:pt x="3263" y="5679"/>
                  <a:pt x="3370" y="5632"/>
                  <a:pt x="3429" y="5501"/>
                </a:cubicBezTo>
                <a:cubicBezTo>
                  <a:pt x="3251" y="5513"/>
                  <a:pt x="3227" y="5346"/>
                  <a:pt x="3322" y="5251"/>
                </a:cubicBezTo>
                <a:cubicBezTo>
                  <a:pt x="3477" y="5108"/>
                  <a:pt x="3810" y="5084"/>
                  <a:pt x="3894" y="4667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60"/>
                  <a:pt x="3965" y="4632"/>
                  <a:pt x="3953" y="4703"/>
                </a:cubicBezTo>
                <a:cubicBezTo>
                  <a:pt x="3715" y="5036"/>
                  <a:pt x="3941" y="5298"/>
                  <a:pt x="3953" y="5513"/>
                </a:cubicBezTo>
                <a:cubicBezTo>
                  <a:pt x="3953" y="5644"/>
                  <a:pt x="3822" y="5751"/>
                  <a:pt x="3703" y="5608"/>
                </a:cubicBezTo>
                <a:cubicBezTo>
                  <a:pt x="3644" y="5751"/>
                  <a:pt x="3691" y="5846"/>
                  <a:pt x="3858" y="5870"/>
                </a:cubicBezTo>
                <a:cubicBezTo>
                  <a:pt x="3763" y="5977"/>
                  <a:pt x="3477" y="5870"/>
                  <a:pt x="3346" y="6156"/>
                </a:cubicBezTo>
                <a:cubicBezTo>
                  <a:pt x="3286" y="6263"/>
                  <a:pt x="3286" y="6418"/>
                  <a:pt x="3358" y="6668"/>
                </a:cubicBezTo>
                <a:lnTo>
                  <a:pt x="3358" y="6668"/>
                </a:lnTo>
                <a:cubicBezTo>
                  <a:pt x="3358" y="6132"/>
                  <a:pt x="4239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48" y="6394"/>
                  <a:pt x="4013" y="6394"/>
                </a:cubicBezTo>
                <a:lnTo>
                  <a:pt x="4001" y="6394"/>
                </a:lnTo>
                <a:cubicBezTo>
                  <a:pt x="3989" y="6382"/>
                  <a:pt x="3977" y="6382"/>
                  <a:pt x="3953" y="6394"/>
                </a:cubicBezTo>
                <a:cubicBezTo>
                  <a:pt x="3822" y="6394"/>
                  <a:pt x="3775" y="6584"/>
                  <a:pt x="3894" y="6644"/>
                </a:cubicBezTo>
                <a:cubicBezTo>
                  <a:pt x="3870" y="6537"/>
                  <a:pt x="3965" y="6513"/>
                  <a:pt x="4013" y="6572"/>
                </a:cubicBezTo>
                <a:cubicBezTo>
                  <a:pt x="4048" y="6620"/>
                  <a:pt x="4013" y="6727"/>
                  <a:pt x="3977" y="6763"/>
                </a:cubicBezTo>
                <a:cubicBezTo>
                  <a:pt x="3941" y="6799"/>
                  <a:pt x="3894" y="6810"/>
                  <a:pt x="3846" y="6810"/>
                </a:cubicBezTo>
                <a:cubicBezTo>
                  <a:pt x="3727" y="6822"/>
                  <a:pt x="3525" y="6751"/>
                  <a:pt x="3632" y="6501"/>
                </a:cubicBezTo>
                <a:cubicBezTo>
                  <a:pt x="3370" y="6572"/>
                  <a:pt x="3417" y="6930"/>
                  <a:pt x="3608" y="7061"/>
                </a:cubicBezTo>
                <a:cubicBezTo>
                  <a:pt x="3465" y="7156"/>
                  <a:pt x="3525" y="7251"/>
                  <a:pt x="3298" y="7275"/>
                </a:cubicBezTo>
                <a:cubicBezTo>
                  <a:pt x="3715" y="7465"/>
                  <a:pt x="3798" y="7227"/>
                  <a:pt x="3965" y="7156"/>
                </a:cubicBezTo>
                <a:lnTo>
                  <a:pt x="3965" y="7156"/>
                </a:lnTo>
                <a:cubicBezTo>
                  <a:pt x="3632" y="7334"/>
                  <a:pt x="3739" y="7608"/>
                  <a:pt x="3548" y="7823"/>
                </a:cubicBezTo>
                <a:cubicBezTo>
                  <a:pt x="3953" y="7787"/>
                  <a:pt x="3941" y="7501"/>
                  <a:pt x="4037" y="7287"/>
                </a:cubicBezTo>
                <a:lnTo>
                  <a:pt x="4037" y="7287"/>
                </a:lnTo>
                <a:cubicBezTo>
                  <a:pt x="3810" y="7823"/>
                  <a:pt x="4108" y="7953"/>
                  <a:pt x="4144" y="8299"/>
                </a:cubicBezTo>
                <a:cubicBezTo>
                  <a:pt x="4167" y="7953"/>
                  <a:pt x="4477" y="7823"/>
                  <a:pt x="4251" y="7287"/>
                </a:cubicBezTo>
                <a:lnTo>
                  <a:pt x="4251" y="7287"/>
                </a:lnTo>
                <a:cubicBezTo>
                  <a:pt x="4346" y="7501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27"/>
                  <a:pt x="4572" y="7465"/>
                  <a:pt x="4989" y="7275"/>
                </a:cubicBezTo>
                <a:cubicBezTo>
                  <a:pt x="4763" y="7251"/>
                  <a:pt x="4822" y="7156"/>
                  <a:pt x="4679" y="7061"/>
                </a:cubicBezTo>
                <a:cubicBezTo>
                  <a:pt x="4870" y="6930"/>
                  <a:pt x="4918" y="6572"/>
                  <a:pt x="4656" y="6501"/>
                </a:cubicBezTo>
                <a:cubicBezTo>
                  <a:pt x="4763" y="6751"/>
                  <a:pt x="4560" y="6822"/>
                  <a:pt x="4441" y="6810"/>
                </a:cubicBezTo>
                <a:cubicBezTo>
                  <a:pt x="4394" y="6810"/>
                  <a:pt x="4346" y="6799"/>
                  <a:pt x="4310" y="6763"/>
                </a:cubicBezTo>
                <a:cubicBezTo>
                  <a:pt x="4275" y="6727"/>
                  <a:pt x="4239" y="6620"/>
                  <a:pt x="4275" y="6572"/>
                </a:cubicBezTo>
                <a:cubicBezTo>
                  <a:pt x="4310" y="6513"/>
                  <a:pt x="4418" y="6537"/>
                  <a:pt x="4382" y="6644"/>
                </a:cubicBezTo>
                <a:cubicBezTo>
                  <a:pt x="4406" y="6632"/>
                  <a:pt x="4418" y="6620"/>
                  <a:pt x="4429" y="6608"/>
                </a:cubicBezTo>
                <a:cubicBezTo>
                  <a:pt x="4465" y="6560"/>
                  <a:pt x="4465" y="6489"/>
                  <a:pt x="4429" y="6441"/>
                </a:cubicBezTo>
                <a:cubicBezTo>
                  <a:pt x="4406" y="6406"/>
                  <a:pt x="4370" y="6394"/>
                  <a:pt x="4334" y="6394"/>
                </a:cubicBezTo>
                <a:cubicBezTo>
                  <a:pt x="4310" y="6382"/>
                  <a:pt x="4298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15" y="6418"/>
                  <a:pt x="4191" y="6453"/>
                </a:cubicBezTo>
                <a:cubicBezTo>
                  <a:pt x="4132" y="6144"/>
                  <a:pt x="4156" y="5822"/>
                  <a:pt x="4263" y="5537"/>
                </a:cubicBezTo>
                <a:cubicBezTo>
                  <a:pt x="4048" y="6418"/>
                  <a:pt x="4929" y="6132"/>
                  <a:pt x="4929" y="6668"/>
                </a:cubicBezTo>
                <a:lnTo>
                  <a:pt x="4929" y="6620"/>
                </a:lnTo>
                <a:lnTo>
                  <a:pt x="4929" y="6668"/>
                </a:lnTo>
                <a:cubicBezTo>
                  <a:pt x="5001" y="6418"/>
                  <a:pt x="5001" y="6263"/>
                  <a:pt x="4941" y="6156"/>
                </a:cubicBezTo>
                <a:cubicBezTo>
                  <a:pt x="4810" y="5882"/>
                  <a:pt x="4525" y="5977"/>
                  <a:pt x="4429" y="5870"/>
                </a:cubicBezTo>
                <a:cubicBezTo>
                  <a:pt x="4596" y="5846"/>
                  <a:pt x="4644" y="5751"/>
                  <a:pt x="4572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34" y="5298"/>
                  <a:pt x="4560" y="5036"/>
                  <a:pt x="4322" y="4703"/>
                </a:cubicBezTo>
                <a:cubicBezTo>
                  <a:pt x="4322" y="4632"/>
                  <a:pt x="4298" y="4560"/>
                  <a:pt x="4287" y="4501"/>
                </a:cubicBezTo>
                <a:cubicBezTo>
                  <a:pt x="4310" y="4560"/>
                  <a:pt x="4346" y="4620"/>
                  <a:pt x="4394" y="4679"/>
                </a:cubicBezTo>
                <a:cubicBezTo>
                  <a:pt x="4465" y="5084"/>
                  <a:pt x="4810" y="5108"/>
                  <a:pt x="4965" y="5251"/>
                </a:cubicBezTo>
                <a:cubicBezTo>
                  <a:pt x="5060" y="5346"/>
                  <a:pt x="5037" y="5513"/>
                  <a:pt x="4858" y="5501"/>
                </a:cubicBezTo>
                <a:cubicBezTo>
                  <a:pt x="4906" y="5644"/>
                  <a:pt x="5001" y="5679"/>
                  <a:pt x="5156" y="5572"/>
                </a:cubicBezTo>
                <a:cubicBezTo>
                  <a:pt x="5168" y="5715"/>
                  <a:pt x="4882" y="5846"/>
                  <a:pt x="4989" y="6144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2" y="5346"/>
                  <a:pt x="5561" y="5560"/>
                  <a:pt x="5739" y="5810"/>
                </a:cubicBezTo>
                <a:cubicBezTo>
                  <a:pt x="5691" y="5810"/>
                  <a:pt x="5656" y="5810"/>
                  <a:pt x="5632" y="5834"/>
                </a:cubicBezTo>
                <a:cubicBezTo>
                  <a:pt x="5620" y="5834"/>
                  <a:pt x="5608" y="5846"/>
                  <a:pt x="5596" y="5858"/>
                </a:cubicBezTo>
                <a:cubicBezTo>
                  <a:pt x="5549" y="5918"/>
                  <a:pt x="5549" y="6001"/>
                  <a:pt x="5596" y="6048"/>
                </a:cubicBezTo>
                <a:cubicBezTo>
                  <a:pt x="5620" y="6072"/>
                  <a:pt x="5668" y="6084"/>
                  <a:pt x="5703" y="6084"/>
                </a:cubicBezTo>
                <a:lnTo>
                  <a:pt x="5727" y="6084"/>
                </a:lnTo>
                <a:cubicBezTo>
                  <a:pt x="5632" y="6025"/>
                  <a:pt x="5691" y="5941"/>
                  <a:pt x="5751" y="5953"/>
                </a:cubicBezTo>
                <a:cubicBezTo>
                  <a:pt x="5822" y="5965"/>
                  <a:pt x="5870" y="6060"/>
                  <a:pt x="5870" y="6120"/>
                </a:cubicBezTo>
                <a:cubicBezTo>
                  <a:pt x="5858" y="6168"/>
                  <a:pt x="5846" y="6203"/>
                  <a:pt x="5811" y="6239"/>
                </a:cubicBezTo>
                <a:cubicBezTo>
                  <a:pt x="5715" y="6394"/>
                  <a:pt x="5477" y="6358"/>
                  <a:pt x="5441" y="6179"/>
                </a:cubicBezTo>
                <a:cubicBezTo>
                  <a:pt x="5310" y="6418"/>
                  <a:pt x="5584" y="6632"/>
                  <a:pt x="5822" y="6584"/>
                </a:cubicBezTo>
                <a:cubicBezTo>
                  <a:pt x="5787" y="6751"/>
                  <a:pt x="5894" y="6787"/>
                  <a:pt x="5751" y="6953"/>
                </a:cubicBezTo>
                <a:cubicBezTo>
                  <a:pt x="6180" y="6799"/>
                  <a:pt x="6072" y="6560"/>
                  <a:pt x="6144" y="6406"/>
                </a:cubicBezTo>
                <a:lnTo>
                  <a:pt x="6144" y="6406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58"/>
                  <a:pt x="6358" y="6656"/>
                  <a:pt x="6275" y="6441"/>
                </a:cubicBezTo>
                <a:lnTo>
                  <a:pt x="6275" y="6441"/>
                </a:lnTo>
                <a:cubicBezTo>
                  <a:pt x="6501" y="6989"/>
                  <a:pt x="6799" y="6858"/>
                  <a:pt x="7061" y="7084"/>
                </a:cubicBezTo>
                <a:cubicBezTo>
                  <a:pt x="6846" y="6822"/>
                  <a:pt x="6965" y="6513"/>
                  <a:pt x="6430" y="6299"/>
                </a:cubicBezTo>
                <a:lnTo>
                  <a:pt x="6430" y="6299"/>
                </a:lnTo>
                <a:cubicBezTo>
                  <a:pt x="6644" y="6370"/>
                  <a:pt x="6846" y="6596"/>
                  <a:pt x="7156" y="6322"/>
                </a:cubicBezTo>
                <a:cubicBezTo>
                  <a:pt x="6858" y="6310"/>
                  <a:pt x="6751" y="6037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191"/>
                  <a:pt x="6942" y="5763"/>
                </a:cubicBezTo>
                <a:cubicBezTo>
                  <a:pt x="6775" y="5906"/>
                  <a:pt x="6739" y="5798"/>
                  <a:pt x="6573" y="5834"/>
                </a:cubicBezTo>
                <a:cubicBezTo>
                  <a:pt x="6608" y="5596"/>
                  <a:pt x="6394" y="5322"/>
                  <a:pt x="6168" y="5453"/>
                </a:cubicBezTo>
                <a:cubicBezTo>
                  <a:pt x="6406" y="5548"/>
                  <a:pt x="6323" y="5751"/>
                  <a:pt x="6227" y="5822"/>
                </a:cubicBezTo>
                <a:cubicBezTo>
                  <a:pt x="6192" y="5858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63"/>
                </a:cubicBezTo>
                <a:cubicBezTo>
                  <a:pt x="5930" y="5703"/>
                  <a:pt x="6013" y="5644"/>
                  <a:pt x="6072" y="5739"/>
                </a:cubicBezTo>
                <a:cubicBezTo>
                  <a:pt x="6072" y="5727"/>
                  <a:pt x="6072" y="5715"/>
                  <a:pt x="6072" y="5715"/>
                </a:cubicBezTo>
                <a:cubicBezTo>
                  <a:pt x="6072" y="5679"/>
                  <a:pt x="6061" y="5632"/>
                  <a:pt x="6037" y="5608"/>
                </a:cubicBezTo>
                <a:cubicBezTo>
                  <a:pt x="5977" y="5560"/>
                  <a:pt x="5894" y="5560"/>
                  <a:pt x="5846" y="5608"/>
                </a:cubicBezTo>
                <a:cubicBezTo>
                  <a:pt x="5834" y="5620"/>
                  <a:pt x="5822" y="5632"/>
                  <a:pt x="5811" y="5644"/>
                </a:cubicBezTo>
                <a:lnTo>
                  <a:pt x="5811" y="5644"/>
                </a:lnTo>
                <a:cubicBezTo>
                  <a:pt x="5799" y="5667"/>
                  <a:pt x="5787" y="5715"/>
                  <a:pt x="5799" y="5751"/>
                </a:cubicBezTo>
                <a:cubicBezTo>
                  <a:pt x="5537" y="5572"/>
                  <a:pt x="5334" y="5334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70"/>
                  <a:pt x="6453" y="5358"/>
                  <a:pt x="6442" y="5346"/>
                </a:cubicBezTo>
                <a:cubicBezTo>
                  <a:pt x="6453" y="5358"/>
                  <a:pt x="6465" y="5370"/>
                  <a:pt x="6477" y="5382"/>
                </a:cubicBezTo>
                <a:cubicBezTo>
                  <a:pt x="6358" y="5156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36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89"/>
                  <a:pt x="4656" y="4405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84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65" y="4536"/>
                  <a:pt x="5858" y="4822"/>
                  <a:pt x="6144" y="4953"/>
                </a:cubicBezTo>
                <a:cubicBezTo>
                  <a:pt x="6251" y="5013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3"/>
                </a:cubicBezTo>
                <a:lnTo>
                  <a:pt x="5525" y="4263"/>
                </a:lnTo>
                <a:cubicBezTo>
                  <a:pt x="5822" y="4167"/>
                  <a:pt x="6132" y="4143"/>
                  <a:pt x="6442" y="4203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98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77"/>
                  <a:pt x="6573" y="4513"/>
                  <a:pt x="6632" y="4394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405"/>
                  <a:pt x="6811" y="4453"/>
                </a:cubicBezTo>
                <a:cubicBezTo>
                  <a:pt x="6811" y="4572"/>
                  <a:pt x="6739" y="4775"/>
                  <a:pt x="6501" y="4667"/>
                </a:cubicBezTo>
                <a:cubicBezTo>
                  <a:pt x="6573" y="4929"/>
                  <a:pt x="6918" y="4882"/>
                  <a:pt x="7049" y="4679"/>
                </a:cubicBezTo>
                <a:cubicBezTo>
                  <a:pt x="7144" y="4834"/>
                  <a:pt x="7251" y="4775"/>
                  <a:pt x="7263" y="5001"/>
                </a:cubicBezTo>
                <a:cubicBezTo>
                  <a:pt x="7466" y="4584"/>
                  <a:pt x="7215" y="4501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63"/>
                </a:cubicBezTo>
                <a:lnTo>
                  <a:pt x="7275" y="4263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22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1"/>
                  <a:pt x="7323" y="3632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27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2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24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2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13"/>
                </a:cubicBezTo>
                <a:lnTo>
                  <a:pt x="6382" y="4013"/>
                </a:lnTo>
                <a:cubicBezTo>
                  <a:pt x="6394" y="4048"/>
                  <a:pt x="6406" y="4084"/>
                  <a:pt x="6442" y="4108"/>
                </a:cubicBezTo>
                <a:cubicBezTo>
                  <a:pt x="6132" y="4167"/>
                  <a:pt x="5822" y="4143"/>
                  <a:pt x="5525" y="4036"/>
                </a:cubicBezTo>
                <a:cubicBezTo>
                  <a:pt x="6418" y="4239"/>
                  <a:pt x="6120" y="3370"/>
                  <a:pt x="6668" y="3370"/>
                </a:cubicBezTo>
                <a:lnTo>
                  <a:pt x="6608" y="3370"/>
                </a:lnTo>
                <a:lnTo>
                  <a:pt x="6668" y="3370"/>
                </a:lnTo>
                <a:cubicBezTo>
                  <a:pt x="6418" y="3298"/>
                  <a:pt x="6251" y="3298"/>
                  <a:pt x="6144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39" y="3655"/>
                  <a:pt x="5608" y="3715"/>
                </a:cubicBezTo>
                <a:cubicBezTo>
                  <a:pt x="5739" y="3834"/>
                  <a:pt x="5632" y="3977"/>
                  <a:pt x="5501" y="3965"/>
                </a:cubicBezTo>
                <a:cubicBezTo>
                  <a:pt x="5299" y="3965"/>
                  <a:pt x="5037" y="3739"/>
                  <a:pt x="4691" y="3965"/>
                </a:cubicBezTo>
                <a:cubicBezTo>
                  <a:pt x="4620" y="3977"/>
                  <a:pt x="4560" y="3989"/>
                  <a:pt x="4489" y="4013"/>
                </a:cubicBezTo>
                <a:cubicBezTo>
                  <a:pt x="4548" y="3977"/>
                  <a:pt x="4608" y="3941"/>
                  <a:pt x="4668" y="3905"/>
                </a:cubicBezTo>
                <a:cubicBezTo>
                  <a:pt x="5072" y="3834"/>
                  <a:pt x="5108" y="3489"/>
                  <a:pt x="5239" y="3334"/>
                </a:cubicBezTo>
                <a:cubicBezTo>
                  <a:pt x="5334" y="3239"/>
                  <a:pt x="5513" y="3262"/>
                  <a:pt x="5489" y="3441"/>
                </a:cubicBezTo>
                <a:cubicBezTo>
                  <a:pt x="5632" y="3381"/>
                  <a:pt x="5668" y="3286"/>
                  <a:pt x="5561" y="3143"/>
                </a:cubicBezTo>
                <a:cubicBezTo>
                  <a:pt x="5715" y="3131"/>
                  <a:pt x="5834" y="3405"/>
                  <a:pt x="6132" y="3310"/>
                </a:cubicBezTo>
                <a:cubicBezTo>
                  <a:pt x="6251" y="3274"/>
                  <a:pt x="6358" y="3167"/>
                  <a:pt x="6489" y="2929"/>
                </a:cubicBezTo>
                <a:lnTo>
                  <a:pt x="6489" y="2929"/>
                </a:lnTo>
                <a:cubicBezTo>
                  <a:pt x="6096" y="3310"/>
                  <a:pt x="5691" y="2489"/>
                  <a:pt x="5215" y="3262"/>
                </a:cubicBezTo>
                <a:lnTo>
                  <a:pt x="5215" y="3262"/>
                </a:lnTo>
                <a:cubicBezTo>
                  <a:pt x="5346" y="2977"/>
                  <a:pt x="5549" y="2739"/>
                  <a:pt x="5811" y="2560"/>
                </a:cubicBezTo>
                <a:cubicBezTo>
                  <a:pt x="5799" y="2596"/>
                  <a:pt x="5799" y="2631"/>
                  <a:pt x="5822" y="2667"/>
                </a:cubicBezTo>
                <a:lnTo>
                  <a:pt x="5822" y="2679"/>
                </a:lnTo>
                <a:cubicBezTo>
                  <a:pt x="5834" y="2691"/>
                  <a:pt x="5846" y="2703"/>
                  <a:pt x="5858" y="2703"/>
                </a:cubicBezTo>
                <a:cubicBezTo>
                  <a:pt x="5953" y="2798"/>
                  <a:pt x="6108" y="2703"/>
                  <a:pt x="6072" y="2572"/>
                </a:cubicBezTo>
                <a:cubicBezTo>
                  <a:pt x="6025" y="2667"/>
                  <a:pt x="5930" y="2608"/>
                  <a:pt x="5942" y="2548"/>
                </a:cubicBezTo>
                <a:cubicBezTo>
                  <a:pt x="5953" y="2477"/>
                  <a:pt x="6049" y="2429"/>
                  <a:pt x="6108" y="2429"/>
                </a:cubicBezTo>
                <a:cubicBezTo>
                  <a:pt x="6156" y="2429"/>
                  <a:pt x="6203" y="2453"/>
                  <a:pt x="6227" y="2489"/>
                </a:cubicBezTo>
                <a:cubicBezTo>
                  <a:pt x="6382" y="2584"/>
                  <a:pt x="6346" y="2822"/>
                  <a:pt x="6168" y="2858"/>
                </a:cubicBezTo>
                <a:cubicBezTo>
                  <a:pt x="6406" y="2989"/>
                  <a:pt x="6620" y="2715"/>
                  <a:pt x="6573" y="2477"/>
                </a:cubicBezTo>
                <a:cubicBezTo>
                  <a:pt x="6739" y="2512"/>
                  <a:pt x="6775" y="2405"/>
                  <a:pt x="6942" y="2548"/>
                </a:cubicBezTo>
                <a:cubicBezTo>
                  <a:pt x="6787" y="2119"/>
                  <a:pt x="6561" y="2227"/>
                  <a:pt x="6394" y="2155"/>
                </a:cubicBezTo>
                <a:lnTo>
                  <a:pt x="6394" y="2155"/>
                </a:lnTo>
                <a:cubicBezTo>
                  <a:pt x="6751" y="2274"/>
                  <a:pt x="6858" y="2012"/>
                  <a:pt x="7156" y="1988"/>
                </a:cubicBezTo>
                <a:cubicBezTo>
                  <a:pt x="6846" y="1727"/>
                  <a:pt x="6644" y="1941"/>
                  <a:pt x="6430" y="2024"/>
                </a:cubicBezTo>
                <a:lnTo>
                  <a:pt x="6430" y="2024"/>
                </a:lnTo>
                <a:cubicBezTo>
                  <a:pt x="6977" y="1798"/>
                  <a:pt x="6846" y="1488"/>
                  <a:pt x="7073" y="1238"/>
                </a:cubicBezTo>
                <a:cubicBezTo>
                  <a:pt x="6811" y="1453"/>
                  <a:pt x="6501" y="1334"/>
                  <a:pt x="6287" y="1869"/>
                </a:cubicBezTo>
                <a:lnTo>
                  <a:pt x="6287" y="1869"/>
                </a:lnTo>
                <a:cubicBezTo>
                  <a:pt x="6358" y="1655"/>
                  <a:pt x="6584" y="1453"/>
                  <a:pt x="6311" y="1143"/>
                </a:cubicBezTo>
                <a:cubicBezTo>
                  <a:pt x="6299" y="1441"/>
                  <a:pt x="6025" y="1548"/>
                  <a:pt x="6144" y="1905"/>
                </a:cubicBezTo>
                <a:lnTo>
                  <a:pt x="6144" y="1905"/>
                </a:lnTo>
                <a:cubicBezTo>
                  <a:pt x="6072" y="1750"/>
                  <a:pt x="6180" y="1512"/>
                  <a:pt x="5751" y="1357"/>
                </a:cubicBezTo>
                <a:cubicBezTo>
                  <a:pt x="5894" y="1524"/>
                  <a:pt x="5787" y="1560"/>
                  <a:pt x="5822" y="1727"/>
                </a:cubicBezTo>
                <a:cubicBezTo>
                  <a:pt x="5596" y="1679"/>
                  <a:pt x="5310" y="1905"/>
                  <a:pt x="5441" y="2131"/>
                </a:cubicBezTo>
                <a:cubicBezTo>
                  <a:pt x="5489" y="1953"/>
                  <a:pt x="5715" y="1917"/>
                  <a:pt x="5811" y="2072"/>
                </a:cubicBezTo>
                <a:cubicBezTo>
                  <a:pt x="5846" y="2096"/>
                  <a:pt x="5870" y="2143"/>
                  <a:pt x="5870" y="2191"/>
                </a:cubicBezTo>
                <a:cubicBezTo>
                  <a:pt x="5870" y="2250"/>
                  <a:pt x="5822" y="2358"/>
                  <a:pt x="5763" y="2358"/>
                </a:cubicBezTo>
                <a:cubicBezTo>
                  <a:pt x="5691" y="2369"/>
                  <a:pt x="5632" y="2286"/>
                  <a:pt x="5727" y="2227"/>
                </a:cubicBezTo>
                <a:cubicBezTo>
                  <a:pt x="5596" y="2167"/>
                  <a:pt x="5477" y="2322"/>
                  <a:pt x="5572" y="2441"/>
                </a:cubicBezTo>
                <a:cubicBezTo>
                  <a:pt x="5584" y="2441"/>
                  <a:pt x="5596" y="2453"/>
                  <a:pt x="5608" y="2465"/>
                </a:cubicBezTo>
                <a:lnTo>
                  <a:pt x="5608" y="2465"/>
                </a:lnTo>
                <a:cubicBezTo>
                  <a:pt x="5632" y="2489"/>
                  <a:pt x="5668" y="2489"/>
                  <a:pt x="5715" y="2489"/>
                </a:cubicBezTo>
                <a:cubicBezTo>
                  <a:pt x="5537" y="2739"/>
                  <a:pt x="5299" y="2941"/>
                  <a:pt x="5013" y="3084"/>
                </a:cubicBezTo>
                <a:cubicBezTo>
                  <a:pt x="5787" y="2596"/>
                  <a:pt x="4965" y="2191"/>
                  <a:pt x="5346" y="1798"/>
                </a:cubicBezTo>
                <a:lnTo>
                  <a:pt x="5299" y="1846"/>
                </a:lnTo>
                <a:cubicBezTo>
                  <a:pt x="5310" y="1822"/>
                  <a:pt x="5322" y="1810"/>
                  <a:pt x="5346" y="1798"/>
                </a:cubicBezTo>
                <a:cubicBezTo>
                  <a:pt x="5120" y="1929"/>
                  <a:pt x="5001" y="2036"/>
                  <a:pt x="4965" y="2155"/>
                </a:cubicBezTo>
                <a:cubicBezTo>
                  <a:pt x="4870" y="2453"/>
                  <a:pt x="5144" y="2572"/>
                  <a:pt x="5132" y="2727"/>
                </a:cubicBezTo>
                <a:cubicBezTo>
                  <a:pt x="4989" y="2620"/>
                  <a:pt x="4894" y="2655"/>
                  <a:pt x="4834" y="2798"/>
                </a:cubicBezTo>
                <a:cubicBezTo>
                  <a:pt x="5013" y="2774"/>
                  <a:pt x="5037" y="2953"/>
                  <a:pt x="4941" y="3048"/>
                </a:cubicBezTo>
                <a:cubicBezTo>
                  <a:pt x="4787" y="3179"/>
                  <a:pt x="4453" y="3215"/>
                  <a:pt x="4370" y="3620"/>
                </a:cubicBezTo>
                <a:cubicBezTo>
                  <a:pt x="4334" y="3667"/>
                  <a:pt x="4298" y="3727"/>
                  <a:pt x="4263" y="3786"/>
                </a:cubicBezTo>
                <a:cubicBezTo>
                  <a:pt x="4287" y="3727"/>
                  <a:pt x="4298" y="3655"/>
                  <a:pt x="4310" y="3596"/>
                </a:cubicBezTo>
                <a:cubicBezTo>
                  <a:pt x="4537" y="3251"/>
                  <a:pt x="4322" y="3001"/>
                  <a:pt x="4310" y="2786"/>
                </a:cubicBezTo>
                <a:cubicBezTo>
                  <a:pt x="4310" y="2643"/>
                  <a:pt x="4441" y="2548"/>
                  <a:pt x="4560" y="2679"/>
                </a:cubicBezTo>
                <a:cubicBezTo>
                  <a:pt x="4620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29" y="2143"/>
                </a:cubicBezTo>
                <a:cubicBezTo>
                  <a:pt x="4977" y="2036"/>
                  <a:pt x="4977" y="1869"/>
                  <a:pt x="4918" y="1619"/>
                </a:cubicBezTo>
                <a:lnTo>
                  <a:pt x="4918" y="1619"/>
                </a:lnTo>
                <a:cubicBezTo>
                  <a:pt x="4918" y="2167"/>
                  <a:pt x="4037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7" y="1846"/>
                </a:cubicBezTo>
                <a:cubicBezTo>
                  <a:pt x="4191" y="1869"/>
                  <a:pt x="4227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8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406" y="1762"/>
                  <a:pt x="4298" y="1774"/>
                  <a:pt x="4263" y="1727"/>
                </a:cubicBezTo>
                <a:cubicBezTo>
                  <a:pt x="4215" y="1679"/>
                  <a:pt x="4263" y="1572"/>
                  <a:pt x="4298" y="1524"/>
                </a:cubicBezTo>
                <a:cubicBezTo>
                  <a:pt x="4334" y="1500"/>
                  <a:pt x="4370" y="1477"/>
                  <a:pt x="4418" y="1477"/>
                </a:cubicBezTo>
                <a:cubicBezTo>
                  <a:pt x="4548" y="1477"/>
                  <a:pt x="4739" y="1548"/>
                  <a:pt x="4644" y="1786"/>
                </a:cubicBezTo>
                <a:cubicBezTo>
                  <a:pt x="4894" y="1715"/>
                  <a:pt x="4858" y="1369"/>
                  <a:pt x="4656" y="1238"/>
                </a:cubicBezTo>
                <a:cubicBezTo>
                  <a:pt x="4810" y="1143"/>
                  <a:pt x="4751" y="1036"/>
                  <a:pt x="4965" y="1024"/>
                </a:cubicBezTo>
                <a:cubicBezTo>
                  <a:pt x="4560" y="822"/>
                  <a:pt x="4465" y="1072"/>
                  <a:pt x="4310" y="1131"/>
                </a:cubicBezTo>
                <a:lnTo>
                  <a:pt x="4310" y="1131"/>
                </a:lnTo>
                <a:cubicBezTo>
                  <a:pt x="4644" y="965"/>
                  <a:pt x="4525" y="691"/>
                  <a:pt x="4727" y="476"/>
                </a:cubicBezTo>
                <a:cubicBezTo>
                  <a:pt x="4322" y="512"/>
                  <a:pt x="4334" y="798"/>
                  <a:pt x="4227" y="1012"/>
                </a:cubicBezTo>
                <a:lnTo>
                  <a:pt x="4227" y="1012"/>
                </a:lnTo>
                <a:cubicBezTo>
                  <a:pt x="4465" y="476"/>
                  <a:pt x="4156" y="345"/>
                  <a:pt x="4132" y="0"/>
                </a:cubicBezTo>
                <a:cubicBezTo>
                  <a:pt x="4096" y="345"/>
                  <a:pt x="3786" y="476"/>
                  <a:pt x="4025" y="1012"/>
                </a:cubicBezTo>
                <a:lnTo>
                  <a:pt x="4025" y="1012"/>
                </a:lnTo>
                <a:cubicBezTo>
                  <a:pt x="3917" y="798"/>
                  <a:pt x="3941" y="512"/>
                  <a:pt x="3525" y="476"/>
                </a:cubicBezTo>
                <a:cubicBezTo>
                  <a:pt x="3727" y="691"/>
                  <a:pt x="3608" y="965"/>
                  <a:pt x="3953" y="1131"/>
                </a:cubicBezTo>
                <a:lnTo>
                  <a:pt x="3953" y="1131"/>
                </a:lnTo>
                <a:cubicBezTo>
                  <a:pt x="3786" y="1072"/>
                  <a:pt x="3691" y="822"/>
                  <a:pt x="3286" y="1024"/>
                </a:cubicBezTo>
                <a:cubicBezTo>
                  <a:pt x="3501" y="1036"/>
                  <a:pt x="3453" y="1143"/>
                  <a:pt x="3596" y="1238"/>
                </a:cubicBezTo>
                <a:cubicBezTo>
                  <a:pt x="3405" y="1369"/>
                  <a:pt x="3358" y="1715"/>
                  <a:pt x="3608" y="1786"/>
                </a:cubicBezTo>
                <a:cubicBezTo>
                  <a:pt x="3513" y="1548"/>
                  <a:pt x="3703" y="1477"/>
                  <a:pt x="3834" y="1477"/>
                </a:cubicBezTo>
                <a:cubicBezTo>
                  <a:pt x="3882" y="1477"/>
                  <a:pt x="3917" y="1500"/>
                  <a:pt x="3953" y="1524"/>
                </a:cubicBezTo>
                <a:cubicBezTo>
                  <a:pt x="3989" y="1572"/>
                  <a:pt x="4037" y="1679"/>
                  <a:pt x="3989" y="1727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63" y="1715"/>
                  <a:pt x="3810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84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75" y="1869"/>
                  <a:pt x="3275" y="2024"/>
                  <a:pt x="3322" y="2143"/>
                </a:cubicBezTo>
                <a:cubicBezTo>
                  <a:pt x="3465" y="2417"/>
                  <a:pt x="3751" y="2310"/>
                  <a:pt x="3846" y="2417"/>
                </a:cubicBezTo>
                <a:cubicBezTo>
                  <a:pt x="3667" y="2441"/>
                  <a:pt x="3632" y="2548"/>
                  <a:pt x="3691" y="2679"/>
                </a:cubicBezTo>
                <a:cubicBezTo>
                  <a:pt x="3798" y="2548"/>
                  <a:pt x="3941" y="2643"/>
                  <a:pt x="3941" y="2786"/>
                </a:cubicBezTo>
                <a:cubicBezTo>
                  <a:pt x="3929" y="2989"/>
                  <a:pt x="3703" y="3251"/>
                  <a:pt x="3941" y="3596"/>
                </a:cubicBezTo>
                <a:cubicBezTo>
                  <a:pt x="3941" y="3655"/>
                  <a:pt x="3965" y="3727"/>
                  <a:pt x="3977" y="3786"/>
                </a:cubicBezTo>
                <a:cubicBezTo>
                  <a:pt x="3953" y="3727"/>
                  <a:pt x="3917" y="3667"/>
                  <a:pt x="3870" y="3620"/>
                </a:cubicBezTo>
                <a:cubicBezTo>
                  <a:pt x="3798" y="3215"/>
                  <a:pt x="3453" y="3179"/>
                  <a:pt x="3310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58" y="2655"/>
                  <a:pt x="3263" y="2620"/>
                  <a:pt x="3108" y="2715"/>
                </a:cubicBezTo>
                <a:cubicBezTo>
                  <a:pt x="3108" y="2572"/>
                  <a:pt x="3382" y="2441"/>
                  <a:pt x="3286" y="2155"/>
                </a:cubicBezTo>
                <a:cubicBezTo>
                  <a:pt x="3203" y="1988"/>
                  <a:pt x="3072" y="1869"/>
                  <a:pt x="2905" y="1798"/>
                </a:cubicBezTo>
                <a:cubicBezTo>
                  <a:pt x="3286" y="2179"/>
                  <a:pt x="2453" y="2596"/>
                  <a:pt x="3239" y="3072"/>
                </a:cubicBezTo>
                <a:cubicBezTo>
                  <a:pt x="2953" y="2941"/>
                  <a:pt x="2715" y="2739"/>
                  <a:pt x="2536" y="2477"/>
                </a:cubicBezTo>
                <a:cubicBezTo>
                  <a:pt x="2572" y="2489"/>
                  <a:pt x="2608" y="2489"/>
                  <a:pt x="2643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3" y="2346"/>
                  <a:pt x="2691" y="2191"/>
                  <a:pt x="2572" y="2203"/>
                </a:cubicBezTo>
                <a:lnTo>
                  <a:pt x="2548" y="2203"/>
                </a:lnTo>
                <a:cubicBezTo>
                  <a:pt x="2643" y="2262"/>
                  <a:pt x="2584" y="2346"/>
                  <a:pt x="2513" y="2346"/>
                </a:cubicBezTo>
                <a:cubicBezTo>
                  <a:pt x="2453" y="2334"/>
                  <a:pt x="2405" y="2227"/>
                  <a:pt x="2405" y="2179"/>
                </a:cubicBezTo>
                <a:cubicBezTo>
                  <a:pt x="2405" y="2131"/>
                  <a:pt x="2429" y="2084"/>
                  <a:pt x="2453" y="2048"/>
                </a:cubicBezTo>
                <a:cubicBezTo>
                  <a:pt x="2560" y="1893"/>
                  <a:pt x="2786" y="1941"/>
                  <a:pt x="2834" y="2108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36"/>
                  <a:pt x="2382" y="1512"/>
                  <a:pt x="2524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24"/>
                  <a:pt x="1977" y="1417"/>
                  <a:pt x="1965" y="1119"/>
                </a:cubicBezTo>
                <a:cubicBezTo>
                  <a:pt x="1691" y="1441"/>
                  <a:pt x="1905" y="1631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29"/>
                  <a:pt x="1203" y="1215"/>
                </a:cubicBezTo>
                <a:cubicBezTo>
                  <a:pt x="1429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17"/>
                  <a:pt x="1429" y="1703"/>
                  <a:pt x="1108" y="1965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89" y="2096"/>
                  <a:pt x="1334" y="2536"/>
                </a:cubicBezTo>
                <a:cubicBezTo>
                  <a:pt x="1500" y="2381"/>
                  <a:pt x="1536" y="2500"/>
                  <a:pt x="1703" y="2465"/>
                </a:cubicBezTo>
                <a:cubicBezTo>
                  <a:pt x="1655" y="2691"/>
                  <a:pt x="1870" y="2965"/>
                  <a:pt x="2108" y="2846"/>
                </a:cubicBezTo>
                <a:cubicBezTo>
                  <a:pt x="1929" y="2798"/>
                  <a:pt x="1881" y="2560"/>
                  <a:pt x="2036" y="2465"/>
                </a:cubicBezTo>
                <a:cubicBezTo>
                  <a:pt x="2072" y="2429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24"/>
                </a:cubicBezTo>
                <a:cubicBezTo>
                  <a:pt x="2334" y="2596"/>
                  <a:pt x="2251" y="2655"/>
                  <a:pt x="2203" y="2548"/>
                </a:cubicBezTo>
                <a:cubicBezTo>
                  <a:pt x="2155" y="2679"/>
                  <a:pt x="2322" y="2774"/>
                  <a:pt x="2417" y="2691"/>
                </a:cubicBezTo>
                <a:lnTo>
                  <a:pt x="2453" y="2655"/>
                </a:lnTo>
                <a:lnTo>
                  <a:pt x="2453" y="2643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15"/>
                  <a:pt x="2929" y="2953"/>
                  <a:pt x="3060" y="3239"/>
                </a:cubicBezTo>
                <a:cubicBezTo>
                  <a:pt x="2584" y="2465"/>
                  <a:pt x="2167" y="3286"/>
                  <a:pt x="1786" y="2905"/>
                </a:cubicBezTo>
                <a:cubicBezTo>
                  <a:pt x="1905" y="3143"/>
                  <a:pt x="2024" y="3251"/>
                  <a:pt x="2143" y="3286"/>
                </a:cubicBezTo>
                <a:cubicBezTo>
                  <a:pt x="2441" y="3381"/>
                  <a:pt x="2560" y="3108"/>
                  <a:pt x="2703" y="3120"/>
                </a:cubicBezTo>
                <a:cubicBezTo>
                  <a:pt x="2596" y="3262"/>
                  <a:pt x="2643" y="3358"/>
                  <a:pt x="2774" y="3417"/>
                </a:cubicBezTo>
                <a:cubicBezTo>
                  <a:pt x="2763" y="3239"/>
                  <a:pt x="2929" y="3215"/>
                  <a:pt x="3024" y="3310"/>
                </a:cubicBezTo>
                <a:cubicBezTo>
                  <a:pt x="3167" y="3465"/>
                  <a:pt x="3203" y="3810"/>
                  <a:pt x="3608" y="3882"/>
                </a:cubicBezTo>
                <a:cubicBezTo>
                  <a:pt x="3656" y="3917"/>
                  <a:pt x="3715" y="3953"/>
                  <a:pt x="3775" y="3989"/>
                </a:cubicBezTo>
                <a:cubicBezTo>
                  <a:pt x="3715" y="3965"/>
                  <a:pt x="3644" y="3953"/>
                  <a:pt x="3572" y="3941"/>
                </a:cubicBezTo>
                <a:cubicBezTo>
                  <a:pt x="3239" y="3715"/>
                  <a:pt x="2977" y="3929"/>
                  <a:pt x="2774" y="3941"/>
                </a:cubicBezTo>
                <a:cubicBezTo>
                  <a:pt x="2632" y="3941"/>
                  <a:pt x="2524" y="3810"/>
                  <a:pt x="2667" y="3703"/>
                </a:cubicBezTo>
                <a:cubicBezTo>
                  <a:pt x="2524" y="3632"/>
                  <a:pt x="2429" y="3679"/>
                  <a:pt x="2405" y="3846"/>
                </a:cubicBezTo>
                <a:cubicBezTo>
                  <a:pt x="2298" y="3751"/>
                  <a:pt x="2405" y="3465"/>
                  <a:pt x="2120" y="3322"/>
                </a:cubicBezTo>
                <a:cubicBezTo>
                  <a:pt x="2012" y="3274"/>
                  <a:pt x="1858" y="3274"/>
                  <a:pt x="1608" y="3346"/>
                </a:cubicBezTo>
                <a:lnTo>
                  <a:pt x="1608" y="3346"/>
                </a:lnTo>
                <a:cubicBezTo>
                  <a:pt x="2143" y="3346"/>
                  <a:pt x="1858" y="4227"/>
                  <a:pt x="2739" y="4013"/>
                </a:cubicBezTo>
                <a:cubicBezTo>
                  <a:pt x="2453" y="4120"/>
                  <a:pt x="2132" y="4143"/>
                  <a:pt x="1822" y="4084"/>
                </a:cubicBezTo>
                <a:cubicBezTo>
                  <a:pt x="1858" y="4060"/>
                  <a:pt x="1881" y="4036"/>
                  <a:pt x="1881" y="4001"/>
                </a:cubicBezTo>
                <a:lnTo>
                  <a:pt x="1881" y="3989"/>
                </a:lnTo>
                <a:cubicBezTo>
                  <a:pt x="1893" y="3977"/>
                  <a:pt x="1893" y="3953"/>
                  <a:pt x="1881" y="3941"/>
                </a:cubicBezTo>
                <a:cubicBezTo>
                  <a:pt x="1881" y="3810"/>
                  <a:pt x="1703" y="3762"/>
                  <a:pt x="1631" y="3882"/>
                </a:cubicBezTo>
                <a:cubicBezTo>
                  <a:pt x="1739" y="3858"/>
                  <a:pt x="1762" y="3953"/>
                  <a:pt x="1715" y="4001"/>
                </a:cubicBezTo>
                <a:cubicBezTo>
                  <a:pt x="1655" y="4036"/>
                  <a:pt x="1548" y="4001"/>
                  <a:pt x="1512" y="3953"/>
                </a:cubicBezTo>
                <a:cubicBezTo>
                  <a:pt x="1477" y="3917"/>
                  <a:pt x="1465" y="3882"/>
                  <a:pt x="1465" y="3834"/>
                </a:cubicBezTo>
                <a:cubicBezTo>
                  <a:pt x="1465" y="3703"/>
                  <a:pt x="1536" y="3512"/>
                  <a:pt x="1774" y="3608"/>
                </a:cubicBezTo>
                <a:cubicBezTo>
                  <a:pt x="1703" y="3358"/>
                  <a:pt x="1346" y="3405"/>
                  <a:pt x="1215" y="3596"/>
                </a:cubicBezTo>
                <a:cubicBezTo>
                  <a:pt x="1119" y="3453"/>
                  <a:pt x="1024" y="3501"/>
                  <a:pt x="1012" y="3286"/>
                </a:cubicBezTo>
                <a:cubicBezTo>
                  <a:pt x="810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08"/>
                  <a:pt x="667" y="3727"/>
                  <a:pt x="453" y="3524"/>
                </a:cubicBezTo>
                <a:cubicBezTo>
                  <a:pt x="488" y="3941"/>
                  <a:pt x="774" y="3929"/>
                  <a:pt x="989" y="4024"/>
                </a:cubicBezTo>
                <a:lnTo>
                  <a:pt x="989" y="4024"/>
                </a:lnTo>
                <a:cubicBezTo>
                  <a:pt x="477" y="3810"/>
                  <a:pt x="346" y="4108"/>
                  <a:pt x="0" y="4143"/>
                </a:cubicBezTo>
                <a:close/>
                <a:moveTo>
                  <a:pt x="5501" y="4024"/>
                </a:moveTo>
                <a:close/>
                <a:moveTo>
                  <a:pt x="4763" y="3953"/>
                </a:moveTo>
                <a:cubicBezTo>
                  <a:pt x="4870" y="3893"/>
                  <a:pt x="4989" y="3882"/>
                  <a:pt x="5096" y="3905"/>
                </a:cubicBezTo>
                <a:cubicBezTo>
                  <a:pt x="5275" y="3977"/>
                  <a:pt x="5453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43"/>
                  <a:pt x="5715" y="4155"/>
                  <a:pt x="5644" y="4179"/>
                </a:cubicBezTo>
                <a:cubicBezTo>
                  <a:pt x="5453" y="4227"/>
                  <a:pt x="5275" y="4298"/>
                  <a:pt x="5096" y="4382"/>
                </a:cubicBezTo>
                <a:cubicBezTo>
                  <a:pt x="4989" y="4405"/>
                  <a:pt x="4870" y="4382"/>
                  <a:pt x="4763" y="4334"/>
                </a:cubicBezTo>
                <a:cubicBezTo>
                  <a:pt x="4941" y="4334"/>
                  <a:pt x="5096" y="4263"/>
                  <a:pt x="5215" y="4143"/>
                </a:cubicBezTo>
                <a:cubicBezTo>
                  <a:pt x="5096" y="4013"/>
                  <a:pt x="4941" y="3941"/>
                  <a:pt x="4763" y="3953"/>
                </a:cubicBezTo>
                <a:close/>
                <a:moveTo>
                  <a:pt x="5180" y="5025"/>
                </a:moveTo>
                <a:close/>
                <a:moveTo>
                  <a:pt x="4894" y="4905"/>
                </a:moveTo>
                <a:cubicBezTo>
                  <a:pt x="4906" y="4739"/>
                  <a:pt x="4834" y="4584"/>
                  <a:pt x="4715" y="4465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46"/>
                  <a:pt x="5132" y="5025"/>
                  <a:pt x="5227" y="5191"/>
                </a:cubicBezTo>
                <a:cubicBezTo>
                  <a:pt x="5263" y="5251"/>
                  <a:pt x="5310" y="5310"/>
                  <a:pt x="5358" y="5382"/>
                </a:cubicBezTo>
                <a:cubicBezTo>
                  <a:pt x="5299" y="5322"/>
                  <a:pt x="5227" y="5275"/>
                  <a:pt x="5168" y="5239"/>
                </a:cubicBezTo>
                <a:cubicBezTo>
                  <a:pt x="5001" y="5156"/>
                  <a:pt x="4822" y="5072"/>
                  <a:pt x="4644" y="5001"/>
                </a:cubicBezTo>
                <a:cubicBezTo>
                  <a:pt x="4548" y="4941"/>
                  <a:pt x="4477" y="4846"/>
                  <a:pt x="4441" y="4727"/>
                </a:cubicBezTo>
                <a:cubicBezTo>
                  <a:pt x="4560" y="4858"/>
                  <a:pt x="4727" y="4917"/>
                  <a:pt x="4894" y="4905"/>
                </a:cubicBezTo>
                <a:close/>
                <a:moveTo>
                  <a:pt x="5013" y="3096"/>
                </a:moveTo>
                <a:close/>
                <a:moveTo>
                  <a:pt x="4644" y="3286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39" y="3001"/>
                  <a:pt x="5299" y="2953"/>
                  <a:pt x="5358" y="2905"/>
                </a:cubicBezTo>
                <a:cubicBezTo>
                  <a:pt x="5310" y="2977"/>
                  <a:pt x="5263" y="3036"/>
                  <a:pt x="5227" y="3096"/>
                </a:cubicBezTo>
                <a:cubicBezTo>
                  <a:pt x="5132" y="3262"/>
                  <a:pt x="5049" y="3441"/>
                  <a:pt x="4977" y="3632"/>
                </a:cubicBezTo>
                <a:cubicBezTo>
                  <a:pt x="4918" y="3727"/>
                  <a:pt x="4822" y="3798"/>
                  <a:pt x="4715" y="3822"/>
                </a:cubicBezTo>
                <a:cubicBezTo>
                  <a:pt x="4834" y="3703"/>
                  <a:pt x="4906" y="3548"/>
                  <a:pt x="4894" y="3381"/>
                </a:cubicBezTo>
                <a:cubicBezTo>
                  <a:pt x="4727" y="3370"/>
                  <a:pt x="4560" y="3441"/>
                  <a:pt x="4453" y="3560"/>
                </a:cubicBezTo>
                <a:cubicBezTo>
                  <a:pt x="4477" y="3453"/>
                  <a:pt x="4548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13" y="2774"/>
                </a:moveTo>
                <a:close/>
                <a:moveTo>
                  <a:pt x="3941" y="3501"/>
                </a:moveTo>
                <a:cubicBezTo>
                  <a:pt x="3882" y="3405"/>
                  <a:pt x="3870" y="3286"/>
                  <a:pt x="3894" y="3167"/>
                </a:cubicBezTo>
                <a:cubicBezTo>
                  <a:pt x="3965" y="2989"/>
                  <a:pt x="4037" y="2810"/>
                  <a:pt x="4096" y="2620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7" y="2620"/>
                </a:cubicBezTo>
                <a:cubicBezTo>
                  <a:pt x="4215" y="2810"/>
                  <a:pt x="4287" y="2989"/>
                  <a:pt x="4370" y="3167"/>
                </a:cubicBezTo>
                <a:cubicBezTo>
                  <a:pt x="4394" y="3286"/>
                  <a:pt x="4370" y="3405"/>
                  <a:pt x="4322" y="3501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1" y="3501"/>
                </a:cubicBezTo>
                <a:close/>
                <a:moveTo>
                  <a:pt x="4132" y="5227"/>
                </a:moveTo>
                <a:cubicBezTo>
                  <a:pt x="4251" y="5120"/>
                  <a:pt x="4322" y="4953"/>
                  <a:pt x="4322" y="4786"/>
                </a:cubicBezTo>
                <a:cubicBezTo>
                  <a:pt x="4370" y="4882"/>
                  <a:pt x="4394" y="5001"/>
                  <a:pt x="4370" y="5108"/>
                </a:cubicBezTo>
                <a:cubicBezTo>
                  <a:pt x="4334" y="5251"/>
                  <a:pt x="4215" y="5394"/>
                  <a:pt x="4167" y="5656"/>
                </a:cubicBezTo>
                <a:cubicBezTo>
                  <a:pt x="4144" y="5727"/>
                  <a:pt x="4132" y="5810"/>
                  <a:pt x="4132" y="5882"/>
                </a:cubicBezTo>
                <a:cubicBezTo>
                  <a:pt x="4120" y="5810"/>
                  <a:pt x="4108" y="5727"/>
                  <a:pt x="4096" y="5656"/>
                </a:cubicBezTo>
                <a:cubicBezTo>
                  <a:pt x="4037" y="5394"/>
                  <a:pt x="3917" y="5251"/>
                  <a:pt x="3894" y="5108"/>
                </a:cubicBezTo>
                <a:cubicBezTo>
                  <a:pt x="3858" y="5001"/>
                  <a:pt x="3882" y="4882"/>
                  <a:pt x="3941" y="4786"/>
                </a:cubicBezTo>
                <a:cubicBezTo>
                  <a:pt x="3929" y="4953"/>
                  <a:pt x="4001" y="5120"/>
                  <a:pt x="4132" y="5227"/>
                </a:cubicBezTo>
                <a:close/>
                <a:moveTo>
                  <a:pt x="3358" y="3370"/>
                </a:moveTo>
                <a:cubicBezTo>
                  <a:pt x="3346" y="3536"/>
                  <a:pt x="3417" y="3703"/>
                  <a:pt x="3536" y="3810"/>
                </a:cubicBezTo>
                <a:cubicBezTo>
                  <a:pt x="3429" y="3786"/>
                  <a:pt x="3334" y="3715"/>
                  <a:pt x="3275" y="3620"/>
                </a:cubicBezTo>
                <a:cubicBezTo>
                  <a:pt x="3203" y="3441"/>
                  <a:pt x="3120" y="3262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53"/>
                  <a:pt x="3024" y="3001"/>
                  <a:pt x="3084" y="3036"/>
                </a:cubicBezTo>
                <a:cubicBezTo>
                  <a:pt x="3251" y="3131"/>
                  <a:pt x="3429" y="3203"/>
                  <a:pt x="3608" y="3274"/>
                </a:cubicBezTo>
                <a:cubicBezTo>
                  <a:pt x="3703" y="3346"/>
                  <a:pt x="3775" y="3429"/>
                  <a:pt x="3810" y="3548"/>
                </a:cubicBezTo>
                <a:cubicBezTo>
                  <a:pt x="3691" y="3417"/>
                  <a:pt x="3525" y="3358"/>
                  <a:pt x="3358" y="3370"/>
                </a:cubicBezTo>
                <a:close/>
                <a:moveTo>
                  <a:pt x="3798" y="4727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39"/>
                </a:cubicBezTo>
                <a:cubicBezTo>
                  <a:pt x="3013" y="5275"/>
                  <a:pt x="2953" y="5322"/>
                  <a:pt x="2894" y="5370"/>
                </a:cubicBezTo>
                <a:cubicBezTo>
                  <a:pt x="2941" y="5310"/>
                  <a:pt x="2989" y="5239"/>
                  <a:pt x="3024" y="5179"/>
                </a:cubicBezTo>
                <a:cubicBezTo>
                  <a:pt x="3120" y="5013"/>
                  <a:pt x="3203" y="4834"/>
                  <a:pt x="3275" y="4655"/>
                </a:cubicBezTo>
                <a:cubicBezTo>
                  <a:pt x="3334" y="4560"/>
                  <a:pt x="3429" y="4489"/>
                  <a:pt x="3536" y="4453"/>
                </a:cubicBezTo>
                <a:cubicBezTo>
                  <a:pt x="3405" y="4572"/>
                  <a:pt x="3346" y="4739"/>
                  <a:pt x="3346" y="4905"/>
                </a:cubicBezTo>
                <a:cubicBezTo>
                  <a:pt x="3525" y="4917"/>
                  <a:pt x="3691" y="4846"/>
                  <a:pt x="3810" y="4727"/>
                </a:cubicBezTo>
                <a:close/>
                <a:moveTo>
                  <a:pt x="2751" y="4024"/>
                </a:moveTo>
                <a:close/>
                <a:moveTo>
                  <a:pt x="2608" y="4108"/>
                </a:moveTo>
                <a:cubicBezTo>
                  <a:pt x="2786" y="4048"/>
                  <a:pt x="2977" y="3977"/>
                  <a:pt x="3155" y="3905"/>
                </a:cubicBezTo>
                <a:cubicBezTo>
                  <a:pt x="3263" y="3882"/>
                  <a:pt x="3382" y="3893"/>
                  <a:pt x="3477" y="3953"/>
                </a:cubicBezTo>
                <a:cubicBezTo>
                  <a:pt x="3310" y="3941"/>
                  <a:pt x="3144" y="4013"/>
                  <a:pt x="3036" y="4143"/>
                </a:cubicBezTo>
                <a:cubicBezTo>
                  <a:pt x="3144" y="4263"/>
                  <a:pt x="3310" y="4334"/>
                  <a:pt x="3477" y="4334"/>
                </a:cubicBezTo>
                <a:cubicBezTo>
                  <a:pt x="3382" y="4382"/>
                  <a:pt x="3263" y="4405"/>
                  <a:pt x="3155" y="4382"/>
                </a:cubicBezTo>
                <a:cubicBezTo>
                  <a:pt x="2977" y="4298"/>
                  <a:pt x="2786" y="4227"/>
                  <a:pt x="2608" y="4179"/>
                </a:cubicBezTo>
                <a:cubicBezTo>
                  <a:pt x="2524" y="4155"/>
                  <a:pt x="2453" y="4143"/>
                  <a:pt x="2370" y="4143"/>
                </a:cubicBezTo>
                <a:cubicBezTo>
                  <a:pt x="2453" y="4132"/>
                  <a:pt x="2536" y="4120"/>
                  <a:pt x="2608" y="410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9" name="Google Shape;5689;p34"/>
          <p:cNvSpPr/>
          <p:nvPr/>
        </p:nvSpPr>
        <p:spPr>
          <a:xfrm rot="5400000">
            <a:off x="2348868" y="6984160"/>
            <a:ext cx="751059" cy="750968"/>
          </a:xfrm>
          <a:custGeom>
            <a:avLst/>
            <a:gdLst/>
            <a:ahLst/>
            <a:cxnLst/>
            <a:rect l="l" t="t" r="r" b="b"/>
            <a:pathLst>
              <a:path w="8288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798"/>
                  <a:pt x="1239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5" y="4298"/>
                  <a:pt x="1763" y="4405"/>
                  <a:pt x="1644" y="4370"/>
                </a:cubicBezTo>
                <a:cubicBezTo>
                  <a:pt x="1715" y="4501"/>
                  <a:pt x="1894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44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70" y="4036"/>
                  <a:pt x="2167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44" y="4929"/>
                </a:cubicBezTo>
                <a:cubicBezTo>
                  <a:pt x="2418" y="4786"/>
                  <a:pt x="2310" y="4501"/>
                  <a:pt x="2418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15" y="4453"/>
                  <a:pt x="3180" y="4798"/>
                  <a:pt x="3037" y="4953"/>
                </a:cubicBezTo>
                <a:cubicBezTo>
                  <a:pt x="2953" y="5048"/>
                  <a:pt x="2775" y="5024"/>
                  <a:pt x="2799" y="4846"/>
                </a:cubicBezTo>
                <a:cubicBezTo>
                  <a:pt x="2656" y="4893"/>
                  <a:pt x="2608" y="5001"/>
                  <a:pt x="2727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13"/>
                  <a:pt x="1929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cubicBezTo>
                  <a:pt x="1822" y="5322"/>
                  <a:pt x="1810" y="5334"/>
                  <a:pt x="1798" y="5358"/>
                </a:cubicBez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48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22" y="5072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87" y="6310"/>
                  <a:pt x="3299" y="6489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75" y="6572"/>
                  <a:pt x="3906" y="6632"/>
                </a:cubicBezTo>
                <a:cubicBezTo>
                  <a:pt x="3870" y="6525"/>
                  <a:pt x="3977" y="6501"/>
                  <a:pt x="4013" y="6560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810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89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87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89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86"/>
                  <a:pt x="4561" y="5024"/>
                  <a:pt x="4334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32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77"/>
                </a:cubicBezTo>
                <a:lnTo>
                  <a:pt x="5370" y="6477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22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36"/>
                </a:cubicBezTo>
                <a:cubicBezTo>
                  <a:pt x="5620" y="6060"/>
                  <a:pt x="5668" y="6072"/>
                  <a:pt x="5704" y="6072"/>
                </a:cubicBezTo>
                <a:lnTo>
                  <a:pt x="5727" y="6072"/>
                </a:lnTo>
                <a:cubicBezTo>
                  <a:pt x="5632" y="6013"/>
                  <a:pt x="5692" y="5929"/>
                  <a:pt x="5751" y="5941"/>
                </a:cubicBezTo>
                <a:cubicBezTo>
                  <a:pt x="5823" y="5953"/>
                  <a:pt x="5870" y="6048"/>
                  <a:pt x="5870" y="6108"/>
                </a:cubicBezTo>
                <a:cubicBezTo>
                  <a:pt x="5858" y="6156"/>
                  <a:pt x="5847" y="6191"/>
                  <a:pt x="5811" y="6227"/>
                </a:cubicBezTo>
                <a:cubicBezTo>
                  <a:pt x="5716" y="6382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3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87" y="6858"/>
                  <a:pt x="6311" y="7156"/>
                </a:cubicBezTo>
                <a:cubicBezTo>
                  <a:pt x="6573" y="6846"/>
                  <a:pt x="6358" y="6644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46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7" y="6584"/>
                  <a:pt x="7156" y="6310"/>
                </a:cubicBezTo>
                <a:cubicBezTo>
                  <a:pt x="6859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3" y="5822"/>
                </a:cubicBezTo>
                <a:cubicBezTo>
                  <a:pt x="6620" y="5584"/>
                  <a:pt x="6394" y="5310"/>
                  <a:pt x="6168" y="5441"/>
                </a:cubicBezTo>
                <a:cubicBezTo>
                  <a:pt x="6406" y="5536"/>
                  <a:pt x="6323" y="5739"/>
                  <a:pt x="6228" y="5810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51"/>
                </a:cubicBezTo>
                <a:cubicBezTo>
                  <a:pt x="5930" y="5691"/>
                  <a:pt x="6013" y="5632"/>
                  <a:pt x="6073" y="5727"/>
                </a:cubicBezTo>
                <a:cubicBezTo>
                  <a:pt x="6073" y="5715"/>
                  <a:pt x="6073" y="5703"/>
                  <a:pt x="6073" y="5703"/>
                </a:cubicBezTo>
                <a:cubicBezTo>
                  <a:pt x="6073" y="5667"/>
                  <a:pt x="6061" y="5620"/>
                  <a:pt x="6037" y="5596"/>
                </a:cubicBezTo>
                <a:cubicBezTo>
                  <a:pt x="5989" y="5548"/>
                  <a:pt x="5894" y="5548"/>
                  <a:pt x="5847" y="5596"/>
                </a:cubicBezTo>
                <a:cubicBezTo>
                  <a:pt x="5835" y="5608"/>
                  <a:pt x="5823" y="5620"/>
                  <a:pt x="5823" y="5632"/>
                </a:cubicBezTo>
                <a:lnTo>
                  <a:pt x="5823" y="5632"/>
                </a:lnTo>
                <a:cubicBezTo>
                  <a:pt x="5799" y="5655"/>
                  <a:pt x="5787" y="5703"/>
                  <a:pt x="5799" y="5739"/>
                </a:cubicBezTo>
                <a:cubicBezTo>
                  <a:pt x="5537" y="5560"/>
                  <a:pt x="5335" y="5322"/>
                  <a:pt x="5204" y="5036"/>
                </a:cubicBezTo>
                <a:cubicBezTo>
                  <a:pt x="5680" y="5810"/>
                  <a:pt x="6097" y="4989"/>
                  <a:pt x="6478" y="5370"/>
                </a:cubicBezTo>
                <a:cubicBezTo>
                  <a:pt x="6466" y="5358"/>
                  <a:pt x="6454" y="5346"/>
                  <a:pt x="6442" y="5334"/>
                </a:cubicBezTo>
                <a:cubicBezTo>
                  <a:pt x="6454" y="5346"/>
                  <a:pt x="6466" y="5358"/>
                  <a:pt x="6478" y="5370"/>
                </a:cubicBezTo>
                <a:cubicBezTo>
                  <a:pt x="6358" y="5144"/>
                  <a:pt x="6239" y="5024"/>
                  <a:pt x="6120" y="4989"/>
                </a:cubicBezTo>
                <a:cubicBezTo>
                  <a:pt x="5823" y="4893"/>
                  <a:pt x="5704" y="5167"/>
                  <a:pt x="5561" y="5155"/>
                </a:cubicBezTo>
                <a:cubicBezTo>
                  <a:pt x="5668" y="5024"/>
                  <a:pt x="5620" y="4917"/>
                  <a:pt x="5489" y="4858"/>
                </a:cubicBezTo>
                <a:cubicBezTo>
                  <a:pt x="5501" y="5036"/>
                  <a:pt x="5335" y="5060"/>
                  <a:pt x="5239" y="4965"/>
                </a:cubicBezTo>
                <a:cubicBezTo>
                  <a:pt x="5096" y="4810"/>
                  <a:pt x="5073" y="4477"/>
                  <a:pt x="4668" y="4393"/>
                </a:cubicBezTo>
                <a:cubicBezTo>
                  <a:pt x="4608" y="4358"/>
                  <a:pt x="4549" y="4322"/>
                  <a:pt x="4489" y="4286"/>
                </a:cubicBezTo>
                <a:cubicBezTo>
                  <a:pt x="4549" y="4310"/>
                  <a:pt x="4620" y="4322"/>
                  <a:pt x="4692" y="4334"/>
                </a:cubicBezTo>
                <a:cubicBezTo>
                  <a:pt x="5025" y="4572"/>
                  <a:pt x="5287" y="4346"/>
                  <a:pt x="5501" y="4334"/>
                </a:cubicBezTo>
                <a:cubicBezTo>
                  <a:pt x="5632" y="4334"/>
                  <a:pt x="5739" y="4465"/>
                  <a:pt x="5596" y="4584"/>
                </a:cubicBezTo>
                <a:cubicBezTo>
                  <a:pt x="5739" y="4643"/>
                  <a:pt x="5835" y="4596"/>
                  <a:pt x="5858" y="4429"/>
                </a:cubicBezTo>
                <a:cubicBezTo>
                  <a:pt x="5966" y="4524"/>
                  <a:pt x="5858" y="4810"/>
                  <a:pt x="6144" y="4941"/>
                </a:cubicBezTo>
                <a:cubicBezTo>
                  <a:pt x="6311" y="5001"/>
                  <a:pt x="6489" y="5001"/>
                  <a:pt x="6656" y="4929"/>
                </a:cubicBezTo>
                <a:lnTo>
                  <a:pt x="6656" y="4929"/>
                </a:lnTo>
                <a:cubicBezTo>
                  <a:pt x="6120" y="4917"/>
                  <a:pt x="6406" y="4048"/>
                  <a:pt x="5525" y="4251"/>
                </a:cubicBezTo>
                <a:lnTo>
                  <a:pt x="5525" y="4251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03"/>
                  <a:pt x="6394" y="4239"/>
                  <a:pt x="6382" y="4274"/>
                </a:cubicBezTo>
                <a:cubicBezTo>
                  <a:pt x="6382" y="4274"/>
                  <a:pt x="6382" y="4286"/>
                  <a:pt x="6382" y="4286"/>
                </a:cubicBezTo>
                <a:cubicBezTo>
                  <a:pt x="6382" y="4298"/>
                  <a:pt x="6382" y="4310"/>
                  <a:pt x="6382" y="4322"/>
                </a:cubicBezTo>
                <a:cubicBezTo>
                  <a:pt x="6394" y="4465"/>
                  <a:pt x="6573" y="4501"/>
                  <a:pt x="6632" y="4382"/>
                </a:cubicBezTo>
                <a:cubicBezTo>
                  <a:pt x="6525" y="4417"/>
                  <a:pt x="6513" y="4310"/>
                  <a:pt x="6561" y="4274"/>
                </a:cubicBezTo>
                <a:cubicBezTo>
                  <a:pt x="6609" y="4227"/>
                  <a:pt x="6716" y="4274"/>
                  <a:pt x="6763" y="4310"/>
                </a:cubicBezTo>
                <a:cubicBezTo>
                  <a:pt x="6787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3" y="4917"/>
                  <a:pt x="6918" y="4870"/>
                  <a:pt x="7049" y="4667"/>
                </a:cubicBezTo>
                <a:cubicBezTo>
                  <a:pt x="7144" y="4822"/>
                  <a:pt x="7251" y="4763"/>
                  <a:pt x="7263" y="4989"/>
                </a:cubicBezTo>
                <a:cubicBezTo>
                  <a:pt x="7466" y="4572"/>
                  <a:pt x="7216" y="4489"/>
                  <a:pt x="7156" y="4322"/>
                </a:cubicBezTo>
                <a:lnTo>
                  <a:pt x="7156" y="4322"/>
                </a:lnTo>
                <a:cubicBezTo>
                  <a:pt x="7323" y="4655"/>
                  <a:pt x="7597" y="4536"/>
                  <a:pt x="7811" y="4739"/>
                </a:cubicBezTo>
                <a:cubicBezTo>
                  <a:pt x="7775" y="4334"/>
                  <a:pt x="7490" y="4346"/>
                  <a:pt x="7275" y="4251"/>
                </a:cubicBezTo>
                <a:lnTo>
                  <a:pt x="7275" y="4251"/>
                </a:lnTo>
                <a:cubicBezTo>
                  <a:pt x="7811" y="4477"/>
                  <a:pt x="7942" y="4167"/>
                  <a:pt x="8287" y="4143"/>
                </a:cubicBezTo>
                <a:cubicBezTo>
                  <a:pt x="7942" y="4108"/>
                  <a:pt x="7811" y="3810"/>
                  <a:pt x="7275" y="4036"/>
                </a:cubicBezTo>
                <a:lnTo>
                  <a:pt x="7275" y="4036"/>
                </a:lnTo>
                <a:cubicBezTo>
                  <a:pt x="7490" y="3941"/>
                  <a:pt x="7775" y="3953"/>
                  <a:pt x="7811" y="3536"/>
                </a:cubicBezTo>
                <a:cubicBezTo>
                  <a:pt x="7597" y="3739"/>
                  <a:pt x="7323" y="3620"/>
                  <a:pt x="7156" y="3965"/>
                </a:cubicBezTo>
                <a:lnTo>
                  <a:pt x="7156" y="3965"/>
                </a:lnTo>
                <a:cubicBezTo>
                  <a:pt x="7216" y="3798"/>
                  <a:pt x="7466" y="3715"/>
                  <a:pt x="7263" y="3298"/>
                </a:cubicBezTo>
                <a:cubicBezTo>
                  <a:pt x="7251" y="3512"/>
                  <a:pt x="7144" y="3465"/>
                  <a:pt x="7049" y="3608"/>
                </a:cubicBezTo>
                <a:cubicBezTo>
                  <a:pt x="6918" y="3417"/>
                  <a:pt x="6573" y="3369"/>
                  <a:pt x="6501" y="3620"/>
                </a:cubicBezTo>
                <a:cubicBezTo>
                  <a:pt x="6739" y="3524"/>
                  <a:pt x="6811" y="3715"/>
                  <a:pt x="6811" y="3846"/>
                </a:cubicBezTo>
                <a:cubicBezTo>
                  <a:pt x="6811" y="3893"/>
                  <a:pt x="6787" y="3929"/>
                  <a:pt x="6763" y="3965"/>
                </a:cubicBezTo>
                <a:cubicBezTo>
                  <a:pt x="6716" y="4012"/>
                  <a:pt x="6609" y="4048"/>
                  <a:pt x="6561" y="4012"/>
                </a:cubicBezTo>
                <a:cubicBezTo>
                  <a:pt x="6513" y="3965"/>
                  <a:pt x="6525" y="3858"/>
                  <a:pt x="6632" y="3893"/>
                </a:cubicBezTo>
                <a:cubicBezTo>
                  <a:pt x="6632" y="3881"/>
                  <a:pt x="6620" y="3870"/>
                  <a:pt x="6609" y="3858"/>
                </a:cubicBezTo>
                <a:cubicBezTo>
                  <a:pt x="6549" y="3810"/>
                  <a:pt x="6478" y="3810"/>
                  <a:pt x="6430" y="3858"/>
                </a:cubicBezTo>
                <a:cubicBezTo>
                  <a:pt x="6406" y="3881"/>
                  <a:pt x="6382" y="3917"/>
                  <a:pt x="6382" y="3953"/>
                </a:cubicBezTo>
                <a:cubicBezTo>
                  <a:pt x="6382" y="3965"/>
                  <a:pt x="6382" y="3977"/>
                  <a:pt x="6382" y="4001"/>
                </a:cubicBezTo>
                <a:lnTo>
                  <a:pt x="6382" y="4001"/>
                </a:lnTo>
                <a:cubicBezTo>
                  <a:pt x="6394" y="4036"/>
                  <a:pt x="6418" y="4072"/>
                  <a:pt x="6442" y="4096"/>
                </a:cubicBezTo>
                <a:cubicBezTo>
                  <a:pt x="6144" y="4155"/>
                  <a:pt x="5823" y="4131"/>
                  <a:pt x="5525" y="4024"/>
                </a:cubicBezTo>
                <a:cubicBezTo>
                  <a:pt x="6418" y="4227"/>
                  <a:pt x="6120" y="3358"/>
                  <a:pt x="6668" y="3358"/>
                </a:cubicBezTo>
                <a:lnTo>
                  <a:pt x="6609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44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7" y="3679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69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19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20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798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76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67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84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41"/>
                  <a:pt x="5049" y="3084"/>
                </a:cubicBezTo>
                <a:cubicBezTo>
                  <a:pt x="5823" y="2596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36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74"/>
                  <a:pt x="5073" y="2953"/>
                  <a:pt x="4965" y="3048"/>
                </a:cubicBezTo>
                <a:cubicBezTo>
                  <a:pt x="4823" y="3179"/>
                  <a:pt x="4477" y="3215"/>
                  <a:pt x="4406" y="3620"/>
                </a:cubicBezTo>
                <a:cubicBezTo>
                  <a:pt x="4358" y="3667"/>
                  <a:pt x="4323" y="3727"/>
                  <a:pt x="4299" y="3786"/>
                </a:cubicBezTo>
                <a:cubicBezTo>
                  <a:pt x="4311" y="3727"/>
                  <a:pt x="4334" y="3655"/>
                  <a:pt x="4334" y="3596"/>
                </a:cubicBezTo>
                <a:cubicBezTo>
                  <a:pt x="4573" y="3250"/>
                  <a:pt x="4358" y="3000"/>
                  <a:pt x="4334" y="2786"/>
                </a:cubicBezTo>
                <a:cubicBezTo>
                  <a:pt x="4334" y="2643"/>
                  <a:pt x="4477" y="2548"/>
                  <a:pt x="4584" y="2679"/>
                </a:cubicBezTo>
                <a:cubicBezTo>
                  <a:pt x="4644" y="2548"/>
                  <a:pt x="4608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34" y="1905"/>
                </a:cubicBezTo>
                <a:cubicBezTo>
                  <a:pt x="4477" y="1893"/>
                  <a:pt x="4513" y="1715"/>
                  <a:pt x="4394" y="1655"/>
                </a:cubicBezTo>
                <a:cubicBezTo>
                  <a:pt x="4430" y="1762"/>
                  <a:pt x="4323" y="1774"/>
                  <a:pt x="4287" y="1726"/>
                </a:cubicBezTo>
                <a:cubicBezTo>
                  <a:pt x="4239" y="1679"/>
                  <a:pt x="4287" y="1572"/>
                  <a:pt x="4323" y="1524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36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76"/>
                  <a:pt x="4180" y="345"/>
                  <a:pt x="4156" y="0"/>
                </a:cubicBezTo>
                <a:cubicBezTo>
                  <a:pt x="4120" y="345"/>
                  <a:pt x="3822" y="476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36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24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893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43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8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65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2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63" y="2774"/>
                  <a:pt x="3430" y="2798"/>
                </a:cubicBezTo>
                <a:cubicBezTo>
                  <a:pt x="3382" y="2655"/>
                  <a:pt x="3287" y="2619"/>
                  <a:pt x="3132" y="2715"/>
                </a:cubicBezTo>
                <a:cubicBezTo>
                  <a:pt x="3132" y="2572"/>
                  <a:pt x="3406" y="2441"/>
                  <a:pt x="3310" y="2155"/>
                </a:cubicBezTo>
                <a:cubicBezTo>
                  <a:pt x="3263" y="2036"/>
                  <a:pt x="3156" y="1929"/>
                  <a:pt x="2929" y="1798"/>
                </a:cubicBezTo>
                <a:cubicBezTo>
                  <a:pt x="3310" y="2179"/>
                  <a:pt x="2477" y="2596"/>
                  <a:pt x="3263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2" y="2477"/>
                  <a:pt x="2668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703" y="2429"/>
                </a:cubicBezTo>
                <a:cubicBezTo>
                  <a:pt x="2787" y="2346"/>
                  <a:pt x="2715" y="2191"/>
                  <a:pt x="2584" y="2203"/>
                </a:cubicBezTo>
                <a:lnTo>
                  <a:pt x="2560" y="2203"/>
                </a:lnTo>
                <a:cubicBezTo>
                  <a:pt x="2668" y="2262"/>
                  <a:pt x="2596" y="2346"/>
                  <a:pt x="2537" y="2346"/>
                </a:cubicBezTo>
                <a:cubicBezTo>
                  <a:pt x="2465" y="2334"/>
                  <a:pt x="2429" y="2227"/>
                  <a:pt x="2429" y="2179"/>
                </a:cubicBezTo>
                <a:cubicBezTo>
                  <a:pt x="2429" y="2131"/>
                  <a:pt x="2441" y="2084"/>
                  <a:pt x="2477" y="2048"/>
                </a:cubicBezTo>
                <a:cubicBezTo>
                  <a:pt x="2560" y="1953"/>
                  <a:pt x="2751" y="1869"/>
                  <a:pt x="2846" y="2107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36"/>
                  <a:pt x="2394" y="1512"/>
                  <a:pt x="2537" y="1345"/>
                </a:cubicBezTo>
                <a:cubicBezTo>
                  <a:pt x="2108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24"/>
                  <a:pt x="2001" y="1417"/>
                  <a:pt x="1977" y="1119"/>
                </a:cubicBezTo>
                <a:cubicBezTo>
                  <a:pt x="1715" y="1441"/>
                  <a:pt x="1929" y="1631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29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096"/>
                  <a:pt x="1346" y="2536"/>
                </a:cubicBezTo>
                <a:cubicBezTo>
                  <a:pt x="1525" y="2381"/>
                  <a:pt x="1548" y="2500"/>
                  <a:pt x="1715" y="2465"/>
                </a:cubicBezTo>
                <a:cubicBezTo>
                  <a:pt x="1679" y="2691"/>
                  <a:pt x="1894" y="2965"/>
                  <a:pt x="2120" y="2846"/>
                </a:cubicBezTo>
                <a:cubicBezTo>
                  <a:pt x="1941" y="2798"/>
                  <a:pt x="1906" y="2560"/>
                  <a:pt x="2060" y="2465"/>
                </a:cubicBezTo>
                <a:cubicBezTo>
                  <a:pt x="2096" y="2429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24"/>
                </a:cubicBezTo>
                <a:cubicBezTo>
                  <a:pt x="2358" y="2596"/>
                  <a:pt x="2275" y="2655"/>
                  <a:pt x="2215" y="2548"/>
                </a:cubicBezTo>
                <a:cubicBezTo>
                  <a:pt x="2179" y="2679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55"/>
                </a:cubicBezTo>
                <a:cubicBezTo>
                  <a:pt x="2465" y="2655"/>
                  <a:pt x="2465" y="2655"/>
                  <a:pt x="2465" y="2643"/>
                </a:cubicBezTo>
                <a:cubicBezTo>
                  <a:pt x="2489" y="2619"/>
                  <a:pt x="2489" y="2584"/>
                  <a:pt x="2489" y="2548"/>
                </a:cubicBezTo>
                <a:cubicBezTo>
                  <a:pt x="2739" y="2715"/>
                  <a:pt x="2941" y="2953"/>
                  <a:pt x="3084" y="3239"/>
                </a:cubicBezTo>
                <a:cubicBezTo>
                  <a:pt x="2596" y="2465"/>
                  <a:pt x="2191" y="3286"/>
                  <a:pt x="1798" y="2905"/>
                </a:cubicBezTo>
                <a:cubicBezTo>
                  <a:pt x="1929" y="3143"/>
                  <a:pt x="2037" y="3250"/>
                  <a:pt x="2156" y="3286"/>
                </a:cubicBezTo>
                <a:cubicBezTo>
                  <a:pt x="2453" y="3381"/>
                  <a:pt x="2572" y="3108"/>
                  <a:pt x="2727" y="3119"/>
                </a:cubicBezTo>
                <a:cubicBezTo>
                  <a:pt x="2620" y="3262"/>
                  <a:pt x="2656" y="3358"/>
                  <a:pt x="2799" y="3417"/>
                </a:cubicBezTo>
                <a:cubicBezTo>
                  <a:pt x="2775" y="3239"/>
                  <a:pt x="2953" y="3215"/>
                  <a:pt x="3049" y="3310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17"/>
                  <a:pt x="3727" y="3953"/>
                  <a:pt x="3799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3001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8" y="3846"/>
                </a:cubicBezTo>
                <a:cubicBezTo>
                  <a:pt x="2310" y="3750"/>
                  <a:pt x="2418" y="3465"/>
                  <a:pt x="2144" y="3322"/>
                </a:cubicBezTo>
                <a:cubicBezTo>
                  <a:pt x="2037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67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41" y="3834"/>
                  <a:pt x="1739" y="3750"/>
                  <a:pt x="1656" y="3881"/>
                </a:cubicBezTo>
                <a:cubicBezTo>
                  <a:pt x="1763" y="3858"/>
                  <a:pt x="1786" y="3953"/>
                  <a:pt x="1727" y="4001"/>
                </a:cubicBezTo>
                <a:cubicBezTo>
                  <a:pt x="1679" y="4036"/>
                  <a:pt x="1572" y="4001"/>
                  <a:pt x="1536" y="3953"/>
                </a:cubicBezTo>
                <a:cubicBezTo>
                  <a:pt x="1501" y="3917"/>
                  <a:pt x="1477" y="3881"/>
                  <a:pt x="1489" y="3834"/>
                </a:cubicBezTo>
                <a:cubicBezTo>
                  <a:pt x="1489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48" y="3500"/>
                  <a:pt x="1024" y="3286"/>
                </a:cubicBezTo>
                <a:cubicBezTo>
                  <a:pt x="834" y="3703"/>
                  <a:pt x="1072" y="3786"/>
                  <a:pt x="1144" y="3953"/>
                </a:cubicBezTo>
                <a:lnTo>
                  <a:pt x="1144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13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65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31"/>
                  <a:pt x="5716" y="4143"/>
                  <a:pt x="5632" y="4167"/>
                </a:cubicBezTo>
                <a:cubicBezTo>
                  <a:pt x="5454" y="4215"/>
                  <a:pt x="5263" y="4286"/>
                  <a:pt x="5085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4" y="4453"/>
                </a:cubicBezTo>
                <a:cubicBezTo>
                  <a:pt x="4823" y="4489"/>
                  <a:pt x="4918" y="4548"/>
                  <a:pt x="4977" y="4643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39"/>
                  <a:pt x="5311" y="5310"/>
                  <a:pt x="5358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61" y="4846"/>
                  <a:pt x="4727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03"/>
                  <a:pt x="4989" y="3119"/>
                  <a:pt x="5168" y="3024"/>
                </a:cubicBezTo>
                <a:cubicBezTo>
                  <a:pt x="5227" y="2989"/>
                  <a:pt x="5299" y="2941"/>
                  <a:pt x="5358" y="2893"/>
                </a:cubicBezTo>
                <a:cubicBezTo>
                  <a:pt x="5311" y="2953"/>
                  <a:pt x="5263" y="3012"/>
                  <a:pt x="5215" y="3084"/>
                </a:cubicBezTo>
                <a:cubicBezTo>
                  <a:pt x="5132" y="3250"/>
                  <a:pt x="5049" y="3429"/>
                  <a:pt x="4977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65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65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77"/>
                  <a:pt x="3072" y="3024"/>
                </a:cubicBezTo>
                <a:cubicBezTo>
                  <a:pt x="3239" y="3119"/>
                  <a:pt x="3418" y="3191"/>
                  <a:pt x="3596" y="3262"/>
                </a:cubicBezTo>
                <a:cubicBezTo>
                  <a:pt x="3691" y="3334"/>
                  <a:pt x="3763" y="3417"/>
                  <a:pt x="3799" y="3536"/>
                </a:cubicBezTo>
                <a:cubicBezTo>
                  <a:pt x="3680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60" y="5227"/>
                </a:cubicBezTo>
                <a:cubicBezTo>
                  <a:pt x="3001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394" y="4560"/>
                  <a:pt x="3334" y="4727"/>
                  <a:pt x="3334" y="4893"/>
                </a:cubicBezTo>
                <a:cubicBezTo>
                  <a:pt x="3513" y="4905"/>
                  <a:pt x="3680" y="4846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75" y="4227"/>
                  <a:pt x="2596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0" name="Google Shape;5690;p34"/>
          <p:cNvSpPr/>
          <p:nvPr/>
        </p:nvSpPr>
        <p:spPr>
          <a:xfrm rot="5400000">
            <a:off x="3789274" y="309816"/>
            <a:ext cx="747796" cy="74988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20"/>
                </a:moveTo>
                <a:cubicBezTo>
                  <a:pt x="334" y="4155"/>
                  <a:pt x="465" y="4453"/>
                  <a:pt x="1001" y="4227"/>
                </a:cubicBezTo>
                <a:lnTo>
                  <a:pt x="1001" y="4227"/>
                </a:lnTo>
                <a:cubicBezTo>
                  <a:pt x="786" y="4322"/>
                  <a:pt x="500" y="4310"/>
                  <a:pt x="465" y="4727"/>
                </a:cubicBezTo>
                <a:cubicBezTo>
                  <a:pt x="691" y="4524"/>
                  <a:pt x="953" y="4643"/>
                  <a:pt x="1131" y="4298"/>
                </a:cubicBezTo>
                <a:lnTo>
                  <a:pt x="1131" y="4298"/>
                </a:lnTo>
                <a:cubicBezTo>
                  <a:pt x="1060" y="4465"/>
                  <a:pt x="822" y="4548"/>
                  <a:pt x="1012" y="4965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46"/>
                  <a:pt x="1715" y="4893"/>
                  <a:pt x="1786" y="4643"/>
                </a:cubicBezTo>
                <a:cubicBezTo>
                  <a:pt x="1536" y="4739"/>
                  <a:pt x="1465" y="4548"/>
                  <a:pt x="1477" y="4417"/>
                </a:cubicBezTo>
                <a:cubicBezTo>
                  <a:pt x="1477" y="4370"/>
                  <a:pt x="1489" y="4322"/>
                  <a:pt x="1524" y="4298"/>
                </a:cubicBezTo>
                <a:cubicBezTo>
                  <a:pt x="1560" y="4251"/>
                  <a:pt x="1667" y="4215"/>
                  <a:pt x="1727" y="4251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41"/>
                  <a:pt x="1893" y="4310"/>
                </a:cubicBezTo>
                <a:cubicBezTo>
                  <a:pt x="1893" y="4298"/>
                  <a:pt x="1893" y="4274"/>
                  <a:pt x="1893" y="4262"/>
                </a:cubicBezTo>
                <a:lnTo>
                  <a:pt x="1893" y="4251"/>
                </a:lnTo>
                <a:cubicBezTo>
                  <a:pt x="1893" y="4215"/>
                  <a:pt x="1870" y="4191"/>
                  <a:pt x="1834" y="4167"/>
                </a:cubicBezTo>
                <a:cubicBezTo>
                  <a:pt x="2144" y="4108"/>
                  <a:pt x="2453" y="4132"/>
                  <a:pt x="2751" y="4239"/>
                </a:cubicBezTo>
                <a:lnTo>
                  <a:pt x="2751" y="4239"/>
                </a:lnTo>
                <a:cubicBezTo>
                  <a:pt x="1870" y="4024"/>
                  <a:pt x="2155" y="4905"/>
                  <a:pt x="1620" y="4905"/>
                </a:cubicBezTo>
                <a:lnTo>
                  <a:pt x="1620" y="4905"/>
                </a:lnTo>
                <a:cubicBezTo>
                  <a:pt x="1870" y="4977"/>
                  <a:pt x="2024" y="4977"/>
                  <a:pt x="2132" y="4917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72"/>
                  <a:pt x="2536" y="4620"/>
                  <a:pt x="2679" y="4560"/>
                </a:cubicBezTo>
                <a:cubicBezTo>
                  <a:pt x="2536" y="4453"/>
                  <a:pt x="2644" y="4310"/>
                  <a:pt x="2775" y="4310"/>
                </a:cubicBezTo>
                <a:cubicBezTo>
                  <a:pt x="2989" y="4322"/>
                  <a:pt x="3251" y="4536"/>
                  <a:pt x="3584" y="4310"/>
                </a:cubicBezTo>
                <a:cubicBezTo>
                  <a:pt x="3656" y="4298"/>
                  <a:pt x="3727" y="4286"/>
                  <a:pt x="3787" y="4262"/>
                </a:cubicBezTo>
                <a:cubicBezTo>
                  <a:pt x="3727" y="4298"/>
                  <a:pt x="3668" y="4334"/>
                  <a:pt x="3620" y="4382"/>
                </a:cubicBezTo>
                <a:cubicBezTo>
                  <a:pt x="3203" y="4453"/>
                  <a:pt x="3179" y="4798"/>
                  <a:pt x="3036" y="4941"/>
                </a:cubicBezTo>
                <a:cubicBezTo>
                  <a:pt x="2941" y="5048"/>
                  <a:pt x="2775" y="5013"/>
                  <a:pt x="2786" y="4846"/>
                </a:cubicBezTo>
                <a:cubicBezTo>
                  <a:pt x="2655" y="4893"/>
                  <a:pt x="2608" y="4989"/>
                  <a:pt x="2715" y="5144"/>
                </a:cubicBezTo>
                <a:cubicBezTo>
                  <a:pt x="2572" y="5144"/>
                  <a:pt x="2441" y="4870"/>
                  <a:pt x="2155" y="4965"/>
                </a:cubicBezTo>
                <a:cubicBezTo>
                  <a:pt x="2036" y="5013"/>
                  <a:pt x="1917" y="5120"/>
                  <a:pt x="1798" y="5346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46"/>
                </a:lnTo>
                <a:cubicBezTo>
                  <a:pt x="2179" y="4965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298"/>
                  <a:pt x="2727" y="5536"/>
                  <a:pt x="2477" y="5715"/>
                </a:cubicBezTo>
                <a:cubicBezTo>
                  <a:pt x="2477" y="5679"/>
                  <a:pt x="2477" y="5644"/>
                  <a:pt x="2453" y="5608"/>
                </a:cubicBezTo>
                <a:lnTo>
                  <a:pt x="2453" y="5608"/>
                </a:lnTo>
                <a:lnTo>
                  <a:pt x="2429" y="5584"/>
                </a:ln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39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798"/>
                </a:cubicBezTo>
                <a:cubicBezTo>
                  <a:pt x="1893" y="5703"/>
                  <a:pt x="1929" y="5465"/>
                  <a:pt x="2108" y="5429"/>
                </a:cubicBezTo>
                <a:cubicBezTo>
                  <a:pt x="1882" y="5298"/>
                  <a:pt x="1667" y="5572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60"/>
                  <a:pt x="1632" y="6346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70"/>
                  <a:pt x="2465" y="6215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17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27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51"/>
                </a:cubicBezTo>
                <a:cubicBezTo>
                  <a:pt x="3679" y="7453"/>
                  <a:pt x="3775" y="7203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03"/>
                  <a:pt x="4549" y="7453"/>
                  <a:pt x="4953" y="7251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27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596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65"/>
                  <a:pt x="4394" y="6417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20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cubicBezTo>
                  <a:pt x="5668" y="6072"/>
                  <a:pt x="5680" y="6072"/>
                  <a:pt x="5692" y="6072"/>
                </a:cubicBezTo>
                <a:cubicBezTo>
                  <a:pt x="5596" y="6013"/>
                  <a:pt x="5656" y="5929"/>
                  <a:pt x="5715" y="5941"/>
                </a:cubicBezTo>
                <a:cubicBezTo>
                  <a:pt x="5787" y="5941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65"/>
                  <a:pt x="6763" y="6846"/>
                  <a:pt x="7025" y="7060"/>
                </a:cubicBezTo>
                <a:cubicBezTo>
                  <a:pt x="6811" y="6798"/>
                  <a:pt x="6930" y="6501"/>
                  <a:pt x="6394" y="6275"/>
                </a:cubicBezTo>
                <a:lnTo>
                  <a:pt x="6394" y="6275"/>
                </a:lnTo>
                <a:cubicBezTo>
                  <a:pt x="6608" y="6358"/>
                  <a:pt x="6811" y="6572"/>
                  <a:pt x="7120" y="6310"/>
                </a:cubicBezTo>
                <a:cubicBezTo>
                  <a:pt x="6823" y="6298"/>
                  <a:pt x="6716" y="6025"/>
                  <a:pt x="6358" y="6132"/>
                </a:cubicBezTo>
                <a:lnTo>
                  <a:pt x="6358" y="6132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10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11" y="5477"/>
                  <a:pt x="6346" y="5715"/>
                  <a:pt x="6192" y="5810"/>
                </a:cubicBezTo>
                <a:cubicBezTo>
                  <a:pt x="6156" y="5846"/>
                  <a:pt x="6120" y="5858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55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36"/>
                  <a:pt x="6084" y="5001"/>
                </a:cubicBezTo>
                <a:cubicBezTo>
                  <a:pt x="5787" y="4893"/>
                  <a:pt x="5668" y="5167"/>
                  <a:pt x="5525" y="5167"/>
                </a:cubicBezTo>
                <a:cubicBezTo>
                  <a:pt x="5632" y="5024"/>
                  <a:pt x="5584" y="4917"/>
                  <a:pt x="5453" y="4870"/>
                </a:cubicBezTo>
                <a:cubicBezTo>
                  <a:pt x="5465" y="5048"/>
                  <a:pt x="5299" y="5072"/>
                  <a:pt x="5203" y="4965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58"/>
                  <a:pt x="4513" y="4322"/>
                  <a:pt x="4453" y="4298"/>
                </a:cubicBezTo>
                <a:cubicBezTo>
                  <a:pt x="4513" y="4310"/>
                  <a:pt x="4584" y="4334"/>
                  <a:pt x="4656" y="4334"/>
                </a:cubicBezTo>
                <a:cubicBezTo>
                  <a:pt x="4989" y="4572"/>
                  <a:pt x="5251" y="4358"/>
                  <a:pt x="5465" y="4334"/>
                </a:cubicBezTo>
                <a:cubicBezTo>
                  <a:pt x="5596" y="4334"/>
                  <a:pt x="5703" y="4477"/>
                  <a:pt x="5561" y="4584"/>
                </a:cubicBezTo>
                <a:cubicBezTo>
                  <a:pt x="5703" y="4643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2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74"/>
                </a:cubicBezTo>
                <a:cubicBezTo>
                  <a:pt x="6573" y="4239"/>
                  <a:pt x="6680" y="4274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70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79"/>
                  <a:pt x="8251" y="4143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41"/>
                  <a:pt x="7739" y="3953"/>
                  <a:pt x="7775" y="3548"/>
                </a:cubicBezTo>
                <a:cubicBezTo>
                  <a:pt x="7561" y="3751"/>
                  <a:pt x="7287" y="3631"/>
                  <a:pt x="7120" y="3965"/>
                </a:cubicBezTo>
                <a:lnTo>
                  <a:pt x="7120" y="3965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17"/>
                  <a:pt x="6537" y="3381"/>
                  <a:pt x="6465" y="3631"/>
                </a:cubicBezTo>
                <a:cubicBezTo>
                  <a:pt x="6704" y="3524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12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70"/>
                  <a:pt x="6561" y="3858"/>
                </a:cubicBezTo>
                <a:cubicBezTo>
                  <a:pt x="6513" y="3822"/>
                  <a:pt x="6442" y="3822"/>
                  <a:pt x="6394" y="3858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2"/>
                  <a:pt x="5489" y="4024"/>
                </a:cubicBezTo>
                <a:cubicBezTo>
                  <a:pt x="6382" y="4239"/>
                  <a:pt x="6084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41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10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70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43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39"/>
                </a:cubicBezTo>
                <a:lnTo>
                  <a:pt x="5180" y="3239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55"/>
                </a:lnTo>
                <a:cubicBezTo>
                  <a:pt x="5799" y="2667"/>
                  <a:pt x="5811" y="2679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24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65"/>
                </a:cubicBezTo>
                <a:cubicBezTo>
                  <a:pt x="6287" y="2548"/>
                  <a:pt x="6382" y="2750"/>
                  <a:pt x="6132" y="2846"/>
                </a:cubicBezTo>
                <a:cubicBezTo>
                  <a:pt x="6370" y="2977"/>
                  <a:pt x="6585" y="2691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03"/>
                  <a:pt x="6608" y="1917"/>
                  <a:pt x="6394" y="2000"/>
                </a:cubicBezTo>
                <a:lnTo>
                  <a:pt x="6394" y="2000"/>
                </a:lnTo>
                <a:cubicBezTo>
                  <a:pt x="6942" y="1786"/>
                  <a:pt x="6811" y="1476"/>
                  <a:pt x="7037" y="1214"/>
                </a:cubicBezTo>
                <a:cubicBezTo>
                  <a:pt x="6775" y="1429"/>
                  <a:pt x="6465" y="1310"/>
                  <a:pt x="6251" y="1857"/>
                </a:cubicBezTo>
                <a:lnTo>
                  <a:pt x="6251" y="1857"/>
                </a:lnTo>
                <a:cubicBezTo>
                  <a:pt x="6323" y="1631"/>
                  <a:pt x="6549" y="1441"/>
                  <a:pt x="6275" y="1119"/>
                </a:cubicBezTo>
                <a:cubicBezTo>
                  <a:pt x="6263" y="1417"/>
                  <a:pt x="5989" y="1524"/>
                  <a:pt x="6108" y="1893"/>
                </a:cubicBezTo>
                <a:lnTo>
                  <a:pt x="6108" y="1893"/>
                </a:lnTo>
                <a:cubicBezTo>
                  <a:pt x="6037" y="1726"/>
                  <a:pt x="6144" y="1488"/>
                  <a:pt x="5715" y="1345"/>
                </a:cubicBezTo>
                <a:cubicBezTo>
                  <a:pt x="5858" y="1512"/>
                  <a:pt x="5751" y="1536"/>
                  <a:pt x="5787" y="1715"/>
                </a:cubicBezTo>
                <a:cubicBezTo>
                  <a:pt x="5561" y="1667"/>
                  <a:pt x="5275" y="1881"/>
                  <a:pt x="5406" y="2107"/>
                </a:cubicBezTo>
                <a:cubicBezTo>
                  <a:pt x="5453" y="1941"/>
                  <a:pt x="5680" y="1893"/>
                  <a:pt x="5775" y="2048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27"/>
                  <a:pt x="5787" y="2334"/>
                  <a:pt x="5727" y="2346"/>
                </a:cubicBezTo>
                <a:cubicBezTo>
                  <a:pt x="5656" y="2346"/>
                  <a:pt x="5596" y="2262"/>
                  <a:pt x="5692" y="2203"/>
                </a:cubicBezTo>
                <a:cubicBezTo>
                  <a:pt x="5561" y="2167"/>
                  <a:pt x="5465" y="2334"/>
                  <a:pt x="5561" y="2429"/>
                </a:cubicBezTo>
                <a:cubicBezTo>
                  <a:pt x="5573" y="2441"/>
                  <a:pt x="5573" y="2453"/>
                  <a:pt x="5596" y="2453"/>
                </a:cubicBezTo>
                <a:cubicBezTo>
                  <a:pt x="5596" y="2453"/>
                  <a:pt x="5596" y="2453"/>
                  <a:pt x="5596" y="2453"/>
                </a:cubicBezTo>
                <a:cubicBezTo>
                  <a:pt x="5632" y="2477"/>
                  <a:pt x="5668" y="2488"/>
                  <a:pt x="5703" y="2477"/>
                </a:cubicBezTo>
                <a:cubicBezTo>
                  <a:pt x="5525" y="2738"/>
                  <a:pt x="5287" y="2941"/>
                  <a:pt x="5013" y="3072"/>
                </a:cubicBezTo>
                <a:cubicBezTo>
                  <a:pt x="5775" y="2596"/>
                  <a:pt x="4953" y="2179"/>
                  <a:pt x="5334" y="1786"/>
                </a:cubicBezTo>
                <a:lnTo>
                  <a:pt x="5299" y="1834"/>
                </a:lnTo>
                <a:lnTo>
                  <a:pt x="5334" y="1786"/>
                </a:lnTo>
                <a:cubicBezTo>
                  <a:pt x="5108" y="1917"/>
                  <a:pt x="5001" y="2036"/>
                  <a:pt x="4953" y="2143"/>
                </a:cubicBezTo>
                <a:cubicBezTo>
                  <a:pt x="4858" y="2441"/>
                  <a:pt x="5132" y="2572"/>
                  <a:pt x="5132" y="2715"/>
                </a:cubicBezTo>
                <a:cubicBezTo>
                  <a:pt x="4989" y="2608"/>
                  <a:pt x="4882" y="2643"/>
                  <a:pt x="4834" y="2786"/>
                </a:cubicBezTo>
                <a:cubicBezTo>
                  <a:pt x="5013" y="2774"/>
                  <a:pt x="5037" y="2941"/>
                  <a:pt x="4930" y="3036"/>
                </a:cubicBezTo>
                <a:cubicBezTo>
                  <a:pt x="4787" y="3179"/>
                  <a:pt x="4441" y="3203"/>
                  <a:pt x="4370" y="3608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15"/>
                  <a:pt x="4287" y="3655"/>
                  <a:pt x="4299" y="3584"/>
                </a:cubicBezTo>
                <a:cubicBezTo>
                  <a:pt x="4537" y="3250"/>
                  <a:pt x="4322" y="2989"/>
                  <a:pt x="4299" y="2774"/>
                </a:cubicBezTo>
                <a:cubicBezTo>
                  <a:pt x="4299" y="2643"/>
                  <a:pt x="4441" y="2536"/>
                  <a:pt x="4549" y="2679"/>
                </a:cubicBezTo>
                <a:cubicBezTo>
                  <a:pt x="4608" y="2536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31"/>
                </a:cubicBezTo>
                <a:cubicBezTo>
                  <a:pt x="4977" y="2024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55"/>
                  <a:pt x="4025" y="1869"/>
                  <a:pt x="4239" y="2750"/>
                </a:cubicBezTo>
                <a:lnTo>
                  <a:pt x="4239" y="2750"/>
                </a:lnTo>
                <a:cubicBezTo>
                  <a:pt x="4132" y="2453"/>
                  <a:pt x="4108" y="2143"/>
                  <a:pt x="4168" y="1834"/>
                </a:cubicBezTo>
                <a:cubicBezTo>
                  <a:pt x="4179" y="1869"/>
                  <a:pt x="4215" y="1881"/>
                  <a:pt x="4251" y="1893"/>
                </a:cubicBezTo>
                <a:lnTo>
                  <a:pt x="4263" y="1893"/>
                </a:lnTo>
                <a:cubicBezTo>
                  <a:pt x="4275" y="1893"/>
                  <a:pt x="4287" y="1893"/>
                  <a:pt x="4310" y="1893"/>
                </a:cubicBezTo>
                <a:cubicBezTo>
                  <a:pt x="4441" y="1893"/>
                  <a:pt x="4489" y="1703"/>
                  <a:pt x="4370" y="1643"/>
                </a:cubicBezTo>
                <a:cubicBezTo>
                  <a:pt x="4394" y="1750"/>
                  <a:pt x="4299" y="1762"/>
                  <a:pt x="4251" y="1715"/>
                </a:cubicBezTo>
                <a:cubicBezTo>
                  <a:pt x="4215" y="1667"/>
                  <a:pt x="4251" y="1560"/>
                  <a:pt x="4287" y="1524"/>
                </a:cubicBezTo>
                <a:cubicBezTo>
                  <a:pt x="4322" y="1488"/>
                  <a:pt x="4370" y="1476"/>
                  <a:pt x="4418" y="1476"/>
                </a:cubicBezTo>
                <a:cubicBezTo>
                  <a:pt x="4537" y="1465"/>
                  <a:pt x="4739" y="1548"/>
                  <a:pt x="4632" y="1786"/>
                </a:cubicBezTo>
                <a:cubicBezTo>
                  <a:pt x="4894" y="1715"/>
                  <a:pt x="4846" y="1357"/>
                  <a:pt x="4656" y="1226"/>
                </a:cubicBezTo>
                <a:cubicBezTo>
                  <a:pt x="4799" y="1131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53"/>
                  <a:pt x="4525" y="679"/>
                  <a:pt x="4715" y="464"/>
                </a:cubicBezTo>
                <a:cubicBezTo>
                  <a:pt x="4310" y="500"/>
                  <a:pt x="4322" y="798"/>
                  <a:pt x="4227" y="1000"/>
                </a:cubicBezTo>
                <a:lnTo>
                  <a:pt x="4227" y="1000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00"/>
                </a:cubicBezTo>
                <a:lnTo>
                  <a:pt x="4013" y="1000"/>
                </a:lnTo>
                <a:cubicBezTo>
                  <a:pt x="3918" y="798"/>
                  <a:pt x="3929" y="500"/>
                  <a:pt x="3525" y="464"/>
                </a:cubicBezTo>
                <a:cubicBezTo>
                  <a:pt x="3727" y="691"/>
                  <a:pt x="3608" y="953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31"/>
                  <a:pt x="3584" y="1226"/>
                </a:cubicBezTo>
                <a:cubicBezTo>
                  <a:pt x="3394" y="1357"/>
                  <a:pt x="3346" y="1715"/>
                  <a:pt x="3608" y="1786"/>
                </a:cubicBezTo>
                <a:cubicBezTo>
                  <a:pt x="3501" y="1548"/>
                  <a:pt x="3703" y="1465"/>
                  <a:pt x="3822" y="1476"/>
                </a:cubicBezTo>
                <a:cubicBezTo>
                  <a:pt x="3870" y="1476"/>
                  <a:pt x="3918" y="1488"/>
                  <a:pt x="3953" y="1524"/>
                </a:cubicBezTo>
                <a:cubicBezTo>
                  <a:pt x="3989" y="1560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43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34"/>
                </a:cubicBezTo>
                <a:cubicBezTo>
                  <a:pt x="4132" y="2143"/>
                  <a:pt x="4108" y="2465"/>
                  <a:pt x="4001" y="2750"/>
                </a:cubicBezTo>
                <a:cubicBezTo>
                  <a:pt x="4215" y="1869"/>
                  <a:pt x="3346" y="2155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31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36"/>
                  <a:pt x="3679" y="2679"/>
                </a:cubicBezTo>
                <a:cubicBezTo>
                  <a:pt x="3798" y="2536"/>
                  <a:pt x="3941" y="2643"/>
                  <a:pt x="3929" y="2774"/>
                </a:cubicBezTo>
                <a:cubicBezTo>
                  <a:pt x="3918" y="2989"/>
                  <a:pt x="3703" y="3250"/>
                  <a:pt x="3929" y="3584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03"/>
                  <a:pt x="3453" y="3179"/>
                  <a:pt x="3298" y="3036"/>
                </a:cubicBezTo>
                <a:cubicBezTo>
                  <a:pt x="3203" y="2941"/>
                  <a:pt x="3227" y="2774"/>
                  <a:pt x="3406" y="2786"/>
                </a:cubicBezTo>
                <a:cubicBezTo>
                  <a:pt x="3346" y="2655"/>
                  <a:pt x="3251" y="2608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72" y="2488"/>
                  <a:pt x="2608" y="2477"/>
                  <a:pt x="2632" y="2465"/>
                </a:cubicBez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57"/>
                  <a:pt x="2501" y="2346"/>
                </a:cubicBezTo>
                <a:cubicBezTo>
                  <a:pt x="2441" y="2322"/>
                  <a:pt x="2394" y="2227"/>
                  <a:pt x="2394" y="2167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29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34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lnTo>
                  <a:pt x="2441" y="2655"/>
                </a:ln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70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2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01"/>
                </a:cubicBezTo>
                <a:cubicBezTo>
                  <a:pt x="1643" y="4048"/>
                  <a:pt x="1536" y="4001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70"/>
                  <a:pt x="1334" y="3405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53"/>
                </a:cubicBezTo>
                <a:lnTo>
                  <a:pt x="1108" y="3953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41"/>
                  <a:pt x="774" y="3929"/>
                  <a:pt x="977" y="4036"/>
                </a:cubicBezTo>
                <a:lnTo>
                  <a:pt x="977" y="4036"/>
                </a:lnTo>
                <a:cubicBezTo>
                  <a:pt x="465" y="3786"/>
                  <a:pt x="334" y="4096"/>
                  <a:pt x="0" y="4120"/>
                </a:cubicBezTo>
                <a:close/>
                <a:moveTo>
                  <a:pt x="5489" y="4012"/>
                </a:moveTo>
                <a:close/>
                <a:moveTo>
                  <a:pt x="4763" y="3929"/>
                </a:moveTo>
                <a:cubicBezTo>
                  <a:pt x="4858" y="3881"/>
                  <a:pt x="4977" y="3858"/>
                  <a:pt x="5084" y="3881"/>
                </a:cubicBezTo>
                <a:cubicBezTo>
                  <a:pt x="5263" y="3965"/>
                  <a:pt x="5442" y="4024"/>
                  <a:pt x="5632" y="4084"/>
                </a:cubicBezTo>
                <a:cubicBezTo>
                  <a:pt x="5703" y="4096"/>
                  <a:pt x="5787" y="4108"/>
                  <a:pt x="5858" y="4120"/>
                </a:cubicBezTo>
                <a:cubicBezTo>
                  <a:pt x="5787" y="4132"/>
                  <a:pt x="5703" y="4143"/>
                  <a:pt x="5632" y="4155"/>
                </a:cubicBezTo>
                <a:cubicBezTo>
                  <a:pt x="5442" y="4215"/>
                  <a:pt x="5263" y="4286"/>
                  <a:pt x="5084" y="4358"/>
                </a:cubicBezTo>
                <a:cubicBezTo>
                  <a:pt x="4977" y="4382"/>
                  <a:pt x="4858" y="4370"/>
                  <a:pt x="4763" y="4310"/>
                </a:cubicBezTo>
                <a:cubicBezTo>
                  <a:pt x="4930" y="4322"/>
                  <a:pt x="5096" y="4251"/>
                  <a:pt x="5203" y="4120"/>
                </a:cubicBezTo>
                <a:cubicBezTo>
                  <a:pt x="5096" y="4001"/>
                  <a:pt x="4930" y="3929"/>
                  <a:pt x="4763" y="3929"/>
                </a:cubicBezTo>
                <a:close/>
                <a:moveTo>
                  <a:pt x="5168" y="5013"/>
                </a:moveTo>
                <a:close/>
                <a:moveTo>
                  <a:pt x="4894" y="4905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05"/>
                  <a:pt x="4894" y="4905"/>
                </a:cubicBezTo>
                <a:close/>
                <a:moveTo>
                  <a:pt x="5013" y="3072"/>
                </a:moveTo>
                <a:close/>
                <a:moveTo>
                  <a:pt x="4644" y="3274"/>
                </a:moveTo>
                <a:cubicBezTo>
                  <a:pt x="4822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72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22" y="3691"/>
                  <a:pt x="4894" y="3524"/>
                  <a:pt x="4882" y="3358"/>
                </a:cubicBezTo>
                <a:cubicBezTo>
                  <a:pt x="4715" y="3346"/>
                  <a:pt x="4560" y="3417"/>
                  <a:pt x="4441" y="3536"/>
                </a:cubicBezTo>
                <a:cubicBezTo>
                  <a:pt x="4465" y="3429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81"/>
                  <a:pt x="3858" y="3274"/>
                  <a:pt x="3882" y="3155"/>
                </a:cubicBezTo>
                <a:cubicBezTo>
                  <a:pt x="3918" y="3012"/>
                  <a:pt x="4025" y="2881"/>
                  <a:pt x="4084" y="2608"/>
                </a:cubicBezTo>
                <a:cubicBezTo>
                  <a:pt x="4096" y="2536"/>
                  <a:pt x="4108" y="2453"/>
                  <a:pt x="4120" y="2381"/>
                </a:cubicBezTo>
                <a:cubicBezTo>
                  <a:pt x="4132" y="2453"/>
                  <a:pt x="4144" y="2536"/>
                  <a:pt x="4156" y="2608"/>
                </a:cubicBezTo>
                <a:cubicBezTo>
                  <a:pt x="4215" y="2881"/>
                  <a:pt x="4322" y="3012"/>
                  <a:pt x="4358" y="3155"/>
                </a:cubicBezTo>
                <a:cubicBezTo>
                  <a:pt x="4382" y="3274"/>
                  <a:pt x="4370" y="3381"/>
                  <a:pt x="4310" y="3489"/>
                </a:cubicBezTo>
                <a:cubicBezTo>
                  <a:pt x="4310" y="3310"/>
                  <a:pt x="4251" y="3155"/>
                  <a:pt x="4120" y="3036"/>
                </a:cubicBezTo>
                <a:cubicBezTo>
                  <a:pt x="3989" y="3155"/>
                  <a:pt x="3918" y="3310"/>
                  <a:pt x="3929" y="3477"/>
                </a:cubicBezTo>
                <a:close/>
                <a:moveTo>
                  <a:pt x="4120" y="5215"/>
                </a:moveTo>
                <a:cubicBezTo>
                  <a:pt x="4251" y="5096"/>
                  <a:pt x="4322" y="4941"/>
                  <a:pt x="4310" y="4763"/>
                </a:cubicBezTo>
                <a:cubicBezTo>
                  <a:pt x="4370" y="4870"/>
                  <a:pt x="4382" y="4977"/>
                  <a:pt x="4358" y="5096"/>
                </a:cubicBezTo>
                <a:cubicBezTo>
                  <a:pt x="4322" y="5239"/>
                  <a:pt x="4203" y="5370"/>
                  <a:pt x="4156" y="5644"/>
                </a:cubicBezTo>
                <a:cubicBezTo>
                  <a:pt x="4144" y="5715"/>
                  <a:pt x="4132" y="5786"/>
                  <a:pt x="4120" y="5870"/>
                </a:cubicBezTo>
                <a:cubicBezTo>
                  <a:pt x="4108" y="5786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77"/>
                  <a:pt x="3870" y="4870"/>
                  <a:pt x="3929" y="4763"/>
                </a:cubicBezTo>
                <a:cubicBezTo>
                  <a:pt x="3918" y="4941"/>
                  <a:pt x="3989" y="5096"/>
                  <a:pt x="4120" y="5215"/>
                </a:cubicBezTo>
                <a:close/>
                <a:moveTo>
                  <a:pt x="3227" y="5167"/>
                </a:moveTo>
                <a:close/>
                <a:moveTo>
                  <a:pt x="3346" y="3346"/>
                </a:moveTo>
                <a:cubicBezTo>
                  <a:pt x="3334" y="3524"/>
                  <a:pt x="3406" y="3679"/>
                  <a:pt x="3525" y="3798"/>
                </a:cubicBezTo>
                <a:cubicBezTo>
                  <a:pt x="3417" y="3762"/>
                  <a:pt x="3322" y="3691"/>
                  <a:pt x="3263" y="3596"/>
                </a:cubicBezTo>
                <a:cubicBezTo>
                  <a:pt x="3191" y="3417"/>
                  <a:pt x="3108" y="3239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13" y="2977"/>
                  <a:pt x="3060" y="3024"/>
                </a:cubicBezTo>
                <a:cubicBezTo>
                  <a:pt x="3239" y="3108"/>
                  <a:pt x="3417" y="3191"/>
                  <a:pt x="3596" y="3262"/>
                </a:cubicBezTo>
                <a:cubicBezTo>
                  <a:pt x="3691" y="3322"/>
                  <a:pt x="3763" y="3417"/>
                  <a:pt x="3798" y="3524"/>
                </a:cubicBezTo>
                <a:cubicBezTo>
                  <a:pt x="3679" y="3405"/>
                  <a:pt x="3513" y="3346"/>
                  <a:pt x="3346" y="3346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06" y="5048"/>
                  <a:pt x="3239" y="5132"/>
                  <a:pt x="3060" y="5215"/>
                </a:cubicBezTo>
                <a:cubicBezTo>
                  <a:pt x="3001" y="5263"/>
                  <a:pt x="2941" y="5298"/>
                  <a:pt x="2870" y="5358"/>
                </a:cubicBezTo>
                <a:cubicBezTo>
                  <a:pt x="2929" y="5286"/>
                  <a:pt x="2977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36"/>
                  <a:pt x="3417" y="4465"/>
                  <a:pt x="3525" y="4441"/>
                </a:cubicBezTo>
                <a:cubicBezTo>
                  <a:pt x="3406" y="4560"/>
                  <a:pt x="3334" y="4715"/>
                  <a:pt x="3346" y="4882"/>
                </a:cubicBezTo>
                <a:cubicBezTo>
                  <a:pt x="3513" y="4905"/>
                  <a:pt x="3679" y="4834"/>
                  <a:pt x="3798" y="4715"/>
                </a:cubicBezTo>
                <a:close/>
                <a:moveTo>
                  <a:pt x="2751" y="4012"/>
                </a:moveTo>
                <a:close/>
                <a:moveTo>
                  <a:pt x="2596" y="4084"/>
                </a:moveTo>
                <a:cubicBezTo>
                  <a:pt x="2786" y="4024"/>
                  <a:pt x="2965" y="3965"/>
                  <a:pt x="3144" y="3881"/>
                </a:cubicBezTo>
                <a:cubicBezTo>
                  <a:pt x="3263" y="3858"/>
                  <a:pt x="3370" y="3881"/>
                  <a:pt x="3477" y="3929"/>
                </a:cubicBezTo>
                <a:cubicBezTo>
                  <a:pt x="3310" y="3929"/>
                  <a:pt x="3144" y="4001"/>
                  <a:pt x="3025" y="4120"/>
                </a:cubicBezTo>
                <a:cubicBezTo>
                  <a:pt x="3144" y="4251"/>
                  <a:pt x="3310" y="4322"/>
                  <a:pt x="3477" y="4310"/>
                </a:cubicBezTo>
                <a:cubicBezTo>
                  <a:pt x="3370" y="4370"/>
                  <a:pt x="3263" y="4382"/>
                  <a:pt x="3144" y="4358"/>
                </a:cubicBezTo>
                <a:cubicBezTo>
                  <a:pt x="2965" y="4286"/>
                  <a:pt x="2786" y="4215"/>
                  <a:pt x="2608" y="4155"/>
                </a:cubicBezTo>
                <a:cubicBezTo>
                  <a:pt x="2525" y="4143"/>
                  <a:pt x="2453" y="4132"/>
                  <a:pt x="2382" y="4120"/>
                </a:cubicBezTo>
                <a:cubicBezTo>
                  <a:pt x="2453" y="4108"/>
                  <a:pt x="2536" y="4096"/>
                  <a:pt x="2608" y="4084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1" name="Google Shape;5691;p34"/>
          <p:cNvSpPr/>
          <p:nvPr/>
        </p:nvSpPr>
        <p:spPr>
          <a:xfrm rot="5400000">
            <a:off x="3788729" y="1436767"/>
            <a:ext cx="749971" cy="750968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2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39"/>
                </a:cubicBezTo>
                <a:cubicBezTo>
                  <a:pt x="691" y="4536"/>
                  <a:pt x="953" y="4655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63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55"/>
                </a:cubicBezTo>
                <a:cubicBezTo>
                  <a:pt x="1536" y="4751"/>
                  <a:pt x="1465" y="4560"/>
                  <a:pt x="1477" y="4429"/>
                </a:cubicBezTo>
                <a:cubicBezTo>
                  <a:pt x="1477" y="4382"/>
                  <a:pt x="1489" y="4334"/>
                  <a:pt x="1525" y="4310"/>
                </a:cubicBezTo>
                <a:cubicBezTo>
                  <a:pt x="1560" y="4263"/>
                  <a:pt x="1667" y="4227"/>
                  <a:pt x="1727" y="4263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310"/>
                  <a:pt x="1906" y="4286"/>
                  <a:pt x="1894" y="4274"/>
                </a:cubicBezTo>
                <a:cubicBezTo>
                  <a:pt x="1894" y="4274"/>
                  <a:pt x="1894" y="4274"/>
                  <a:pt x="1894" y="4263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4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3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65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4"/>
                </a:cubicBezTo>
                <a:cubicBezTo>
                  <a:pt x="3203" y="4465"/>
                  <a:pt x="3179" y="4810"/>
                  <a:pt x="3037" y="4953"/>
                </a:cubicBezTo>
                <a:cubicBezTo>
                  <a:pt x="2941" y="5060"/>
                  <a:pt x="2775" y="5025"/>
                  <a:pt x="2787" y="4858"/>
                </a:cubicBezTo>
                <a:cubicBezTo>
                  <a:pt x="2656" y="4905"/>
                  <a:pt x="2608" y="5001"/>
                  <a:pt x="2715" y="5156"/>
                </a:cubicBezTo>
                <a:cubicBezTo>
                  <a:pt x="2572" y="5156"/>
                  <a:pt x="2441" y="4882"/>
                  <a:pt x="2156" y="4977"/>
                </a:cubicBezTo>
                <a:cubicBezTo>
                  <a:pt x="2036" y="5025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6"/>
                  <a:pt x="2453" y="5620"/>
                </a:cubicBezTo>
                <a:lnTo>
                  <a:pt x="2453" y="5620"/>
                </a:lnTo>
                <a:lnTo>
                  <a:pt x="2429" y="5596"/>
                </a:lnTo>
                <a:cubicBezTo>
                  <a:pt x="2334" y="5501"/>
                  <a:pt x="2167" y="5596"/>
                  <a:pt x="2203" y="5727"/>
                </a:cubicBezTo>
                <a:cubicBezTo>
                  <a:pt x="2263" y="5632"/>
                  <a:pt x="2358" y="5691"/>
                  <a:pt x="2346" y="5751"/>
                </a:cubicBezTo>
                <a:cubicBezTo>
                  <a:pt x="2322" y="5822"/>
                  <a:pt x="2227" y="5870"/>
                  <a:pt x="2167" y="5870"/>
                </a:cubicBezTo>
                <a:cubicBezTo>
                  <a:pt x="2132" y="5870"/>
                  <a:pt x="2084" y="5846"/>
                  <a:pt x="2048" y="5810"/>
                </a:cubicBezTo>
                <a:cubicBezTo>
                  <a:pt x="1894" y="5715"/>
                  <a:pt x="1941" y="5477"/>
                  <a:pt x="2108" y="5441"/>
                </a:cubicBezTo>
                <a:cubicBezTo>
                  <a:pt x="1882" y="5310"/>
                  <a:pt x="1667" y="5584"/>
                  <a:pt x="1715" y="5822"/>
                </a:cubicBezTo>
                <a:cubicBezTo>
                  <a:pt x="1536" y="5787"/>
                  <a:pt x="1513" y="5894"/>
                  <a:pt x="1346" y="5751"/>
                </a:cubicBezTo>
                <a:cubicBezTo>
                  <a:pt x="1489" y="6179"/>
                  <a:pt x="1727" y="6072"/>
                  <a:pt x="1894" y="6144"/>
                </a:cubicBezTo>
                <a:lnTo>
                  <a:pt x="1894" y="6144"/>
                </a:lnTo>
                <a:cubicBezTo>
                  <a:pt x="1525" y="6025"/>
                  <a:pt x="1417" y="6299"/>
                  <a:pt x="1120" y="6310"/>
                </a:cubicBezTo>
                <a:cubicBezTo>
                  <a:pt x="1429" y="6572"/>
                  <a:pt x="1632" y="6358"/>
                  <a:pt x="1858" y="6287"/>
                </a:cubicBezTo>
                <a:lnTo>
                  <a:pt x="1858" y="6287"/>
                </a:lnTo>
                <a:cubicBezTo>
                  <a:pt x="1310" y="6501"/>
                  <a:pt x="1429" y="6810"/>
                  <a:pt x="1215" y="7072"/>
                </a:cubicBezTo>
                <a:cubicBezTo>
                  <a:pt x="1477" y="6846"/>
                  <a:pt x="1775" y="6977"/>
                  <a:pt x="2001" y="6429"/>
                </a:cubicBezTo>
                <a:lnTo>
                  <a:pt x="2001" y="6429"/>
                </a:lnTo>
                <a:cubicBezTo>
                  <a:pt x="1917" y="6644"/>
                  <a:pt x="1703" y="6846"/>
                  <a:pt x="1965" y="7156"/>
                </a:cubicBezTo>
                <a:cubicBezTo>
                  <a:pt x="1989" y="6858"/>
                  <a:pt x="2251" y="6751"/>
                  <a:pt x="2144" y="6394"/>
                </a:cubicBezTo>
                <a:lnTo>
                  <a:pt x="2144" y="6394"/>
                </a:lnTo>
                <a:cubicBezTo>
                  <a:pt x="2215" y="6560"/>
                  <a:pt x="2096" y="6787"/>
                  <a:pt x="2537" y="6941"/>
                </a:cubicBezTo>
                <a:cubicBezTo>
                  <a:pt x="2382" y="6775"/>
                  <a:pt x="2501" y="6739"/>
                  <a:pt x="2465" y="6572"/>
                </a:cubicBezTo>
                <a:cubicBezTo>
                  <a:pt x="2691" y="6620"/>
                  <a:pt x="2977" y="6406"/>
                  <a:pt x="2846" y="6168"/>
                </a:cubicBezTo>
                <a:cubicBezTo>
                  <a:pt x="2798" y="6346"/>
                  <a:pt x="2572" y="6382"/>
                  <a:pt x="2465" y="6227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48"/>
                  <a:pt x="2465" y="5953"/>
                  <a:pt x="2525" y="5941"/>
                </a:cubicBezTo>
                <a:cubicBezTo>
                  <a:pt x="2596" y="5929"/>
                  <a:pt x="2656" y="6025"/>
                  <a:pt x="2560" y="6072"/>
                </a:cubicBezTo>
                <a:cubicBezTo>
                  <a:pt x="2691" y="6108"/>
                  <a:pt x="2787" y="5953"/>
                  <a:pt x="2691" y="5858"/>
                </a:cubicBezTo>
                <a:cubicBezTo>
                  <a:pt x="2679" y="5846"/>
                  <a:pt x="2668" y="5834"/>
                  <a:pt x="2656" y="5822"/>
                </a:cubicBezTo>
                <a:lnTo>
                  <a:pt x="2656" y="5822"/>
                </a:lnTo>
                <a:cubicBezTo>
                  <a:pt x="2620" y="5810"/>
                  <a:pt x="2584" y="5798"/>
                  <a:pt x="2548" y="5810"/>
                </a:cubicBezTo>
                <a:cubicBezTo>
                  <a:pt x="2715" y="5548"/>
                  <a:pt x="2965" y="5346"/>
                  <a:pt x="3239" y="5215"/>
                </a:cubicBezTo>
                <a:lnTo>
                  <a:pt x="3239" y="5215"/>
                </a:lnTo>
                <a:cubicBezTo>
                  <a:pt x="2465" y="5691"/>
                  <a:pt x="3287" y="6108"/>
                  <a:pt x="2918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8" y="6489"/>
                </a:cubicBezTo>
                <a:cubicBezTo>
                  <a:pt x="3144" y="6358"/>
                  <a:pt x="3251" y="6251"/>
                  <a:pt x="3287" y="6132"/>
                </a:cubicBezTo>
                <a:cubicBezTo>
                  <a:pt x="3394" y="5834"/>
                  <a:pt x="3108" y="5715"/>
                  <a:pt x="3120" y="5572"/>
                </a:cubicBezTo>
                <a:cubicBezTo>
                  <a:pt x="3263" y="5679"/>
                  <a:pt x="3370" y="5632"/>
                  <a:pt x="3418" y="5501"/>
                </a:cubicBezTo>
                <a:cubicBezTo>
                  <a:pt x="3239" y="5513"/>
                  <a:pt x="3215" y="5334"/>
                  <a:pt x="3310" y="5251"/>
                </a:cubicBezTo>
                <a:cubicBezTo>
                  <a:pt x="3465" y="5108"/>
                  <a:pt x="3811" y="5072"/>
                  <a:pt x="3882" y="4667"/>
                </a:cubicBezTo>
                <a:cubicBezTo>
                  <a:pt x="3930" y="4620"/>
                  <a:pt x="3965" y="4560"/>
                  <a:pt x="3989" y="4501"/>
                </a:cubicBezTo>
                <a:cubicBezTo>
                  <a:pt x="3977" y="4560"/>
                  <a:pt x="3953" y="4632"/>
                  <a:pt x="3941" y="4703"/>
                </a:cubicBezTo>
                <a:cubicBezTo>
                  <a:pt x="3715" y="5036"/>
                  <a:pt x="3930" y="5298"/>
                  <a:pt x="3941" y="5501"/>
                </a:cubicBezTo>
                <a:cubicBezTo>
                  <a:pt x="3941" y="5644"/>
                  <a:pt x="3811" y="5751"/>
                  <a:pt x="3703" y="5608"/>
                </a:cubicBezTo>
                <a:cubicBezTo>
                  <a:pt x="3644" y="5739"/>
                  <a:pt x="3680" y="5846"/>
                  <a:pt x="3858" y="5870"/>
                </a:cubicBezTo>
                <a:cubicBezTo>
                  <a:pt x="3763" y="5977"/>
                  <a:pt x="3477" y="5870"/>
                  <a:pt x="3334" y="6144"/>
                </a:cubicBezTo>
                <a:cubicBezTo>
                  <a:pt x="3275" y="6322"/>
                  <a:pt x="3287" y="6501"/>
                  <a:pt x="3346" y="6668"/>
                </a:cubicBezTo>
                <a:lnTo>
                  <a:pt x="3346" y="6668"/>
                </a:lnTo>
                <a:cubicBezTo>
                  <a:pt x="3346" y="6132"/>
                  <a:pt x="4227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37" y="6394"/>
                  <a:pt x="4001" y="6394"/>
                </a:cubicBezTo>
                <a:lnTo>
                  <a:pt x="3989" y="6394"/>
                </a:lnTo>
                <a:cubicBezTo>
                  <a:pt x="3977" y="6382"/>
                  <a:pt x="3965" y="6382"/>
                  <a:pt x="3953" y="6394"/>
                </a:cubicBezTo>
                <a:cubicBezTo>
                  <a:pt x="3822" y="6394"/>
                  <a:pt x="3775" y="6572"/>
                  <a:pt x="3894" y="6644"/>
                </a:cubicBezTo>
                <a:cubicBezTo>
                  <a:pt x="3858" y="6537"/>
                  <a:pt x="3965" y="6513"/>
                  <a:pt x="4001" y="6560"/>
                </a:cubicBezTo>
                <a:cubicBezTo>
                  <a:pt x="4049" y="6620"/>
                  <a:pt x="4001" y="6727"/>
                  <a:pt x="3965" y="6763"/>
                </a:cubicBezTo>
                <a:cubicBezTo>
                  <a:pt x="3930" y="6799"/>
                  <a:pt x="3894" y="6810"/>
                  <a:pt x="3846" y="6810"/>
                </a:cubicBezTo>
                <a:cubicBezTo>
                  <a:pt x="3715" y="6822"/>
                  <a:pt x="3513" y="6739"/>
                  <a:pt x="3620" y="6501"/>
                </a:cubicBezTo>
                <a:cubicBezTo>
                  <a:pt x="3370" y="6572"/>
                  <a:pt x="3406" y="6930"/>
                  <a:pt x="3608" y="7061"/>
                </a:cubicBezTo>
                <a:cubicBezTo>
                  <a:pt x="3453" y="7156"/>
                  <a:pt x="3513" y="7251"/>
                  <a:pt x="3299" y="7263"/>
                </a:cubicBezTo>
                <a:cubicBezTo>
                  <a:pt x="3703" y="7465"/>
                  <a:pt x="3799" y="7215"/>
                  <a:pt x="3965" y="7156"/>
                </a:cubicBezTo>
                <a:lnTo>
                  <a:pt x="3965" y="7156"/>
                </a:lnTo>
                <a:cubicBezTo>
                  <a:pt x="3620" y="7334"/>
                  <a:pt x="3739" y="7608"/>
                  <a:pt x="3537" y="7823"/>
                </a:cubicBezTo>
                <a:cubicBezTo>
                  <a:pt x="3953" y="7787"/>
                  <a:pt x="3941" y="7489"/>
                  <a:pt x="4037" y="7287"/>
                </a:cubicBezTo>
                <a:lnTo>
                  <a:pt x="4037" y="7287"/>
                </a:lnTo>
                <a:cubicBezTo>
                  <a:pt x="3799" y="7823"/>
                  <a:pt x="4108" y="7953"/>
                  <a:pt x="4144" y="8287"/>
                </a:cubicBezTo>
                <a:cubicBezTo>
                  <a:pt x="4168" y="7953"/>
                  <a:pt x="4477" y="7823"/>
                  <a:pt x="4239" y="7287"/>
                </a:cubicBezTo>
                <a:lnTo>
                  <a:pt x="4239" y="7287"/>
                </a:lnTo>
                <a:cubicBezTo>
                  <a:pt x="4346" y="7489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15"/>
                  <a:pt x="4573" y="7465"/>
                  <a:pt x="4977" y="7263"/>
                </a:cubicBezTo>
                <a:cubicBezTo>
                  <a:pt x="4763" y="7251"/>
                  <a:pt x="4811" y="7156"/>
                  <a:pt x="4668" y="7061"/>
                </a:cubicBezTo>
                <a:cubicBezTo>
                  <a:pt x="4870" y="6930"/>
                  <a:pt x="4906" y="6572"/>
                  <a:pt x="4656" y="6501"/>
                </a:cubicBezTo>
                <a:cubicBezTo>
                  <a:pt x="4763" y="6739"/>
                  <a:pt x="4561" y="6822"/>
                  <a:pt x="4442" y="6810"/>
                </a:cubicBezTo>
                <a:cubicBezTo>
                  <a:pt x="4394" y="6810"/>
                  <a:pt x="4346" y="6799"/>
                  <a:pt x="4311" y="6763"/>
                </a:cubicBezTo>
                <a:cubicBezTo>
                  <a:pt x="4275" y="6727"/>
                  <a:pt x="4227" y="6608"/>
                  <a:pt x="4275" y="6560"/>
                </a:cubicBezTo>
                <a:cubicBezTo>
                  <a:pt x="4311" y="6513"/>
                  <a:pt x="4418" y="6537"/>
                  <a:pt x="4382" y="6644"/>
                </a:cubicBezTo>
                <a:cubicBezTo>
                  <a:pt x="4394" y="6632"/>
                  <a:pt x="4418" y="6620"/>
                  <a:pt x="4430" y="6608"/>
                </a:cubicBezTo>
                <a:cubicBezTo>
                  <a:pt x="4465" y="6560"/>
                  <a:pt x="4465" y="6477"/>
                  <a:pt x="4430" y="6429"/>
                </a:cubicBezTo>
                <a:cubicBezTo>
                  <a:pt x="4394" y="6406"/>
                  <a:pt x="4358" y="6394"/>
                  <a:pt x="4322" y="6394"/>
                </a:cubicBezTo>
                <a:cubicBezTo>
                  <a:pt x="4311" y="6382"/>
                  <a:pt x="4299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03" y="6418"/>
                  <a:pt x="4192" y="6453"/>
                </a:cubicBezTo>
                <a:cubicBezTo>
                  <a:pt x="4132" y="6144"/>
                  <a:pt x="4156" y="5822"/>
                  <a:pt x="4251" y="5537"/>
                </a:cubicBezTo>
                <a:cubicBezTo>
                  <a:pt x="4049" y="6418"/>
                  <a:pt x="4918" y="6132"/>
                  <a:pt x="4930" y="6668"/>
                </a:cubicBezTo>
                <a:lnTo>
                  <a:pt x="4930" y="6620"/>
                </a:lnTo>
                <a:lnTo>
                  <a:pt x="4930" y="6668"/>
                </a:lnTo>
                <a:cubicBezTo>
                  <a:pt x="5001" y="6418"/>
                  <a:pt x="5001" y="6263"/>
                  <a:pt x="4942" y="6156"/>
                </a:cubicBezTo>
                <a:cubicBezTo>
                  <a:pt x="4811" y="5882"/>
                  <a:pt x="4525" y="5977"/>
                  <a:pt x="4430" y="5870"/>
                </a:cubicBezTo>
                <a:cubicBezTo>
                  <a:pt x="4596" y="5846"/>
                  <a:pt x="4644" y="5751"/>
                  <a:pt x="4573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22" y="5298"/>
                  <a:pt x="4549" y="5036"/>
                  <a:pt x="4322" y="4703"/>
                </a:cubicBezTo>
                <a:cubicBezTo>
                  <a:pt x="4311" y="4632"/>
                  <a:pt x="4299" y="4560"/>
                  <a:pt x="4275" y="4501"/>
                </a:cubicBezTo>
                <a:cubicBezTo>
                  <a:pt x="4311" y="4560"/>
                  <a:pt x="4346" y="4620"/>
                  <a:pt x="4394" y="4679"/>
                </a:cubicBezTo>
                <a:cubicBezTo>
                  <a:pt x="4465" y="5084"/>
                  <a:pt x="4811" y="5108"/>
                  <a:pt x="4954" y="5251"/>
                </a:cubicBezTo>
                <a:cubicBezTo>
                  <a:pt x="5061" y="5346"/>
                  <a:pt x="5025" y="5513"/>
                  <a:pt x="4858" y="5501"/>
                </a:cubicBezTo>
                <a:cubicBezTo>
                  <a:pt x="4906" y="5632"/>
                  <a:pt x="5001" y="5679"/>
                  <a:pt x="5156" y="5572"/>
                </a:cubicBezTo>
                <a:cubicBezTo>
                  <a:pt x="5156" y="5715"/>
                  <a:pt x="4882" y="5846"/>
                  <a:pt x="4989" y="6132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3" y="5346"/>
                  <a:pt x="5561" y="5560"/>
                  <a:pt x="5739" y="5810"/>
                </a:cubicBezTo>
                <a:cubicBezTo>
                  <a:pt x="5692" y="5810"/>
                  <a:pt x="5656" y="5810"/>
                  <a:pt x="5632" y="5834"/>
                </a:cubicBezTo>
                <a:lnTo>
                  <a:pt x="5620" y="5834"/>
                </a:lnTo>
                <a:cubicBezTo>
                  <a:pt x="5608" y="5834"/>
                  <a:pt x="5596" y="5846"/>
                  <a:pt x="5585" y="5858"/>
                </a:cubicBezTo>
                <a:cubicBezTo>
                  <a:pt x="5537" y="5918"/>
                  <a:pt x="5537" y="6001"/>
                  <a:pt x="5585" y="6048"/>
                </a:cubicBezTo>
                <a:cubicBezTo>
                  <a:pt x="5620" y="6072"/>
                  <a:pt x="5656" y="6084"/>
                  <a:pt x="5692" y="6084"/>
                </a:cubicBezTo>
                <a:cubicBezTo>
                  <a:pt x="5704" y="6084"/>
                  <a:pt x="5716" y="6084"/>
                  <a:pt x="5716" y="6084"/>
                </a:cubicBezTo>
                <a:cubicBezTo>
                  <a:pt x="5620" y="6025"/>
                  <a:pt x="5680" y="5941"/>
                  <a:pt x="5739" y="5953"/>
                </a:cubicBezTo>
                <a:cubicBezTo>
                  <a:pt x="5811" y="5953"/>
                  <a:pt x="5858" y="6060"/>
                  <a:pt x="5858" y="6120"/>
                </a:cubicBezTo>
                <a:cubicBezTo>
                  <a:pt x="5858" y="6168"/>
                  <a:pt x="5835" y="6203"/>
                  <a:pt x="5799" y="6239"/>
                </a:cubicBezTo>
                <a:cubicBezTo>
                  <a:pt x="5704" y="6394"/>
                  <a:pt x="5477" y="6358"/>
                  <a:pt x="5430" y="6179"/>
                </a:cubicBezTo>
                <a:cubicBezTo>
                  <a:pt x="5299" y="6418"/>
                  <a:pt x="5585" y="6632"/>
                  <a:pt x="5811" y="6584"/>
                </a:cubicBezTo>
                <a:cubicBezTo>
                  <a:pt x="5775" y="6751"/>
                  <a:pt x="5882" y="6787"/>
                  <a:pt x="5739" y="6953"/>
                </a:cubicBezTo>
                <a:cubicBezTo>
                  <a:pt x="6168" y="6799"/>
                  <a:pt x="6061" y="6560"/>
                  <a:pt x="6132" y="6406"/>
                </a:cubicBezTo>
                <a:lnTo>
                  <a:pt x="6132" y="6406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58"/>
                  <a:pt x="6347" y="6656"/>
                  <a:pt x="6275" y="6441"/>
                </a:cubicBezTo>
                <a:lnTo>
                  <a:pt x="6275" y="6441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13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310"/>
                  <a:pt x="6739" y="6037"/>
                  <a:pt x="6382" y="6144"/>
                </a:cubicBezTo>
                <a:lnTo>
                  <a:pt x="6382" y="6144"/>
                </a:lnTo>
                <a:cubicBezTo>
                  <a:pt x="6549" y="6084"/>
                  <a:pt x="6775" y="6191"/>
                  <a:pt x="6930" y="5763"/>
                </a:cubicBezTo>
                <a:cubicBezTo>
                  <a:pt x="6763" y="5906"/>
                  <a:pt x="6728" y="5798"/>
                  <a:pt x="6561" y="5822"/>
                </a:cubicBezTo>
                <a:cubicBezTo>
                  <a:pt x="6608" y="5596"/>
                  <a:pt x="6394" y="5322"/>
                  <a:pt x="6156" y="5453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82"/>
                </a:cubicBezTo>
                <a:cubicBezTo>
                  <a:pt x="6037" y="5882"/>
                  <a:pt x="5930" y="5834"/>
                  <a:pt x="5930" y="5763"/>
                </a:cubicBezTo>
                <a:cubicBezTo>
                  <a:pt x="5918" y="5703"/>
                  <a:pt x="6001" y="5644"/>
                  <a:pt x="6061" y="5739"/>
                </a:cubicBezTo>
                <a:cubicBezTo>
                  <a:pt x="6061" y="5727"/>
                  <a:pt x="6061" y="5715"/>
                  <a:pt x="6061" y="5715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77" y="5560"/>
                  <a:pt x="5894" y="5560"/>
                  <a:pt x="5835" y="5608"/>
                </a:cubicBezTo>
                <a:cubicBezTo>
                  <a:pt x="5823" y="5620"/>
                  <a:pt x="5811" y="5632"/>
                  <a:pt x="5811" y="5644"/>
                </a:cubicBezTo>
                <a:lnTo>
                  <a:pt x="5811" y="5644"/>
                </a:lnTo>
                <a:cubicBezTo>
                  <a:pt x="5787" y="5679"/>
                  <a:pt x="5775" y="5715"/>
                  <a:pt x="5787" y="5751"/>
                </a:cubicBezTo>
                <a:cubicBezTo>
                  <a:pt x="5525" y="5572"/>
                  <a:pt x="5323" y="5334"/>
                  <a:pt x="5192" y="5060"/>
                </a:cubicBezTo>
                <a:cubicBezTo>
                  <a:pt x="5668" y="5834"/>
                  <a:pt x="6085" y="5013"/>
                  <a:pt x="6478" y="5382"/>
                </a:cubicBezTo>
                <a:cubicBezTo>
                  <a:pt x="6454" y="5370"/>
                  <a:pt x="6442" y="5358"/>
                  <a:pt x="6430" y="5346"/>
                </a:cubicBezTo>
                <a:cubicBezTo>
                  <a:pt x="6442" y="5358"/>
                  <a:pt x="6454" y="5370"/>
                  <a:pt x="6478" y="5382"/>
                </a:cubicBezTo>
                <a:cubicBezTo>
                  <a:pt x="6347" y="5156"/>
                  <a:pt x="6227" y="5048"/>
                  <a:pt x="6120" y="5013"/>
                </a:cubicBezTo>
                <a:cubicBezTo>
                  <a:pt x="5823" y="4905"/>
                  <a:pt x="5692" y="5179"/>
                  <a:pt x="5549" y="5179"/>
                </a:cubicBezTo>
                <a:cubicBezTo>
                  <a:pt x="5656" y="5036"/>
                  <a:pt x="5620" y="4929"/>
                  <a:pt x="5477" y="4882"/>
                </a:cubicBezTo>
                <a:cubicBezTo>
                  <a:pt x="5489" y="5060"/>
                  <a:pt x="5323" y="5084"/>
                  <a:pt x="5227" y="4977"/>
                </a:cubicBezTo>
                <a:cubicBezTo>
                  <a:pt x="5084" y="4834"/>
                  <a:pt x="5061" y="4489"/>
                  <a:pt x="4656" y="4417"/>
                </a:cubicBezTo>
                <a:cubicBezTo>
                  <a:pt x="4596" y="4370"/>
                  <a:pt x="4537" y="4334"/>
                  <a:pt x="4477" y="4310"/>
                </a:cubicBezTo>
                <a:cubicBezTo>
                  <a:pt x="4549" y="4322"/>
                  <a:pt x="4608" y="4346"/>
                  <a:pt x="4680" y="4346"/>
                </a:cubicBezTo>
                <a:cubicBezTo>
                  <a:pt x="5025" y="4584"/>
                  <a:pt x="5287" y="4370"/>
                  <a:pt x="5489" y="4346"/>
                </a:cubicBezTo>
                <a:cubicBezTo>
                  <a:pt x="5620" y="4346"/>
                  <a:pt x="5727" y="4489"/>
                  <a:pt x="5585" y="4596"/>
                </a:cubicBezTo>
                <a:cubicBezTo>
                  <a:pt x="5727" y="4655"/>
                  <a:pt x="5823" y="4620"/>
                  <a:pt x="5846" y="4441"/>
                </a:cubicBezTo>
                <a:cubicBezTo>
                  <a:pt x="5954" y="4536"/>
                  <a:pt x="5846" y="4822"/>
                  <a:pt x="6132" y="4965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41"/>
                  <a:pt x="6394" y="4072"/>
                  <a:pt x="5513" y="4274"/>
                </a:cubicBezTo>
                <a:lnTo>
                  <a:pt x="5513" y="4274"/>
                </a:lnTo>
                <a:cubicBezTo>
                  <a:pt x="5811" y="4167"/>
                  <a:pt x="6132" y="4144"/>
                  <a:pt x="6430" y="4203"/>
                </a:cubicBezTo>
                <a:cubicBezTo>
                  <a:pt x="6406" y="4227"/>
                  <a:pt x="6382" y="4263"/>
                  <a:pt x="6370" y="4298"/>
                </a:cubicBezTo>
                <a:cubicBezTo>
                  <a:pt x="6370" y="4298"/>
                  <a:pt x="6370" y="4298"/>
                  <a:pt x="6370" y="4298"/>
                </a:cubicBezTo>
                <a:cubicBezTo>
                  <a:pt x="6370" y="4322"/>
                  <a:pt x="6370" y="4334"/>
                  <a:pt x="6370" y="4346"/>
                </a:cubicBezTo>
                <a:cubicBezTo>
                  <a:pt x="6382" y="4477"/>
                  <a:pt x="6561" y="4524"/>
                  <a:pt x="6620" y="4405"/>
                </a:cubicBezTo>
                <a:cubicBezTo>
                  <a:pt x="6513" y="4441"/>
                  <a:pt x="6501" y="4334"/>
                  <a:pt x="6549" y="4286"/>
                </a:cubicBezTo>
                <a:cubicBezTo>
                  <a:pt x="6597" y="4251"/>
                  <a:pt x="6704" y="4286"/>
                  <a:pt x="6751" y="4334"/>
                </a:cubicBezTo>
                <a:cubicBezTo>
                  <a:pt x="6775" y="4370"/>
                  <a:pt x="6799" y="4405"/>
                  <a:pt x="6799" y="4453"/>
                </a:cubicBezTo>
                <a:cubicBezTo>
                  <a:pt x="6799" y="4584"/>
                  <a:pt x="6728" y="4775"/>
                  <a:pt x="6489" y="4679"/>
                </a:cubicBezTo>
                <a:cubicBezTo>
                  <a:pt x="6561" y="4929"/>
                  <a:pt x="6918" y="4882"/>
                  <a:pt x="7037" y="4691"/>
                </a:cubicBezTo>
                <a:cubicBezTo>
                  <a:pt x="7132" y="4846"/>
                  <a:pt x="7240" y="4786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79"/>
                  <a:pt x="7585" y="4560"/>
                  <a:pt x="7799" y="4763"/>
                </a:cubicBezTo>
                <a:cubicBezTo>
                  <a:pt x="7775" y="4346"/>
                  <a:pt x="7478" y="4358"/>
                  <a:pt x="7263" y="4263"/>
                </a:cubicBezTo>
                <a:lnTo>
                  <a:pt x="7263" y="4263"/>
                </a:lnTo>
                <a:cubicBezTo>
                  <a:pt x="7811" y="4489"/>
                  <a:pt x="7930" y="4191"/>
                  <a:pt x="8275" y="4155"/>
                </a:cubicBezTo>
                <a:cubicBezTo>
                  <a:pt x="7930" y="4132"/>
                  <a:pt x="7811" y="3822"/>
                  <a:pt x="7263" y="4060"/>
                </a:cubicBezTo>
                <a:lnTo>
                  <a:pt x="7263" y="4060"/>
                </a:lnTo>
                <a:cubicBezTo>
                  <a:pt x="7478" y="3953"/>
                  <a:pt x="7775" y="3965"/>
                  <a:pt x="7799" y="3560"/>
                </a:cubicBezTo>
                <a:cubicBezTo>
                  <a:pt x="7585" y="3763"/>
                  <a:pt x="7311" y="3643"/>
                  <a:pt x="7144" y="3977"/>
                </a:cubicBezTo>
                <a:lnTo>
                  <a:pt x="7144" y="3977"/>
                </a:lnTo>
                <a:cubicBezTo>
                  <a:pt x="7204" y="3822"/>
                  <a:pt x="7454" y="3727"/>
                  <a:pt x="7251" y="3322"/>
                </a:cubicBezTo>
                <a:cubicBezTo>
                  <a:pt x="7240" y="3536"/>
                  <a:pt x="7132" y="3489"/>
                  <a:pt x="7037" y="3632"/>
                </a:cubicBezTo>
                <a:cubicBezTo>
                  <a:pt x="6918" y="3429"/>
                  <a:pt x="6561" y="3393"/>
                  <a:pt x="6489" y="3643"/>
                </a:cubicBezTo>
                <a:cubicBezTo>
                  <a:pt x="6728" y="3536"/>
                  <a:pt x="6811" y="3739"/>
                  <a:pt x="6799" y="3870"/>
                </a:cubicBezTo>
                <a:cubicBezTo>
                  <a:pt x="6799" y="3917"/>
                  <a:pt x="6775" y="3953"/>
                  <a:pt x="6751" y="3989"/>
                </a:cubicBezTo>
                <a:cubicBezTo>
                  <a:pt x="6704" y="4024"/>
                  <a:pt x="6597" y="4072"/>
                  <a:pt x="6549" y="4024"/>
                </a:cubicBezTo>
                <a:cubicBezTo>
                  <a:pt x="6501" y="3989"/>
                  <a:pt x="6513" y="3882"/>
                  <a:pt x="6620" y="3917"/>
                </a:cubicBezTo>
                <a:cubicBezTo>
                  <a:pt x="6620" y="3905"/>
                  <a:pt x="6608" y="3882"/>
                  <a:pt x="6597" y="3870"/>
                </a:cubicBezTo>
                <a:cubicBezTo>
                  <a:pt x="6549" y="3834"/>
                  <a:pt x="6466" y="3834"/>
                  <a:pt x="6418" y="3870"/>
                </a:cubicBezTo>
                <a:cubicBezTo>
                  <a:pt x="6394" y="3905"/>
                  <a:pt x="6370" y="3941"/>
                  <a:pt x="6370" y="3977"/>
                </a:cubicBezTo>
                <a:cubicBezTo>
                  <a:pt x="6370" y="3989"/>
                  <a:pt x="6370" y="4001"/>
                  <a:pt x="6370" y="4013"/>
                </a:cubicBezTo>
                <a:cubicBezTo>
                  <a:pt x="6370" y="4013"/>
                  <a:pt x="6370" y="4024"/>
                  <a:pt x="6370" y="4024"/>
                </a:cubicBezTo>
                <a:cubicBezTo>
                  <a:pt x="6382" y="4060"/>
                  <a:pt x="6406" y="4096"/>
                  <a:pt x="6430" y="4108"/>
                </a:cubicBezTo>
                <a:cubicBezTo>
                  <a:pt x="6132" y="4167"/>
                  <a:pt x="5811" y="4144"/>
                  <a:pt x="5525" y="4036"/>
                </a:cubicBezTo>
                <a:cubicBezTo>
                  <a:pt x="6418" y="4251"/>
                  <a:pt x="6120" y="3382"/>
                  <a:pt x="6656" y="3370"/>
                </a:cubicBezTo>
                <a:lnTo>
                  <a:pt x="6573" y="3370"/>
                </a:lnTo>
                <a:cubicBezTo>
                  <a:pt x="6597" y="3370"/>
                  <a:pt x="6608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4"/>
                  <a:pt x="5835" y="3870"/>
                </a:cubicBezTo>
                <a:cubicBezTo>
                  <a:pt x="5811" y="3703"/>
                  <a:pt x="5704" y="3655"/>
                  <a:pt x="5573" y="3715"/>
                </a:cubicBezTo>
                <a:cubicBezTo>
                  <a:pt x="5704" y="3834"/>
                  <a:pt x="5608" y="3977"/>
                  <a:pt x="5465" y="3965"/>
                </a:cubicBezTo>
                <a:cubicBezTo>
                  <a:pt x="5263" y="3953"/>
                  <a:pt x="5001" y="3739"/>
                  <a:pt x="4656" y="3965"/>
                </a:cubicBezTo>
                <a:cubicBezTo>
                  <a:pt x="4596" y="3977"/>
                  <a:pt x="4525" y="3989"/>
                  <a:pt x="4465" y="4013"/>
                </a:cubicBezTo>
                <a:cubicBezTo>
                  <a:pt x="4525" y="3977"/>
                  <a:pt x="4573" y="3941"/>
                  <a:pt x="4632" y="3905"/>
                </a:cubicBezTo>
                <a:cubicBezTo>
                  <a:pt x="5037" y="3822"/>
                  <a:pt x="5073" y="3489"/>
                  <a:pt x="5204" y="3334"/>
                </a:cubicBezTo>
                <a:cubicBezTo>
                  <a:pt x="5299" y="3239"/>
                  <a:pt x="5477" y="3262"/>
                  <a:pt x="5454" y="3441"/>
                </a:cubicBezTo>
                <a:cubicBezTo>
                  <a:pt x="5596" y="3382"/>
                  <a:pt x="5632" y="3286"/>
                  <a:pt x="5525" y="3143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16" y="3274"/>
                  <a:pt x="6323" y="3155"/>
                  <a:pt x="6454" y="2929"/>
                </a:cubicBezTo>
                <a:lnTo>
                  <a:pt x="6454" y="2929"/>
                </a:lnTo>
                <a:cubicBezTo>
                  <a:pt x="6073" y="3310"/>
                  <a:pt x="5656" y="2489"/>
                  <a:pt x="5180" y="3251"/>
                </a:cubicBezTo>
                <a:lnTo>
                  <a:pt x="5180" y="3251"/>
                </a:lnTo>
                <a:cubicBezTo>
                  <a:pt x="5311" y="2977"/>
                  <a:pt x="5513" y="2739"/>
                  <a:pt x="5775" y="2560"/>
                </a:cubicBezTo>
                <a:cubicBezTo>
                  <a:pt x="5763" y="2596"/>
                  <a:pt x="5775" y="2631"/>
                  <a:pt x="5787" y="2667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89" y="2667"/>
                  <a:pt x="5894" y="2608"/>
                  <a:pt x="5906" y="2536"/>
                </a:cubicBezTo>
                <a:cubicBezTo>
                  <a:pt x="5918" y="2477"/>
                  <a:pt x="6013" y="2429"/>
                  <a:pt x="6073" y="2429"/>
                </a:cubicBezTo>
                <a:cubicBezTo>
                  <a:pt x="6120" y="2429"/>
                  <a:pt x="6168" y="2453"/>
                  <a:pt x="6204" y="2477"/>
                </a:cubicBezTo>
                <a:cubicBezTo>
                  <a:pt x="6287" y="2560"/>
                  <a:pt x="6382" y="2762"/>
                  <a:pt x="6132" y="2858"/>
                </a:cubicBezTo>
                <a:cubicBezTo>
                  <a:pt x="6370" y="2989"/>
                  <a:pt x="6585" y="2703"/>
                  <a:pt x="6537" y="2477"/>
                </a:cubicBezTo>
                <a:cubicBezTo>
                  <a:pt x="6704" y="2512"/>
                  <a:pt x="6739" y="2405"/>
                  <a:pt x="6906" y="2548"/>
                </a:cubicBezTo>
                <a:cubicBezTo>
                  <a:pt x="6763" y="2119"/>
                  <a:pt x="6525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8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98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69"/>
                </a:cubicBezTo>
                <a:lnTo>
                  <a:pt x="6251" y="1869"/>
                </a:lnTo>
                <a:cubicBezTo>
                  <a:pt x="6335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8"/>
                  <a:pt x="6144" y="1500"/>
                  <a:pt x="5716" y="1357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5" y="2346"/>
                  <a:pt x="5561" y="2441"/>
                </a:cubicBezTo>
                <a:cubicBezTo>
                  <a:pt x="5573" y="2453"/>
                  <a:pt x="5585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0"/>
                  <a:pt x="5704" y="2489"/>
                </a:cubicBezTo>
                <a:cubicBezTo>
                  <a:pt x="5525" y="2750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2"/>
                  <a:pt x="4311" y="3001"/>
                  <a:pt x="4299" y="2786"/>
                </a:cubicBezTo>
                <a:cubicBezTo>
                  <a:pt x="4299" y="2655"/>
                  <a:pt x="4442" y="2548"/>
                  <a:pt x="4549" y="2691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22"/>
                  <a:pt x="4787" y="2429"/>
                  <a:pt x="4918" y="2143"/>
                </a:cubicBezTo>
                <a:cubicBezTo>
                  <a:pt x="4977" y="2036"/>
                  <a:pt x="4977" y="1881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55"/>
                  <a:pt x="4168" y="1846"/>
                </a:cubicBezTo>
                <a:cubicBezTo>
                  <a:pt x="4180" y="1881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89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2" y="1500"/>
                  <a:pt x="4370" y="1477"/>
                  <a:pt x="4418" y="1477"/>
                </a:cubicBezTo>
                <a:cubicBezTo>
                  <a:pt x="4537" y="1477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311" y="512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76"/>
                  <a:pt x="4144" y="345"/>
                  <a:pt x="4120" y="0"/>
                </a:cubicBezTo>
                <a:cubicBezTo>
                  <a:pt x="4084" y="345"/>
                  <a:pt x="3775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12"/>
                  <a:pt x="3513" y="476"/>
                </a:cubicBezTo>
                <a:cubicBezTo>
                  <a:pt x="3715" y="691"/>
                  <a:pt x="3596" y="965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48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6" y="1500"/>
                  <a:pt x="3941" y="1536"/>
                </a:cubicBezTo>
                <a:cubicBezTo>
                  <a:pt x="3977" y="1572"/>
                  <a:pt x="4025" y="1679"/>
                  <a:pt x="3989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7" y="1905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81"/>
                  <a:pt x="4072" y="1846"/>
                </a:cubicBezTo>
                <a:cubicBezTo>
                  <a:pt x="4132" y="2155"/>
                  <a:pt x="4108" y="2465"/>
                  <a:pt x="4001" y="2762"/>
                </a:cubicBezTo>
                <a:cubicBezTo>
                  <a:pt x="4203" y="1881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67"/>
                  <a:pt x="3322" y="1643"/>
                  <a:pt x="3334" y="1619"/>
                </a:cubicBezTo>
                <a:cubicBezTo>
                  <a:pt x="3263" y="1786"/>
                  <a:pt x="3263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20" y="2548"/>
                  <a:pt x="3680" y="2679"/>
                </a:cubicBezTo>
                <a:cubicBezTo>
                  <a:pt x="3787" y="2548"/>
                  <a:pt x="3930" y="2655"/>
                  <a:pt x="3930" y="2786"/>
                </a:cubicBezTo>
                <a:cubicBezTo>
                  <a:pt x="3930" y="2989"/>
                  <a:pt x="3703" y="3251"/>
                  <a:pt x="3930" y="3596"/>
                </a:cubicBezTo>
                <a:cubicBezTo>
                  <a:pt x="3930" y="3667"/>
                  <a:pt x="3953" y="3727"/>
                  <a:pt x="3965" y="3798"/>
                </a:cubicBezTo>
                <a:cubicBezTo>
                  <a:pt x="3941" y="3739"/>
                  <a:pt x="3906" y="3679"/>
                  <a:pt x="3858" y="3620"/>
                </a:cubicBezTo>
                <a:cubicBezTo>
                  <a:pt x="3787" y="3215"/>
                  <a:pt x="3441" y="3179"/>
                  <a:pt x="3299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20"/>
                  <a:pt x="3096" y="2727"/>
                </a:cubicBezTo>
                <a:cubicBezTo>
                  <a:pt x="3084" y="2572"/>
                  <a:pt x="3370" y="2453"/>
                  <a:pt x="3263" y="2155"/>
                </a:cubicBezTo>
                <a:cubicBezTo>
                  <a:pt x="3227" y="2048"/>
                  <a:pt x="3120" y="1929"/>
                  <a:pt x="2894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703" y="2739"/>
                  <a:pt x="2525" y="2489"/>
                </a:cubicBezTo>
                <a:cubicBezTo>
                  <a:pt x="2560" y="2489"/>
                  <a:pt x="2596" y="2489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53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58"/>
                  <a:pt x="2501" y="2346"/>
                </a:cubicBezTo>
                <a:cubicBezTo>
                  <a:pt x="2441" y="2334"/>
                  <a:pt x="2406" y="2227"/>
                  <a:pt x="2406" y="2179"/>
                </a:cubicBezTo>
                <a:cubicBezTo>
                  <a:pt x="2406" y="2131"/>
                  <a:pt x="2429" y="2084"/>
                  <a:pt x="2453" y="2060"/>
                </a:cubicBezTo>
                <a:cubicBezTo>
                  <a:pt x="2560" y="1905"/>
                  <a:pt x="2787" y="1941"/>
                  <a:pt x="2834" y="2119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48"/>
                  <a:pt x="2382" y="1512"/>
                  <a:pt x="2525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36"/>
                  <a:pt x="1977" y="1429"/>
                  <a:pt x="1965" y="1131"/>
                </a:cubicBezTo>
                <a:cubicBezTo>
                  <a:pt x="1691" y="1441"/>
                  <a:pt x="1906" y="1643"/>
                  <a:pt x="1989" y="1858"/>
                </a:cubicBezTo>
                <a:lnTo>
                  <a:pt x="1989" y="1858"/>
                </a:lnTo>
                <a:cubicBezTo>
                  <a:pt x="1775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29"/>
                  <a:pt x="1429" y="1703"/>
                  <a:pt x="1108" y="1977"/>
                </a:cubicBezTo>
                <a:cubicBezTo>
                  <a:pt x="1405" y="1988"/>
                  <a:pt x="1513" y="2262"/>
                  <a:pt x="1882" y="2143"/>
                </a:cubicBezTo>
                <a:lnTo>
                  <a:pt x="1882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1" y="2393"/>
                  <a:pt x="1525" y="2500"/>
                  <a:pt x="1703" y="2465"/>
                </a:cubicBezTo>
                <a:cubicBezTo>
                  <a:pt x="1655" y="2703"/>
                  <a:pt x="1870" y="2977"/>
                  <a:pt x="2108" y="2846"/>
                </a:cubicBezTo>
                <a:cubicBezTo>
                  <a:pt x="1858" y="2750"/>
                  <a:pt x="1941" y="2560"/>
                  <a:pt x="2036" y="2477"/>
                </a:cubicBezTo>
                <a:cubicBezTo>
                  <a:pt x="2072" y="2441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1" y="2655"/>
                  <a:pt x="2191" y="2560"/>
                </a:cubicBezTo>
                <a:cubicBezTo>
                  <a:pt x="2156" y="2691"/>
                  <a:pt x="2322" y="2798"/>
                  <a:pt x="2417" y="2691"/>
                </a:cubicBezTo>
                <a:lnTo>
                  <a:pt x="2441" y="2667"/>
                </a:lnTo>
                <a:lnTo>
                  <a:pt x="2441" y="2655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86" y="2917"/>
                </a:cubicBezTo>
                <a:cubicBezTo>
                  <a:pt x="1906" y="3143"/>
                  <a:pt x="2025" y="3251"/>
                  <a:pt x="2144" y="3298"/>
                </a:cubicBezTo>
                <a:cubicBezTo>
                  <a:pt x="2441" y="3393"/>
                  <a:pt x="2560" y="3120"/>
                  <a:pt x="2703" y="3131"/>
                </a:cubicBezTo>
                <a:cubicBezTo>
                  <a:pt x="2596" y="3262"/>
                  <a:pt x="2644" y="3370"/>
                  <a:pt x="2775" y="3429"/>
                </a:cubicBezTo>
                <a:cubicBezTo>
                  <a:pt x="2763" y="3251"/>
                  <a:pt x="2929" y="3227"/>
                  <a:pt x="3025" y="3322"/>
                </a:cubicBezTo>
                <a:cubicBezTo>
                  <a:pt x="3168" y="3465"/>
                  <a:pt x="3191" y="3810"/>
                  <a:pt x="3608" y="3882"/>
                </a:cubicBezTo>
                <a:cubicBezTo>
                  <a:pt x="3656" y="3929"/>
                  <a:pt x="3715" y="3965"/>
                  <a:pt x="3775" y="4001"/>
                </a:cubicBezTo>
                <a:cubicBezTo>
                  <a:pt x="3715" y="3977"/>
                  <a:pt x="3644" y="3965"/>
                  <a:pt x="3572" y="3953"/>
                </a:cubicBezTo>
                <a:cubicBezTo>
                  <a:pt x="3239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68" y="3703"/>
                </a:cubicBezTo>
                <a:cubicBezTo>
                  <a:pt x="2525" y="3643"/>
                  <a:pt x="2429" y="3691"/>
                  <a:pt x="2406" y="3858"/>
                </a:cubicBezTo>
                <a:cubicBezTo>
                  <a:pt x="2298" y="3763"/>
                  <a:pt x="2406" y="3477"/>
                  <a:pt x="2120" y="3346"/>
                </a:cubicBezTo>
                <a:cubicBezTo>
                  <a:pt x="2013" y="3286"/>
                  <a:pt x="1858" y="3286"/>
                  <a:pt x="1608" y="3358"/>
                </a:cubicBezTo>
                <a:lnTo>
                  <a:pt x="1608" y="3358"/>
                </a:lnTo>
                <a:cubicBezTo>
                  <a:pt x="2144" y="3358"/>
                  <a:pt x="1858" y="4239"/>
                  <a:pt x="2739" y="4024"/>
                </a:cubicBezTo>
                <a:cubicBezTo>
                  <a:pt x="2453" y="4132"/>
                  <a:pt x="2132" y="4155"/>
                  <a:pt x="1822" y="4096"/>
                </a:cubicBezTo>
                <a:cubicBezTo>
                  <a:pt x="1858" y="4072"/>
                  <a:pt x="1882" y="4048"/>
                  <a:pt x="1882" y="4013"/>
                </a:cubicBezTo>
                <a:cubicBezTo>
                  <a:pt x="1882" y="4013"/>
                  <a:pt x="1882" y="4001"/>
                  <a:pt x="1882" y="4001"/>
                </a:cubicBezTo>
                <a:cubicBezTo>
                  <a:pt x="1894" y="3989"/>
                  <a:pt x="1894" y="3977"/>
                  <a:pt x="1882" y="3953"/>
                </a:cubicBezTo>
                <a:cubicBezTo>
                  <a:pt x="1882" y="3822"/>
                  <a:pt x="1703" y="3774"/>
                  <a:pt x="1632" y="3893"/>
                </a:cubicBezTo>
                <a:cubicBezTo>
                  <a:pt x="1739" y="3870"/>
                  <a:pt x="1763" y="3977"/>
                  <a:pt x="1715" y="4013"/>
                </a:cubicBezTo>
                <a:cubicBezTo>
                  <a:pt x="1655" y="4048"/>
                  <a:pt x="1548" y="4013"/>
                  <a:pt x="1513" y="3977"/>
                </a:cubicBezTo>
                <a:cubicBezTo>
                  <a:pt x="1477" y="3941"/>
                  <a:pt x="1465" y="3893"/>
                  <a:pt x="1465" y="3846"/>
                </a:cubicBezTo>
                <a:cubicBezTo>
                  <a:pt x="1465" y="3727"/>
                  <a:pt x="1525" y="3524"/>
                  <a:pt x="1775" y="3632"/>
                </a:cubicBezTo>
                <a:cubicBezTo>
                  <a:pt x="1703" y="3370"/>
                  <a:pt x="1346" y="3417"/>
                  <a:pt x="1215" y="3608"/>
                </a:cubicBezTo>
                <a:cubicBezTo>
                  <a:pt x="1120" y="3465"/>
                  <a:pt x="1024" y="3524"/>
                  <a:pt x="1013" y="3298"/>
                </a:cubicBezTo>
                <a:cubicBezTo>
                  <a:pt x="810" y="3715"/>
                  <a:pt x="1048" y="3798"/>
                  <a:pt x="1120" y="3965"/>
                </a:cubicBezTo>
                <a:lnTo>
                  <a:pt x="1120" y="3965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9" y="3953"/>
                  <a:pt x="774" y="3941"/>
                  <a:pt x="989" y="4036"/>
                </a:cubicBezTo>
                <a:lnTo>
                  <a:pt x="989" y="4036"/>
                </a:lnTo>
                <a:cubicBezTo>
                  <a:pt x="465" y="3798"/>
                  <a:pt x="334" y="4108"/>
                  <a:pt x="1" y="4132"/>
                </a:cubicBezTo>
                <a:close/>
                <a:moveTo>
                  <a:pt x="5489" y="4024"/>
                </a:moveTo>
                <a:close/>
                <a:moveTo>
                  <a:pt x="4763" y="3941"/>
                </a:moveTo>
                <a:cubicBezTo>
                  <a:pt x="4858" y="3893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2"/>
                </a:cubicBezTo>
                <a:cubicBezTo>
                  <a:pt x="5787" y="4144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4"/>
                  <a:pt x="4858" y="4382"/>
                  <a:pt x="4763" y="4322"/>
                </a:cubicBezTo>
                <a:cubicBezTo>
                  <a:pt x="4930" y="4334"/>
                  <a:pt x="5084" y="4263"/>
                  <a:pt x="5204" y="4132"/>
                </a:cubicBezTo>
                <a:cubicBezTo>
                  <a:pt x="5084" y="4013"/>
                  <a:pt x="4930" y="3941"/>
                  <a:pt x="4763" y="3941"/>
                </a:cubicBezTo>
                <a:close/>
                <a:moveTo>
                  <a:pt x="5168" y="5025"/>
                </a:moveTo>
                <a:close/>
                <a:moveTo>
                  <a:pt x="4894" y="4917"/>
                </a:moveTo>
                <a:cubicBezTo>
                  <a:pt x="4894" y="4739"/>
                  <a:pt x="4834" y="4584"/>
                  <a:pt x="4703" y="4465"/>
                </a:cubicBezTo>
                <a:cubicBezTo>
                  <a:pt x="4811" y="4501"/>
                  <a:pt x="4906" y="4572"/>
                  <a:pt x="4977" y="4667"/>
                </a:cubicBezTo>
                <a:cubicBezTo>
                  <a:pt x="5037" y="4846"/>
                  <a:pt x="5120" y="5025"/>
                  <a:pt x="5215" y="5191"/>
                </a:cubicBezTo>
                <a:cubicBezTo>
                  <a:pt x="5251" y="5263"/>
                  <a:pt x="5299" y="5322"/>
                  <a:pt x="5346" y="5382"/>
                </a:cubicBezTo>
                <a:cubicBezTo>
                  <a:pt x="5287" y="5334"/>
                  <a:pt x="5227" y="5286"/>
                  <a:pt x="5168" y="5251"/>
                </a:cubicBezTo>
                <a:cubicBezTo>
                  <a:pt x="4989" y="5144"/>
                  <a:pt x="4823" y="5060"/>
                  <a:pt x="4644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15" y="4917"/>
                  <a:pt x="4894" y="4917"/>
                </a:cubicBezTo>
                <a:close/>
                <a:moveTo>
                  <a:pt x="5001" y="3096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1"/>
                  <a:pt x="5299" y="2953"/>
                  <a:pt x="5358" y="2905"/>
                </a:cubicBezTo>
                <a:cubicBezTo>
                  <a:pt x="5311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22"/>
                </a:cubicBezTo>
                <a:cubicBezTo>
                  <a:pt x="4834" y="3703"/>
                  <a:pt x="4906" y="3536"/>
                  <a:pt x="4894" y="3370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01" y="2774"/>
                </a:moveTo>
                <a:close/>
                <a:moveTo>
                  <a:pt x="3930" y="3501"/>
                </a:moveTo>
                <a:cubicBezTo>
                  <a:pt x="3870" y="3393"/>
                  <a:pt x="3858" y="3286"/>
                  <a:pt x="3882" y="3167"/>
                </a:cubicBezTo>
                <a:cubicBezTo>
                  <a:pt x="3953" y="2989"/>
                  <a:pt x="4025" y="2810"/>
                  <a:pt x="4084" y="2620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20"/>
                </a:cubicBezTo>
                <a:cubicBezTo>
                  <a:pt x="4215" y="2810"/>
                  <a:pt x="4275" y="2989"/>
                  <a:pt x="4358" y="3167"/>
                </a:cubicBezTo>
                <a:cubicBezTo>
                  <a:pt x="4382" y="3286"/>
                  <a:pt x="4370" y="3393"/>
                  <a:pt x="4311" y="3501"/>
                </a:cubicBezTo>
                <a:cubicBezTo>
                  <a:pt x="4311" y="3322"/>
                  <a:pt x="4239" y="3167"/>
                  <a:pt x="4120" y="3048"/>
                </a:cubicBezTo>
                <a:cubicBezTo>
                  <a:pt x="3989" y="3167"/>
                  <a:pt x="3918" y="3322"/>
                  <a:pt x="3930" y="3489"/>
                </a:cubicBezTo>
                <a:close/>
                <a:moveTo>
                  <a:pt x="4120" y="5227"/>
                </a:moveTo>
                <a:cubicBezTo>
                  <a:pt x="4239" y="5108"/>
                  <a:pt x="4311" y="4953"/>
                  <a:pt x="4311" y="4786"/>
                </a:cubicBezTo>
                <a:cubicBezTo>
                  <a:pt x="4370" y="4882"/>
                  <a:pt x="4382" y="5001"/>
                  <a:pt x="4358" y="5108"/>
                </a:cubicBezTo>
                <a:cubicBezTo>
                  <a:pt x="4275" y="5286"/>
                  <a:pt x="4215" y="5465"/>
                  <a:pt x="4156" y="5656"/>
                </a:cubicBezTo>
                <a:cubicBezTo>
                  <a:pt x="4144" y="5727"/>
                  <a:pt x="4132" y="5810"/>
                  <a:pt x="4120" y="5882"/>
                </a:cubicBezTo>
                <a:cubicBezTo>
                  <a:pt x="4108" y="5810"/>
                  <a:pt x="4096" y="5727"/>
                  <a:pt x="4084" y="5656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5001"/>
                  <a:pt x="3870" y="4882"/>
                  <a:pt x="3930" y="4786"/>
                </a:cubicBezTo>
                <a:cubicBezTo>
                  <a:pt x="3918" y="4953"/>
                  <a:pt x="3989" y="5108"/>
                  <a:pt x="4120" y="5227"/>
                </a:cubicBezTo>
                <a:close/>
                <a:moveTo>
                  <a:pt x="3346" y="3370"/>
                </a:moveTo>
                <a:cubicBezTo>
                  <a:pt x="3334" y="3536"/>
                  <a:pt x="3406" y="3703"/>
                  <a:pt x="3537" y="3810"/>
                </a:cubicBezTo>
                <a:cubicBezTo>
                  <a:pt x="3418" y="3786"/>
                  <a:pt x="3322" y="3715"/>
                  <a:pt x="3263" y="3620"/>
                </a:cubicBezTo>
                <a:cubicBezTo>
                  <a:pt x="3191" y="3429"/>
                  <a:pt x="3108" y="3262"/>
                  <a:pt x="3025" y="3084"/>
                </a:cubicBezTo>
                <a:cubicBezTo>
                  <a:pt x="2977" y="3024"/>
                  <a:pt x="2941" y="2965"/>
                  <a:pt x="2882" y="2893"/>
                </a:cubicBezTo>
                <a:cubicBezTo>
                  <a:pt x="2941" y="2941"/>
                  <a:pt x="3013" y="2989"/>
                  <a:pt x="3072" y="3036"/>
                </a:cubicBezTo>
                <a:cubicBezTo>
                  <a:pt x="3251" y="3120"/>
                  <a:pt x="3418" y="3203"/>
                  <a:pt x="3608" y="3274"/>
                </a:cubicBezTo>
                <a:cubicBezTo>
                  <a:pt x="3703" y="3346"/>
                  <a:pt x="3775" y="3429"/>
                  <a:pt x="3799" y="3548"/>
                </a:cubicBezTo>
                <a:cubicBezTo>
                  <a:pt x="3680" y="3417"/>
                  <a:pt x="3513" y="3358"/>
                  <a:pt x="3346" y="3358"/>
                </a:cubicBezTo>
                <a:close/>
                <a:moveTo>
                  <a:pt x="3799" y="4727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72" y="5239"/>
                </a:cubicBezTo>
                <a:cubicBezTo>
                  <a:pt x="3001" y="5275"/>
                  <a:pt x="2941" y="5322"/>
                  <a:pt x="2882" y="5370"/>
                </a:cubicBezTo>
                <a:cubicBezTo>
                  <a:pt x="2929" y="5310"/>
                  <a:pt x="2977" y="5239"/>
                  <a:pt x="3013" y="5179"/>
                </a:cubicBezTo>
                <a:cubicBezTo>
                  <a:pt x="3108" y="5013"/>
                  <a:pt x="3191" y="4834"/>
                  <a:pt x="3263" y="4655"/>
                </a:cubicBezTo>
                <a:cubicBezTo>
                  <a:pt x="3322" y="4560"/>
                  <a:pt x="3418" y="4489"/>
                  <a:pt x="3525" y="4453"/>
                </a:cubicBezTo>
                <a:cubicBezTo>
                  <a:pt x="3406" y="4572"/>
                  <a:pt x="3334" y="4727"/>
                  <a:pt x="3346" y="4905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51" y="4024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56" y="3893"/>
                </a:cubicBezTo>
                <a:cubicBezTo>
                  <a:pt x="3263" y="3870"/>
                  <a:pt x="3382" y="3893"/>
                  <a:pt x="3477" y="3941"/>
                </a:cubicBezTo>
                <a:cubicBezTo>
                  <a:pt x="3310" y="3941"/>
                  <a:pt x="3144" y="4013"/>
                  <a:pt x="3025" y="4132"/>
                </a:cubicBezTo>
                <a:cubicBezTo>
                  <a:pt x="3144" y="4263"/>
                  <a:pt x="3310" y="4334"/>
                  <a:pt x="3477" y="4322"/>
                </a:cubicBezTo>
                <a:cubicBezTo>
                  <a:pt x="3382" y="4382"/>
                  <a:pt x="3263" y="4394"/>
                  <a:pt x="3156" y="4370"/>
                </a:cubicBezTo>
                <a:cubicBezTo>
                  <a:pt x="2977" y="4298"/>
                  <a:pt x="2787" y="4227"/>
                  <a:pt x="2608" y="4167"/>
                </a:cubicBezTo>
                <a:cubicBezTo>
                  <a:pt x="2525" y="4155"/>
                  <a:pt x="2453" y="4144"/>
                  <a:pt x="2382" y="4132"/>
                </a:cubicBezTo>
                <a:cubicBezTo>
                  <a:pt x="2453" y="4120"/>
                  <a:pt x="2537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2" name="Google Shape;5692;p34"/>
          <p:cNvSpPr/>
          <p:nvPr/>
        </p:nvSpPr>
        <p:spPr>
          <a:xfrm rot="5400000">
            <a:off x="3791947" y="2538297"/>
            <a:ext cx="748884" cy="749971"/>
          </a:xfrm>
          <a:custGeom>
            <a:avLst/>
            <a:gdLst/>
            <a:ahLst/>
            <a:cxnLst/>
            <a:rect l="l" t="t" r="r" b="b"/>
            <a:pathLst>
              <a:path w="8264" h="8276" extrusionOk="0">
                <a:moveTo>
                  <a:pt x="1" y="4156"/>
                </a:moveTo>
                <a:cubicBezTo>
                  <a:pt x="346" y="4191"/>
                  <a:pt x="465" y="4489"/>
                  <a:pt x="1013" y="4263"/>
                </a:cubicBezTo>
                <a:lnTo>
                  <a:pt x="1013" y="4263"/>
                </a:lnTo>
                <a:cubicBezTo>
                  <a:pt x="799" y="4358"/>
                  <a:pt x="501" y="4346"/>
                  <a:pt x="477" y="4763"/>
                </a:cubicBezTo>
                <a:cubicBezTo>
                  <a:pt x="691" y="4560"/>
                  <a:pt x="965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5" y="5001"/>
                </a:cubicBezTo>
                <a:cubicBezTo>
                  <a:pt x="1049" y="4787"/>
                  <a:pt x="1144" y="4834"/>
                  <a:pt x="1239" y="4691"/>
                </a:cubicBezTo>
                <a:cubicBezTo>
                  <a:pt x="1370" y="4882"/>
                  <a:pt x="1715" y="4929"/>
                  <a:pt x="1787" y="4679"/>
                </a:cubicBezTo>
                <a:cubicBezTo>
                  <a:pt x="1549" y="4775"/>
                  <a:pt x="1477" y="4584"/>
                  <a:pt x="1477" y="4453"/>
                </a:cubicBezTo>
                <a:cubicBezTo>
                  <a:pt x="1477" y="4406"/>
                  <a:pt x="1501" y="4358"/>
                  <a:pt x="1537" y="4334"/>
                </a:cubicBezTo>
                <a:cubicBezTo>
                  <a:pt x="1572" y="4287"/>
                  <a:pt x="1680" y="4251"/>
                  <a:pt x="1727" y="4287"/>
                </a:cubicBezTo>
                <a:cubicBezTo>
                  <a:pt x="1775" y="4334"/>
                  <a:pt x="1763" y="4441"/>
                  <a:pt x="1656" y="4406"/>
                </a:cubicBezTo>
                <a:cubicBezTo>
                  <a:pt x="1715" y="4525"/>
                  <a:pt x="1906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56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2" y="4060"/>
                  <a:pt x="2168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1" y="4537"/>
                  <a:pt x="2430" y="4441"/>
                </a:cubicBezTo>
                <a:cubicBezTo>
                  <a:pt x="2453" y="4608"/>
                  <a:pt x="2549" y="4656"/>
                  <a:pt x="2680" y="4596"/>
                </a:cubicBezTo>
                <a:cubicBezTo>
                  <a:pt x="2549" y="4489"/>
                  <a:pt x="2656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8" y="4334"/>
                  <a:pt x="3727" y="4322"/>
                  <a:pt x="3799" y="4298"/>
                </a:cubicBezTo>
                <a:cubicBezTo>
                  <a:pt x="3739" y="4334"/>
                  <a:pt x="3680" y="4370"/>
                  <a:pt x="3620" y="4418"/>
                </a:cubicBezTo>
                <a:cubicBezTo>
                  <a:pt x="3215" y="4489"/>
                  <a:pt x="3192" y="4834"/>
                  <a:pt x="3049" y="4977"/>
                </a:cubicBezTo>
                <a:cubicBezTo>
                  <a:pt x="2954" y="5084"/>
                  <a:pt x="2787" y="5049"/>
                  <a:pt x="2799" y="4882"/>
                </a:cubicBezTo>
                <a:cubicBezTo>
                  <a:pt x="2656" y="4929"/>
                  <a:pt x="2620" y="5025"/>
                  <a:pt x="2727" y="5180"/>
                </a:cubicBezTo>
                <a:cubicBezTo>
                  <a:pt x="2573" y="5180"/>
                  <a:pt x="2453" y="4906"/>
                  <a:pt x="2156" y="5001"/>
                </a:cubicBezTo>
                <a:cubicBezTo>
                  <a:pt x="2049" y="5049"/>
                  <a:pt x="1930" y="5156"/>
                  <a:pt x="1799" y="5382"/>
                </a:cubicBezTo>
                <a:lnTo>
                  <a:pt x="1846" y="5346"/>
                </a:lnTo>
                <a:lnTo>
                  <a:pt x="1799" y="5382"/>
                </a:lnTo>
                <a:cubicBezTo>
                  <a:pt x="2192" y="5001"/>
                  <a:pt x="2608" y="5834"/>
                  <a:pt x="3085" y="5060"/>
                </a:cubicBezTo>
                <a:lnTo>
                  <a:pt x="3085" y="5060"/>
                </a:lnTo>
                <a:cubicBezTo>
                  <a:pt x="2954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2" y="5620"/>
                </a:cubicBezTo>
                <a:cubicBezTo>
                  <a:pt x="2334" y="5525"/>
                  <a:pt x="2180" y="5620"/>
                  <a:pt x="2215" y="5751"/>
                </a:cubicBezTo>
                <a:cubicBezTo>
                  <a:pt x="2275" y="5656"/>
                  <a:pt x="2370" y="5715"/>
                  <a:pt x="2346" y="5775"/>
                </a:cubicBezTo>
                <a:cubicBezTo>
                  <a:pt x="2334" y="5846"/>
                  <a:pt x="2239" y="5894"/>
                  <a:pt x="2180" y="5894"/>
                </a:cubicBezTo>
                <a:cubicBezTo>
                  <a:pt x="2132" y="5894"/>
                  <a:pt x="2096" y="5870"/>
                  <a:pt x="2061" y="5834"/>
                </a:cubicBezTo>
                <a:cubicBezTo>
                  <a:pt x="1906" y="5739"/>
                  <a:pt x="1942" y="5501"/>
                  <a:pt x="2120" y="5465"/>
                </a:cubicBezTo>
                <a:cubicBezTo>
                  <a:pt x="1894" y="5334"/>
                  <a:pt x="1680" y="5608"/>
                  <a:pt x="1715" y="5846"/>
                </a:cubicBezTo>
                <a:cubicBezTo>
                  <a:pt x="1549" y="5811"/>
                  <a:pt x="1513" y="5918"/>
                  <a:pt x="1346" y="5775"/>
                </a:cubicBezTo>
                <a:cubicBezTo>
                  <a:pt x="1501" y="6203"/>
                  <a:pt x="1739" y="6096"/>
                  <a:pt x="1894" y="6168"/>
                </a:cubicBezTo>
                <a:lnTo>
                  <a:pt x="1894" y="6168"/>
                </a:lnTo>
                <a:cubicBezTo>
                  <a:pt x="1537" y="6049"/>
                  <a:pt x="1430" y="6323"/>
                  <a:pt x="1132" y="6334"/>
                </a:cubicBezTo>
                <a:cubicBezTo>
                  <a:pt x="1441" y="6596"/>
                  <a:pt x="1644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77" y="6870"/>
                  <a:pt x="1787" y="7001"/>
                  <a:pt x="2001" y="6453"/>
                </a:cubicBezTo>
                <a:lnTo>
                  <a:pt x="2001" y="6453"/>
                </a:lnTo>
                <a:cubicBezTo>
                  <a:pt x="1930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13" y="6763"/>
                  <a:pt x="2477" y="6596"/>
                </a:cubicBezTo>
                <a:cubicBezTo>
                  <a:pt x="2704" y="6644"/>
                  <a:pt x="2977" y="6430"/>
                  <a:pt x="2846" y="6192"/>
                </a:cubicBezTo>
                <a:cubicBezTo>
                  <a:pt x="2751" y="6442"/>
                  <a:pt x="2561" y="6346"/>
                  <a:pt x="2477" y="6251"/>
                </a:cubicBezTo>
                <a:cubicBezTo>
                  <a:pt x="2442" y="6227"/>
                  <a:pt x="2430" y="6180"/>
                  <a:pt x="2430" y="6132"/>
                </a:cubicBezTo>
                <a:cubicBezTo>
                  <a:pt x="2430" y="6072"/>
                  <a:pt x="2465" y="5977"/>
                  <a:pt x="2537" y="5965"/>
                </a:cubicBezTo>
                <a:cubicBezTo>
                  <a:pt x="2596" y="5953"/>
                  <a:pt x="2668" y="6049"/>
                  <a:pt x="2561" y="6096"/>
                </a:cubicBezTo>
                <a:cubicBezTo>
                  <a:pt x="2692" y="6132"/>
                  <a:pt x="2787" y="5977"/>
                  <a:pt x="2704" y="5882"/>
                </a:cubicBezTo>
                <a:cubicBezTo>
                  <a:pt x="2692" y="5870"/>
                  <a:pt x="2680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1" y="5834"/>
                </a:cubicBezTo>
                <a:cubicBezTo>
                  <a:pt x="2739" y="5572"/>
                  <a:pt x="2977" y="5370"/>
                  <a:pt x="3263" y="5239"/>
                </a:cubicBezTo>
                <a:cubicBezTo>
                  <a:pt x="2489" y="5715"/>
                  <a:pt x="3311" y="6132"/>
                  <a:pt x="2930" y="6513"/>
                </a:cubicBezTo>
                <a:cubicBezTo>
                  <a:pt x="2942" y="6501"/>
                  <a:pt x="2954" y="6489"/>
                  <a:pt x="2965" y="6477"/>
                </a:cubicBezTo>
                <a:cubicBezTo>
                  <a:pt x="2954" y="6489"/>
                  <a:pt x="2942" y="6501"/>
                  <a:pt x="2930" y="6513"/>
                </a:cubicBezTo>
                <a:cubicBezTo>
                  <a:pt x="3156" y="6382"/>
                  <a:pt x="3263" y="6275"/>
                  <a:pt x="3311" y="6156"/>
                </a:cubicBezTo>
                <a:cubicBezTo>
                  <a:pt x="3406" y="5858"/>
                  <a:pt x="3132" y="5739"/>
                  <a:pt x="3132" y="5596"/>
                </a:cubicBezTo>
                <a:cubicBezTo>
                  <a:pt x="3275" y="5703"/>
                  <a:pt x="3382" y="5656"/>
                  <a:pt x="3430" y="5525"/>
                </a:cubicBezTo>
                <a:cubicBezTo>
                  <a:pt x="3263" y="5537"/>
                  <a:pt x="3227" y="5358"/>
                  <a:pt x="3335" y="5275"/>
                </a:cubicBezTo>
                <a:cubicBezTo>
                  <a:pt x="3477" y="5132"/>
                  <a:pt x="3823" y="5096"/>
                  <a:pt x="3894" y="4691"/>
                </a:cubicBezTo>
                <a:cubicBezTo>
                  <a:pt x="3930" y="4632"/>
                  <a:pt x="3966" y="4560"/>
                  <a:pt x="3989" y="4489"/>
                </a:cubicBezTo>
                <a:cubicBezTo>
                  <a:pt x="3966" y="4560"/>
                  <a:pt x="3954" y="4620"/>
                  <a:pt x="3942" y="4691"/>
                </a:cubicBezTo>
                <a:cubicBezTo>
                  <a:pt x="3704" y="5037"/>
                  <a:pt x="3930" y="5287"/>
                  <a:pt x="3942" y="5501"/>
                </a:cubicBezTo>
                <a:cubicBezTo>
                  <a:pt x="3942" y="5632"/>
                  <a:pt x="3811" y="5739"/>
                  <a:pt x="3692" y="5596"/>
                </a:cubicBezTo>
                <a:cubicBezTo>
                  <a:pt x="3632" y="5739"/>
                  <a:pt x="3680" y="5834"/>
                  <a:pt x="3847" y="5858"/>
                </a:cubicBezTo>
                <a:cubicBezTo>
                  <a:pt x="3751" y="5965"/>
                  <a:pt x="3466" y="5858"/>
                  <a:pt x="3335" y="6144"/>
                </a:cubicBezTo>
                <a:cubicBezTo>
                  <a:pt x="3275" y="6311"/>
                  <a:pt x="3275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8" y="6406"/>
                  <a:pt x="4013" y="5525"/>
                </a:cubicBezTo>
                <a:lnTo>
                  <a:pt x="4013" y="5525"/>
                </a:lnTo>
                <a:cubicBezTo>
                  <a:pt x="4120" y="5822"/>
                  <a:pt x="4144" y="6132"/>
                  <a:pt x="4085" y="6442"/>
                </a:cubicBezTo>
                <a:cubicBezTo>
                  <a:pt x="4061" y="6406"/>
                  <a:pt x="4037" y="6394"/>
                  <a:pt x="4001" y="6382"/>
                </a:cubicBezTo>
                <a:lnTo>
                  <a:pt x="3989" y="6382"/>
                </a:lnTo>
                <a:cubicBezTo>
                  <a:pt x="3977" y="6382"/>
                  <a:pt x="3966" y="6382"/>
                  <a:pt x="3954" y="6382"/>
                </a:cubicBezTo>
                <a:cubicBezTo>
                  <a:pt x="3811" y="6382"/>
                  <a:pt x="3763" y="6573"/>
                  <a:pt x="3894" y="6632"/>
                </a:cubicBezTo>
                <a:cubicBezTo>
                  <a:pt x="3858" y="6525"/>
                  <a:pt x="3966" y="6501"/>
                  <a:pt x="4001" y="6561"/>
                </a:cubicBezTo>
                <a:cubicBezTo>
                  <a:pt x="4037" y="6608"/>
                  <a:pt x="4001" y="6715"/>
                  <a:pt x="3966" y="6751"/>
                </a:cubicBezTo>
                <a:cubicBezTo>
                  <a:pt x="3930" y="6787"/>
                  <a:pt x="3882" y="6799"/>
                  <a:pt x="3835" y="6811"/>
                </a:cubicBezTo>
                <a:cubicBezTo>
                  <a:pt x="3716" y="6811"/>
                  <a:pt x="3513" y="6739"/>
                  <a:pt x="3620" y="6489"/>
                </a:cubicBezTo>
                <a:cubicBezTo>
                  <a:pt x="3358" y="6573"/>
                  <a:pt x="3406" y="6918"/>
                  <a:pt x="3596" y="7049"/>
                </a:cubicBezTo>
                <a:cubicBezTo>
                  <a:pt x="3454" y="7144"/>
                  <a:pt x="3513" y="7239"/>
                  <a:pt x="3287" y="7263"/>
                </a:cubicBezTo>
                <a:cubicBezTo>
                  <a:pt x="3704" y="7454"/>
                  <a:pt x="3787" y="7215"/>
                  <a:pt x="3954" y="7144"/>
                </a:cubicBezTo>
                <a:lnTo>
                  <a:pt x="3954" y="7144"/>
                </a:lnTo>
                <a:cubicBezTo>
                  <a:pt x="3620" y="7323"/>
                  <a:pt x="3727" y="7596"/>
                  <a:pt x="3537" y="7811"/>
                </a:cubicBezTo>
                <a:cubicBezTo>
                  <a:pt x="3942" y="7775"/>
                  <a:pt x="3930" y="7489"/>
                  <a:pt x="4025" y="7275"/>
                </a:cubicBezTo>
                <a:lnTo>
                  <a:pt x="4025" y="7275"/>
                </a:lnTo>
                <a:cubicBezTo>
                  <a:pt x="3799" y="7811"/>
                  <a:pt x="4108" y="7942"/>
                  <a:pt x="4132" y="8275"/>
                </a:cubicBezTo>
                <a:cubicBezTo>
                  <a:pt x="4168" y="7942"/>
                  <a:pt x="4466" y="7811"/>
                  <a:pt x="4239" y="7275"/>
                </a:cubicBezTo>
                <a:lnTo>
                  <a:pt x="4239" y="7275"/>
                </a:lnTo>
                <a:cubicBezTo>
                  <a:pt x="4335" y="7489"/>
                  <a:pt x="4323" y="7775"/>
                  <a:pt x="4728" y="7811"/>
                </a:cubicBezTo>
                <a:cubicBezTo>
                  <a:pt x="4537" y="7596"/>
                  <a:pt x="4644" y="7323"/>
                  <a:pt x="4311" y="7144"/>
                </a:cubicBezTo>
                <a:lnTo>
                  <a:pt x="4311" y="7144"/>
                </a:lnTo>
                <a:cubicBezTo>
                  <a:pt x="4478" y="7215"/>
                  <a:pt x="4561" y="7454"/>
                  <a:pt x="4978" y="7263"/>
                </a:cubicBezTo>
                <a:cubicBezTo>
                  <a:pt x="4751" y="7239"/>
                  <a:pt x="4811" y="7144"/>
                  <a:pt x="4668" y="7049"/>
                </a:cubicBezTo>
                <a:cubicBezTo>
                  <a:pt x="4859" y="6918"/>
                  <a:pt x="4906" y="6573"/>
                  <a:pt x="4644" y="6489"/>
                </a:cubicBezTo>
                <a:cubicBezTo>
                  <a:pt x="4751" y="6739"/>
                  <a:pt x="4549" y="6811"/>
                  <a:pt x="4430" y="6799"/>
                </a:cubicBezTo>
                <a:cubicBezTo>
                  <a:pt x="4382" y="6799"/>
                  <a:pt x="4335" y="6787"/>
                  <a:pt x="4299" y="6751"/>
                </a:cubicBezTo>
                <a:cubicBezTo>
                  <a:pt x="4263" y="6715"/>
                  <a:pt x="4228" y="6608"/>
                  <a:pt x="4263" y="6561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06" y="6608"/>
                  <a:pt x="4418" y="6596"/>
                </a:cubicBezTo>
                <a:cubicBezTo>
                  <a:pt x="4466" y="6549"/>
                  <a:pt x="4466" y="6477"/>
                  <a:pt x="4418" y="6430"/>
                </a:cubicBezTo>
                <a:cubicBezTo>
                  <a:pt x="4394" y="6394"/>
                  <a:pt x="4358" y="6382"/>
                  <a:pt x="4323" y="6382"/>
                </a:cubicBezTo>
                <a:cubicBezTo>
                  <a:pt x="4311" y="6382"/>
                  <a:pt x="4287" y="6382"/>
                  <a:pt x="4275" y="6382"/>
                </a:cubicBezTo>
                <a:lnTo>
                  <a:pt x="4275" y="6382"/>
                </a:lnTo>
                <a:cubicBezTo>
                  <a:pt x="4228" y="6394"/>
                  <a:pt x="4204" y="6406"/>
                  <a:pt x="4180" y="6442"/>
                </a:cubicBezTo>
                <a:cubicBezTo>
                  <a:pt x="4120" y="6144"/>
                  <a:pt x="4144" y="5822"/>
                  <a:pt x="4239" y="5537"/>
                </a:cubicBezTo>
                <a:cubicBezTo>
                  <a:pt x="4037" y="6418"/>
                  <a:pt x="4906" y="6132"/>
                  <a:pt x="4906" y="6668"/>
                </a:cubicBezTo>
                <a:lnTo>
                  <a:pt x="4906" y="6608"/>
                </a:lnTo>
                <a:cubicBezTo>
                  <a:pt x="4918" y="6632"/>
                  <a:pt x="4918" y="6644"/>
                  <a:pt x="4906" y="6668"/>
                </a:cubicBezTo>
                <a:cubicBezTo>
                  <a:pt x="4978" y="6418"/>
                  <a:pt x="4978" y="6263"/>
                  <a:pt x="4930" y="6144"/>
                </a:cubicBezTo>
                <a:cubicBezTo>
                  <a:pt x="4787" y="5870"/>
                  <a:pt x="4501" y="5977"/>
                  <a:pt x="4406" y="5870"/>
                </a:cubicBezTo>
                <a:cubicBezTo>
                  <a:pt x="4585" y="5846"/>
                  <a:pt x="4620" y="5739"/>
                  <a:pt x="4561" y="5608"/>
                </a:cubicBezTo>
                <a:cubicBezTo>
                  <a:pt x="4454" y="5739"/>
                  <a:pt x="4311" y="5644"/>
                  <a:pt x="4311" y="5501"/>
                </a:cubicBezTo>
                <a:cubicBezTo>
                  <a:pt x="4311" y="5299"/>
                  <a:pt x="4537" y="5037"/>
                  <a:pt x="4311" y="4691"/>
                </a:cubicBezTo>
                <a:cubicBezTo>
                  <a:pt x="4311" y="4632"/>
                  <a:pt x="4287" y="4560"/>
                  <a:pt x="4275" y="4501"/>
                </a:cubicBezTo>
                <a:cubicBezTo>
                  <a:pt x="4299" y="4560"/>
                  <a:pt x="4335" y="4620"/>
                  <a:pt x="4382" y="4668"/>
                </a:cubicBezTo>
                <a:cubicBezTo>
                  <a:pt x="4454" y="5072"/>
                  <a:pt x="4799" y="5108"/>
                  <a:pt x="4942" y="5251"/>
                </a:cubicBezTo>
                <a:cubicBezTo>
                  <a:pt x="5049" y="5334"/>
                  <a:pt x="5025" y="5513"/>
                  <a:pt x="4847" y="5501"/>
                </a:cubicBezTo>
                <a:cubicBezTo>
                  <a:pt x="4894" y="5632"/>
                  <a:pt x="4990" y="5680"/>
                  <a:pt x="5144" y="5572"/>
                </a:cubicBezTo>
                <a:cubicBezTo>
                  <a:pt x="5144" y="5715"/>
                  <a:pt x="4870" y="5846"/>
                  <a:pt x="4978" y="6132"/>
                </a:cubicBezTo>
                <a:cubicBezTo>
                  <a:pt x="5013" y="6251"/>
                  <a:pt x="5120" y="6358"/>
                  <a:pt x="5347" y="6489"/>
                </a:cubicBezTo>
                <a:lnTo>
                  <a:pt x="5347" y="6489"/>
                </a:lnTo>
                <a:cubicBezTo>
                  <a:pt x="4978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1" y="5346"/>
                  <a:pt x="5549" y="5549"/>
                  <a:pt x="5716" y="5811"/>
                </a:cubicBezTo>
                <a:cubicBezTo>
                  <a:pt x="5680" y="5799"/>
                  <a:pt x="5644" y="5811"/>
                  <a:pt x="5621" y="5834"/>
                </a:cubicBezTo>
                <a:lnTo>
                  <a:pt x="5609" y="5834"/>
                </a:lnTo>
                <a:cubicBezTo>
                  <a:pt x="5597" y="5834"/>
                  <a:pt x="5585" y="5846"/>
                  <a:pt x="5573" y="5858"/>
                </a:cubicBezTo>
                <a:cubicBezTo>
                  <a:pt x="5525" y="5918"/>
                  <a:pt x="5525" y="5989"/>
                  <a:pt x="5573" y="6049"/>
                </a:cubicBezTo>
                <a:cubicBezTo>
                  <a:pt x="5609" y="6072"/>
                  <a:pt x="5644" y="6084"/>
                  <a:pt x="5680" y="6084"/>
                </a:cubicBezTo>
                <a:lnTo>
                  <a:pt x="5704" y="6084"/>
                </a:lnTo>
                <a:cubicBezTo>
                  <a:pt x="5609" y="6025"/>
                  <a:pt x="5668" y="5942"/>
                  <a:pt x="5728" y="5953"/>
                </a:cubicBezTo>
                <a:cubicBezTo>
                  <a:pt x="5799" y="5953"/>
                  <a:pt x="5847" y="6061"/>
                  <a:pt x="5847" y="6120"/>
                </a:cubicBezTo>
                <a:cubicBezTo>
                  <a:pt x="5847" y="6168"/>
                  <a:pt x="5823" y="6203"/>
                  <a:pt x="5787" y="6239"/>
                </a:cubicBezTo>
                <a:cubicBezTo>
                  <a:pt x="5692" y="6394"/>
                  <a:pt x="5466" y="6358"/>
                  <a:pt x="5418" y="6180"/>
                </a:cubicBezTo>
                <a:cubicBezTo>
                  <a:pt x="5287" y="6406"/>
                  <a:pt x="5573" y="6620"/>
                  <a:pt x="5799" y="6573"/>
                </a:cubicBezTo>
                <a:cubicBezTo>
                  <a:pt x="5763" y="6751"/>
                  <a:pt x="5871" y="6775"/>
                  <a:pt x="5728" y="6954"/>
                </a:cubicBezTo>
                <a:cubicBezTo>
                  <a:pt x="6156" y="6799"/>
                  <a:pt x="6049" y="6561"/>
                  <a:pt x="6121" y="6394"/>
                </a:cubicBezTo>
                <a:lnTo>
                  <a:pt x="6121" y="6394"/>
                </a:lnTo>
                <a:cubicBezTo>
                  <a:pt x="6002" y="6763"/>
                  <a:pt x="6275" y="6870"/>
                  <a:pt x="6287" y="7168"/>
                </a:cubicBezTo>
                <a:cubicBezTo>
                  <a:pt x="6561" y="6846"/>
                  <a:pt x="6347" y="6656"/>
                  <a:pt x="6263" y="6430"/>
                </a:cubicBezTo>
                <a:lnTo>
                  <a:pt x="6263" y="6430"/>
                </a:lnTo>
                <a:cubicBezTo>
                  <a:pt x="6478" y="6977"/>
                  <a:pt x="6787" y="6858"/>
                  <a:pt x="7049" y="7073"/>
                </a:cubicBezTo>
                <a:cubicBezTo>
                  <a:pt x="6823" y="6811"/>
                  <a:pt x="6954" y="6501"/>
                  <a:pt x="6406" y="6287"/>
                </a:cubicBezTo>
                <a:lnTo>
                  <a:pt x="6406" y="6287"/>
                </a:lnTo>
                <a:cubicBezTo>
                  <a:pt x="6633" y="6370"/>
                  <a:pt x="6823" y="6584"/>
                  <a:pt x="7133" y="6323"/>
                </a:cubicBezTo>
                <a:cubicBezTo>
                  <a:pt x="6835" y="6299"/>
                  <a:pt x="6728" y="6025"/>
                  <a:pt x="6371" y="6144"/>
                </a:cubicBezTo>
                <a:lnTo>
                  <a:pt x="6371" y="6144"/>
                </a:lnTo>
                <a:cubicBezTo>
                  <a:pt x="6537" y="6072"/>
                  <a:pt x="6764" y="6192"/>
                  <a:pt x="6918" y="5751"/>
                </a:cubicBezTo>
                <a:cubicBezTo>
                  <a:pt x="6752" y="5906"/>
                  <a:pt x="6716" y="5787"/>
                  <a:pt x="6549" y="5822"/>
                </a:cubicBezTo>
                <a:cubicBezTo>
                  <a:pt x="6597" y="5596"/>
                  <a:pt x="6383" y="5310"/>
                  <a:pt x="6144" y="5441"/>
                </a:cubicBezTo>
                <a:cubicBezTo>
                  <a:pt x="6323" y="5489"/>
                  <a:pt x="6359" y="5727"/>
                  <a:pt x="6216" y="5822"/>
                </a:cubicBezTo>
                <a:cubicBezTo>
                  <a:pt x="6180" y="5858"/>
                  <a:pt x="6133" y="5870"/>
                  <a:pt x="6085" y="5870"/>
                </a:cubicBezTo>
                <a:cubicBezTo>
                  <a:pt x="6037" y="5870"/>
                  <a:pt x="5930" y="5822"/>
                  <a:pt x="5918" y="5763"/>
                </a:cubicBezTo>
                <a:cubicBezTo>
                  <a:pt x="5906" y="5691"/>
                  <a:pt x="6002" y="5632"/>
                  <a:pt x="6049" y="5739"/>
                </a:cubicBezTo>
                <a:cubicBezTo>
                  <a:pt x="6049" y="5727"/>
                  <a:pt x="6049" y="5715"/>
                  <a:pt x="6049" y="5703"/>
                </a:cubicBezTo>
                <a:cubicBezTo>
                  <a:pt x="6061" y="5668"/>
                  <a:pt x="6049" y="5632"/>
                  <a:pt x="6025" y="5608"/>
                </a:cubicBezTo>
                <a:cubicBezTo>
                  <a:pt x="5966" y="5561"/>
                  <a:pt x="5882" y="5561"/>
                  <a:pt x="5823" y="5608"/>
                </a:cubicBezTo>
                <a:cubicBezTo>
                  <a:pt x="5811" y="5620"/>
                  <a:pt x="5811" y="5620"/>
                  <a:pt x="5799" y="5632"/>
                </a:cubicBezTo>
                <a:lnTo>
                  <a:pt x="5799" y="5644"/>
                </a:lnTo>
                <a:cubicBezTo>
                  <a:pt x="5775" y="5680"/>
                  <a:pt x="5775" y="5715"/>
                  <a:pt x="5775" y="5751"/>
                </a:cubicBezTo>
                <a:cubicBezTo>
                  <a:pt x="5525" y="5572"/>
                  <a:pt x="5311" y="5334"/>
                  <a:pt x="5180" y="5049"/>
                </a:cubicBezTo>
                <a:cubicBezTo>
                  <a:pt x="5668" y="5822"/>
                  <a:pt x="6073" y="5001"/>
                  <a:pt x="6466" y="5382"/>
                </a:cubicBezTo>
                <a:lnTo>
                  <a:pt x="6418" y="5346"/>
                </a:lnTo>
                <a:cubicBezTo>
                  <a:pt x="6442" y="5358"/>
                  <a:pt x="6454" y="5370"/>
                  <a:pt x="6466" y="5382"/>
                </a:cubicBezTo>
                <a:cubicBezTo>
                  <a:pt x="6335" y="5156"/>
                  <a:pt x="6228" y="5049"/>
                  <a:pt x="6109" y="5001"/>
                </a:cubicBezTo>
                <a:cubicBezTo>
                  <a:pt x="5811" y="4906"/>
                  <a:pt x="5692" y="5180"/>
                  <a:pt x="5537" y="5168"/>
                </a:cubicBezTo>
                <a:cubicBezTo>
                  <a:pt x="5644" y="5037"/>
                  <a:pt x="5609" y="4929"/>
                  <a:pt x="5466" y="4870"/>
                </a:cubicBezTo>
                <a:cubicBezTo>
                  <a:pt x="5490" y="5049"/>
                  <a:pt x="5323" y="5084"/>
                  <a:pt x="5216" y="4977"/>
                </a:cubicBezTo>
                <a:cubicBezTo>
                  <a:pt x="5085" y="4834"/>
                  <a:pt x="5049" y="4489"/>
                  <a:pt x="4644" y="4418"/>
                </a:cubicBezTo>
                <a:cubicBezTo>
                  <a:pt x="4585" y="4370"/>
                  <a:pt x="4525" y="4334"/>
                  <a:pt x="4466" y="4298"/>
                </a:cubicBezTo>
                <a:cubicBezTo>
                  <a:pt x="4537" y="4322"/>
                  <a:pt x="4609" y="4334"/>
                  <a:pt x="4668" y="4346"/>
                </a:cubicBezTo>
                <a:cubicBezTo>
                  <a:pt x="5013" y="4584"/>
                  <a:pt x="5275" y="4358"/>
                  <a:pt x="5478" y="4346"/>
                </a:cubicBezTo>
                <a:cubicBezTo>
                  <a:pt x="5609" y="4346"/>
                  <a:pt x="5716" y="4477"/>
                  <a:pt x="5585" y="4596"/>
                </a:cubicBezTo>
                <a:cubicBezTo>
                  <a:pt x="5716" y="4656"/>
                  <a:pt x="5811" y="4608"/>
                  <a:pt x="5835" y="4441"/>
                </a:cubicBezTo>
                <a:cubicBezTo>
                  <a:pt x="5954" y="4537"/>
                  <a:pt x="5835" y="4822"/>
                  <a:pt x="6121" y="4953"/>
                </a:cubicBezTo>
                <a:cubicBezTo>
                  <a:pt x="6228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9" y="4929"/>
                  <a:pt x="6383" y="4060"/>
                  <a:pt x="5513" y="4275"/>
                </a:cubicBezTo>
                <a:lnTo>
                  <a:pt x="5513" y="4275"/>
                </a:lnTo>
                <a:cubicBezTo>
                  <a:pt x="5799" y="4168"/>
                  <a:pt x="6121" y="4144"/>
                  <a:pt x="6430" y="4203"/>
                </a:cubicBezTo>
                <a:cubicBezTo>
                  <a:pt x="6394" y="4227"/>
                  <a:pt x="6371" y="4251"/>
                  <a:pt x="6371" y="4287"/>
                </a:cubicBezTo>
                <a:lnTo>
                  <a:pt x="6371" y="4298"/>
                </a:lnTo>
                <a:cubicBezTo>
                  <a:pt x="6359" y="4310"/>
                  <a:pt x="6359" y="4334"/>
                  <a:pt x="6371" y="4346"/>
                </a:cubicBezTo>
                <a:cubicBezTo>
                  <a:pt x="6371" y="4477"/>
                  <a:pt x="6549" y="4525"/>
                  <a:pt x="6621" y="4406"/>
                </a:cubicBezTo>
                <a:cubicBezTo>
                  <a:pt x="6514" y="4429"/>
                  <a:pt x="6490" y="4334"/>
                  <a:pt x="6537" y="4287"/>
                </a:cubicBezTo>
                <a:cubicBezTo>
                  <a:pt x="6597" y="4251"/>
                  <a:pt x="6704" y="4287"/>
                  <a:pt x="6740" y="4322"/>
                </a:cubicBezTo>
                <a:cubicBezTo>
                  <a:pt x="6775" y="4358"/>
                  <a:pt x="6787" y="4406"/>
                  <a:pt x="6787" y="4453"/>
                </a:cubicBezTo>
                <a:cubicBezTo>
                  <a:pt x="6787" y="4572"/>
                  <a:pt x="6716" y="4775"/>
                  <a:pt x="6478" y="4668"/>
                </a:cubicBezTo>
                <a:cubicBezTo>
                  <a:pt x="6549" y="4929"/>
                  <a:pt x="6906" y="4882"/>
                  <a:pt x="7037" y="4691"/>
                </a:cubicBezTo>
                <a:cubicBezTo>
                  <a:pt x="7133" y="4834"/>
                  <a:pt x="7228" y="4775"/>
                  <a:pt x="7252" y="5001"/>
                </a:cubicBezTo>
                <a:cubicBezTo>
                  <a:pt x="7442" y="4584"/>
                  <a:pt x="7204" y="4501"/>
                  <a:pt x="7133" y="4334"/>
                </a:cubicBezTo>
                <a:lnTo>
                  <a:pt x="7133" y="4334"/>
                </a:lnTo>
                <a:cubicBezTo>
                  <a:pt x="7311" y="4668"/>
                  <a:pt x="7585" y="4560"/>
                  <a:pt x="7799" y="4751"/>
                </a:cubicBezTo>
                <a:cubicBezTo>
                  <a:pt x="7764" y="4346"/>
                  <a:pt x="7466" y="4358"/>
                  <a:pt x="7264" y="4263"/>
                </a:cubicBezTo>
                <a:lnTo>
                  <a:pt x="7264" y="4263"/>
                </a:lnTo>
                <a:cubicBezTo>
                  <a:pt x="7799" y="4489"/>
                  <a:pt x="7930" y="4191"/>
                  <a:pt x="8264" y="4156"/>
                </a:cubicBezTo>
                <a:cubicBezTo>
                  <a:pt x="7930" y="4120"/>
                  <a:pt x="7799" y="3822"/>
                  <a:pt x="7264" y="4048"/>
                </a:cubicBezTo>
                <a:lnTo>
                  <a:pt x="7264" y="4048"/>
                </a:lnTo>
                <a:cubicBezTo>
                  <a:pt x="7466" y="3953"/>
                  <a:pt x="7764" y="3965"/>
                  <a:pt x="7799" y="3560"/>
                </a:cubicBezTo>
                <a:cubicBezTo>
                  <a:pt x="7573" y="3751"/>
                  <a:pt x="7311" y="3644"/>
                  <a:pt x="7133" y="3977"/>
                </a:cubicBezTo>
                <a:lnTo>
                  <a:pt x="7133" y="3977"/>
                </a:lnTo>
                <a:cubicBezTo>
                  <a:pt x="7204" y="3810"/>
                  <a:pt x="7442" y="3727"/>
                  <a:pt x="7252" y="3310"/>
                </a:cubicBezTo>
                <a:cubicBezTo>
                  <a:pt x="7228" y="3536"/>
                  <a:pt x="7133" y="3477"/>
                  <a:pt x="7037" y="3620"/>
                </a:cubicBezTo>
                <a:cubicBezTo>
                  <a:pt x="6906" y="3429"/>
                  <a:pt x="6549" y="3382"/>
                  <a:pt x="6478" y="3644"/>
                </a:cubicBezTo>
                <a:cubicBezTo>
                  <a:pt x="6716" y="3536"/>
                  <a:pt x="6799" y="3739"/>
                  <a:pt x="6787" y="3858"/>
                </a:cubicBezTo>
                <a:cubicBezTo>
                  <a:pt x="6787" y="3906"/>
                  <a:pt x="6775" y="3953"/>
                  <a:pt x="6740" y="3989"/>
                </a:cubicBezTo>
                <a:cubicBezTo>
                  <a:pt x="6704" y="4025"/>
                  <a:pt x="6597" y="4072"/>
                  <a:pt x="6537" y="4025"/>
                </a:cubicBezTo>
                <a:cubicBezTo>
                  <a:pt x="6490" y="3989"/>
                  <a:pt x="6514" y="3882"/>
                  <a:pt x="6621" y="3917"/>
                </a:cubicBezTo>
                <a:cubicBezTo>
                  <a:pt x="6609" y="3894"/>
                  <a:pt x="6597" y="3882"/>
                  <a:pt x="6585" y="3870"/>
                </a:cubicBezTo>
                <a:cubicBezTo>
                  <a:pt x="6537" y="3822"/>
                  <a:pt x="6466" y="3822"/>
                  <a:pt x="6418" y="3870"/>
                </a:cubicBezTo>
                <a:cubicBezTo>
                  <a:pt x="6383" y="3894"/>
                  <a:pt x="6371" y="3929"/>
                  <a:pt x="6371" y="3965"/>
                </a:cubicBezTo>
                <a:cubicBezTo>
                  <a:pt x="6359" y="3989"/>
                  <a:pt x="6359" y="4001"/>
                  <a:pt x="6371" y="4013"/>
                </a:cubicBezTo>
                <a:lnTo>
                  <a:pt x="6371" y="4025"/>
                </a:lnTo>
                <a:cubicBezTo>
                  <a:pt x="6371" y="4060"/>
                  <a:pt x="6394" y="4084"/>
                  <a:pt x="6430" y="4108"/>
                </a:cubicBezTo>
                <a:cubicBezTo>
                  <a:pt x="6121" y="4168"/>
                  <a:pt x="5811" y="4144"/>
                  <a:pt x="5513" y="4037"/>
                </a:cubicBezTo>
                <a:cubicBezTo>
                  <a:pt x="6394" y="4251"/>
                  <a:pt x="6109" y="3370"/>
                  <a:pt x="6656" y="3370"/>
                </a:cubicBezTo>
                <a:lnTo>
                  <a:pt x="6597" y="3370"/>
                </a:lnTo>
                <a:cubicBezTo>
                  <a:pt x="6609" y="3370"/>
                  <a:pt x="6633" y="3370"/>
                  <a:pt x="6644" y="3370"/>
                </a:cubicBezTo>
                <a:cubicBezTo>
                  <a:pt x="6478" y="3298"/>
                  <a:pt x="6299" y="3298"/>
                  <a:pt x="6133" y="3358"/>
                </a:cubicBezTo>
                <a:cubicBezTo>
                  <a:pt x="5859" y="3489"/>
                  <a:pt x="5954" y="3775"/>
                  <a:pt x="5847" y="3870"/>
                </a:cubicBezTo>
                <a:cubicBezTo>
                  <a:pt x="5823" y="3703"/>
                  <a:pt x="5728" y="3656"/>
                  <a:pt x="5585" y="3715"/>
                </a:cubicBezTo>
                <a:cubicBezTo>
                  <a:pt x="5728" y="3834"/>
                  <a:pt x="5621" y="3965"/>
                  <a:pt x="5490" y="3965"/>
                </a:cubicBezTo>
                <a:cubicBezTo>
                  <a:pt x="5275" y="3953"/>
                  <a:pt x="5013" y="3739"/>
                  <a:pt x="4680" y="3965"/>
                </a:cubicBezTo>
                <a:cubicBezTo>
                  <a:pt x="4609" y="3977"/>
                  <a:pt x="4549" y="3989"/>
                  <a:pt x="4478" y="4013"/>
                </a:cubicBezTo>
                <a:cubicBezTo>
                  <a:pt x="4537" y="3977"/>
                  <a:pt x="4597" y="3941"/>
                  <a:pt x="4656" y="3894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63"/>
                  <a:pt x="5478" y="3429"/>
                </a:cubicBezTo>
                <a:cubicBezTo>
                  <a:pt x="5621" y="3382"/>
                  <a:pt x="5656" y="3286"/>
                  <a:pt x="5549" y="3132"/>
                </a:cubicBezTo>
                <a:cubicBezTo>
                  <a:pt x="5704" y="3132"/>
                  <a:pt x="5823" y="3406"/>
                  <a:pt x="6121" y="3310"/>
                </a:cubicBezTo>
                <a:cubicBezTo>
                  <a:pt x="6228" y="3263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77"/>
                  <a:pt x="5537" y="2727"/>
                  <a:pt x="5787" y="2560"/>
                </a:cubicBezTo>
                <a:cubicBezTo>
                  <a:pt x="5787" y="2596"/>
                  <a:pt x="5787" y="2632"/>
                  <a:pt x="5811" y="2667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98"/>
                  <a:pt x="6097" y="2703"/>
                  <a:pt x="6061" y="2560"/>
                </a:cubicBezTo>
                <a:cubicBezTo>
                  <a:pt x="6002" y="2667"/>
                  <a:pt x="5918" y="2608"/>
                  <a:pt x="5930" y="2536"/>
                </a:cubicBezTo>
                <a:cubicBezTo>
                  <a:pt x="5930" y="2477"/>
                  <a:pt x="6037" y="2429"/>
                  <a:pt x="6097" y="2429"/>
                </a:cubicBezTo>
                <a:cubicBezTo>
                  <a:pt x="6144" y="2429"/>
                  <a:pt x="6180" y="2453"/>
                  <a:pt x="6216" y="2477"/>
                </a:cubicBezTo>
                <a:cubicBezTo>
                  <a:pt x="6311" y="2560"/>
                  <a:pt x="6394" y="2751"/>
                  <a:pt x="6156" y="2858"/>
                </a:cubicBezTo>
                <a:cubicBezTo>
                  <a:pt x="6383" y="2989"/>
                  <a:pt x="6597" y="2703"/>
                  <a:pt x="6561" y="2477"/>
                </a:cubicBezTo>
                <a:cubicBezTo>
                  <a:pt x="6728" y="2513"/>
                  <a:pt x="6764" y="2405"/>
                  <a:pt x="6930" y="2548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3"/>
                  <a:pt x="6847" y="2001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9"/>
                  <a:pt x="7049" y="1227"/>
                </a:cubicBezTo>
                <a:cubicBezTo>
                  <a:pt x="6787" y="1441"/>
                  <a:pt x="6490" y="1322"/>
                  <a:pt x="6263" y="1858"/>
                </a:cubicBezTo>
                <a:lnTo>
                  <a:pt x="6263" y="1858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9"/>
                  <a:pt x="6168" y="1501"/>
                  <a:pt x="5740" y="1346"/>
                </a:cubicBezTo>
                <a:cubicBezTo>
                  <a:pt x="5882" y="1524"/>
                  <a:pt x="5775" y="1548"/>
                  <a:pt x="5799" y="1715"/>
                </a:cubicBezTo>
                <a:cubicBezTo>
                  <a:pt x="5573" y="1679"/>
                  <a:pt x="5299" y="1893"/>
                  <a:pt x="5430" y="2120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2"/>
                  <a:pt x="5859" y="2179"/>
                </a:cubicBezTo>
                <a:cubicBezTo>
                  <a:pt x="5859" y="2239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41"/>
                </a:cubicBezTo>
                <a:cubicBezTo>
                  <a:pt x="5585" y="2453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89"/>
                  <a:pt x="5680" y="2489"/>
                  <a:pt x="5716" y="2489"/>
                </a:cubicBezTo>
                <a:cubicBezTo>
                  <a:pt x="5549" y="2739"/>
                  <a:pt x="5311" y="2953"/>
                  <a:pt x="5025" y="3084"/>
                </a:cubicBezTo>
                <a:cubicBezTo>
                  <a:pt x="5799" y="2608"/>
                  <a:pt x="4978" y="2191"/>
                  <a:pt x="5359" y="1798"/>
                </a:cubicBezTo>
                <a:lnTo>
                  <a:pt x="5311" y="1846"/>
                </a:lnTo>
                <a:cubicBezTo>
                  <a:pt x="5335" y="1834"/>
                  <a:pt x="5347" y="1810"/>
                  <a:pt x="5359" y="1798"/>
                </a:cubicBezTo>
                <a:cubicBezTo>
                  <a:pt x="5132" y="1929"/>
                  <a:pt x="5013" y="2048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48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79"/>
                  <a:pt x="4311" y="3739"/>
                  <a:pt x="4275" y="3798"/>
                </a:cubicBezTo>
                <a:cubicBezTo>
                  <a:pt x="4299" y="3727"/>
                  <a:pt x="4311" y="3667"/>
                  <a:pt x="4323" y="3596"/>
                </a:cubicBezTo>
                <a:cubicBezTo>
                  <a:pt x="4561" y="3251"/>
                  <a:pt x="4335" y="3001"/>
                  <a:pt x="4323" y="2786"/>
                </a:cubicBezTo>
                <a:cubicBezTo>
                  <a:pt x="4323" y="2655"/>
                  <a:pt x="4454" y="2548"/>
                  <a:pt x="4573" y="2679"/>
                </a:cubicBezTo>
                <a:cubicBezTo>
                  <a:pt x="4632" y="2548"/>
                  <a:pt x="4585" y="2453"/>
                  <a:pt x="4406" y="2429"/>
                </a:cubicBezTo>
                <a:cubicBezTo>
                  <a:pt x="4513" y="2310"/>
                  <a:pt x="4799" y="2429"/>
                  <a:pt x="4930" y="2143"/>
                </a:cubicBezTo>
                <a:cubicBezTo>
                  <a:pt x="4990" y="2036"/>
                  <a:pt x="4990" y="1870"/>
                  <a:pt x="4918" y="1620"/>
                </a:cubicBezTo>
                <a:lnTo>
                  <a:pt x="4918" y="1620"/>
                </a:lnTo>
                <a:cubicBezTo>
                  <a:pt x="4918" y="2167"/>
                  <a:pt x="4037" y="1870"/>
                  <a:pt x="4251" y="2763"/>
                </a:cubicBezTo>
                <a:lnTo>
                  <a:pt x="4251" y="2763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70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55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72"/>
                  <a:pt x="4299" y="1524"/>
                </a:cubicBezTo>
                <a:cubicBezTo>
                  <a:pt x="4335" y="1501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70"/>
                  <a:pt x="4668" y="1239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65"/>
                  <a:pt x="4525" y="691"/>
                  <a:pt x="4728" y="465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5"/>
                  <a:pt x="4156" y="346"/>
                  <a:pt x="4132" y="0"/>
                </a:cubicBezTo>
                <a:cubicBezTo>
                  <a:pt x="4097" y="346"/>
                  <a:pt x="3799" y="465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5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9"/>
                </a:cubicBezTo>
                <a:cubicBezTo>
                  <a:pt x="3406" y="1370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1"/>
                  <a:pt x="3954" y="1524"/>
                </a:cubicBezTo>
                <a:cubicBezTo>
                  <a:pt x="4001" y="1572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55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70"/>
                  <a:pt x="4085" y="1846"/>
                </a:cubicBezTo>
                <a:cubicBezTo>
                  <a:pt x="4144" y="2143"/>
                  <a:pt x="4120" y="2465"/>
                  <a:pt x="4013" y="2763"/>
                </a:cubicBezTo>
                <a:cubicBezTo>
                  <a:pt x="4228" y="1870"/>
                  <a:pt x="3346" y="2167"/>
                  <a:pt x="3346" y="1620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20"/>
                </a:cubicBezTo>
                <a:cubicBezTo>
                  <a:pt x="3275" y="1786"/>
                  <a:pt x="3275" y="1977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48"/>
                  <a:pt x="3942" y="2644"/>
                  <a:pt x="3942" y="2786"/>
                </a:cubicBezTo>
                <a:cubicBezTo>
                  <a:pt x="3942" y="2989"/>
                  <a:pt x="3716" y="3251"/>
                  <a:pt x="3942" y="3596"/>
                </a:cubicBezTo>
                <a:cubicBezTo>
                  <a:pt x="3954" y="3656"/>
                  <a:pt x="3966" y="3727"/>
                  <a:pt x="3989" y="3787"/>
                </a:cubicBezTo>
                <a:cubicBezTo>
                  <a:pt x="3954" y="3727"/>
                  <a:pt x="3918" y="3679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98"/>
                </a:cubicBezTo>
                <a:cubicBezTo>
                  <a:pt x="3358" y="2655"/>
                  <a:pt x="3263" y="2620"/>
                  <a:pt x="3108" y="2727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91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89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3"/>
                  <a:pt x="2573" y="2358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2"/>
                  <a:pt x="2418" y="2084"/>
                  <a:pt x="2453" y="2048"/>
                </a:cubicBezTo>
                <a:cubicBezTo>
                  <a:pt x="2537" y="1953"/>
                  <a:pt x="2727" y="1870"/>
                  <a:pt x="2823" y="2120"/>
                </a:cubicBezTo>
                <a:cubicBezTo>
                  <a:pt x="2954" y="1882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9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8"/>
                </a:cubicBezTo>
                <a:lnTo>
                  <a:pt x="1989" y="1858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1"/>
                </a:cubicBezTo>
                <a:lnTo>
                  <a:pt x="1834" y="2001"/>
                </a:lnTo>
                <a:cubicBezTo>
                  <a:pt x="1620" y="1929"/>
                  <a:pt x="1418" y="1703"/>
                  <a:pt x="1108" y="1977"/>
                </a:cubicBezTo>
                <a:cubicBezTo>
                  <a:pt x="1406" y="1989"/>
                  <a:pt x="1513" y="2263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93"/>
                  <a:pt x="1525" y="2501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1"/>
                  <a:pt x="1953" y="2560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36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79"/>
                  <a:pt x="2442" y="2667"/>
                </a:cubicBezTo>
                <a:lnTo>
                  <a:pt x="2442" y="2655"/>
                </a:lnTo>
                <a:cubicBezTo>
                  <a:pt x="2465" y="2620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4"/>
                  <a:pt x="2025" y="3251"/>
                  <a:pt x="2132" y="3298"/>
                </a:cubicBezTo>
                <a:cubicBezTo>
                  <a:pt x="2430" y="3394"/>
                  <a:pt x="2549" y="3120"/>
                  <a:pt x="2704" y="3120"/>
                </a:cubicBezTo>
                <a:cubicBezTo>
                  <a:pt x="2596" y="3263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65"/>
                  <a:pt x="3573" y="3953"/>
                </a:cubicBezTo>
                <a:cubicBezTo>
                  <a:pt x="3227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56" y="3703"/>
                </a:cubicBezTo>
                <a:cubicBezTo>
                  <a:pt x="2525" y="3644"/>
                  <a:pt x="2430" y="3691"/>
                  <a:pt x="2406" y="3858"/>
                </a:cubicBezTo>
                <a:cubicBezTo>
                  <a:pt x="2287" y="3763"/>
                  <a:pt x="2406" y="3477"/>
                  <a:pt x="2120" y="3346"/>
                </a:cubicBezTo>
                <a:cubicBezTo>
                  <a:pt x="2013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44" y="3358"/>
                  <a:pt x="1858" y="4239"/>
                  <a:pt x="2739" y="4025"/>
                </a:cubicBezTo>
                <a:cubicBezTo>
                  <a:pt x="2442" y="4132"/>
                  <a:pt x="2132" y="4156"/>
                  <a:pt x="1822" y="4096"/>
                </a:cubicBezTo>
                <a:cubicBezTo>
                  <a:pt x="1858" y="4072"/>
                  <a:pt x="1870" y="4048"/>
                  <a:pt x="1882" y="4013"/>
                </a:cubicBezTo>
                <a:cubicBezTo>
                  <a:pt x="1882" y="4001"/>
                  <a:pt x="1882" y="4001"/>
                  <a:pt x="1882" y="4001"/>
                </a:cubicBezTo>
                <a:cubicBezTo>
                  <a:pt x="1882" y="3989"/>
                  <a:pt x="1882" y="3977"/>
                  <a:pt x="1882" y="3953"/>
                </a:cubicBezTo>
                <a:cubicBezTo>
                  <a:pt x="1882" y="3822"/>
                  <a:pt x="1703" y="3775"/>
                  <a:pt x="1632" y="3894"/>
                </a:cubicBezTo>
                <a:cubicBezTo>
                  <a:pt x="1739" y="3870"/>
                  <a:pt x="1763" y="3965"/>
                  <a:pt x="1703" y="4013"/>
                </a:cubicBezTo>
                <a:cubicBezTo>
                  <a:pt x="1656" y="4048"/>
                  <a:pt x="1549" y="4013"/>
                  <a:pt x="1513" y="3965"/>
                </a:cubicBezTo>
                <a:cubicBezTo>
                  <a:pt x="1477" y="3941"/>
                  <a:pt x="1453" y="3894"/>
                  <a:pt x="1465" y="3846"/>
                </a:cubicBezTo>
                <a:cubicBezTo>
                  <a:pt x="1465" y="3715"/>
                  <a:pt x="1525" y="3525"/>
                  <a:pt x="1763" y="3620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20" y="3465"/>
                  <a:pt x="1025" y="3525"/>
                  <a:pt x="1001" y="3298"/>
                </a:cubicBezTo>
                <a:cubicBezTo>
                  <a:pt x="799" y="3715"/>
                  <a:pt x="1049" y="3798"/>
                  <a:pt x="1108" y="3965"/>
                </a:cubicBezTo>
                <a:lnTo>
                  <a:pt x="1108" y="3965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53"/>
                  <a:pt x="775" y="3941"/>
                  <a:pt x="989" y="4037"/>
                </a:cubicBezTo>
                <a:lnTo>
                  <a:pt x="989" y="4037"/>
                </a:lnTo>
                <a:cubicBezTo>
                  <a:pt x="465" y="3822"/>
                  <a:pt x="346" y="4132"/>
                  <a:pt x="1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78" y="3894"/>
                  <a:pt x="5097" y="3917"/>
                </a:cubicBezTo>
                <a:cubicBezTo>
                  <a:pt x="5275" y="4001"/>
                  <a:pt x="5454" y="4060"/>
                  <a:pt x="5644" y="4120"/>
                </a:cubicBezTo>
                <a:cubicBezTo>
                  <a:pt x="5716" y="4132"/>
                  <a:pt x="5787" y="4144"/>
                  <a:pt x="5871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22"/>
                  <a:pt x="5097" y="4394"/>
                </a:cubicBezTo>
                <a:cubicBezTo>
                  <a:pt x="4978" y="4418"/>
                  <a:pt x="4870" y="4406"/>
                  <a:pt x="4763" y="4346"/>
                </a:cubicBezTo>
                <a:cubicBezTo>
                  <a:pt x="4930" y="4358"/>
                  <a:pt x="5097" y="4287"/>
                  <a:pt x="5216" y="4156"/>
                </a:cubicBezTo>
                <a:cubicBezTo>
                  <a:pt x="5097" y="4037"/>
                  <a:pt x="4942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5" y="4608"/>
                  <a:pt x="4716" y="4489"/>
                </a:cubicBezTo>
                <a:cubicBezTo>
                  <a:pt x="4823" y="4513"/>
                  <a:pt x="4918" y="4584"/>
                  <a:pt x="4990" y="4679"/>
                </a:cubicBezTo>
                <a:cubicBezTo>
                  <a:pt x="5049" y="4858"/>
                  <a:pt x="5132" y="5037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9"/>
                  <a:pt x="5180" y="5251"/>
                </a:cubicBezTo>
                <a:cubicBezTo>
                  <a:pt x="5001" y="5168"/>
                  <a:pt x="4823" y="5084"/>
                  <a:pt x="4644" y="5013"/>
                </a:cubicBezTo>
                <a:cubicBezTo>
                  <a:pt x="4549" y="4953"/>
                  <a:pt x="4478" y="4858"/>
                  <a:pt x="4454" y="4751"/>
                </a:cubicBezTo>
                <a:cubicBezTo>
                  <a:pt x="4561" y="4870"/>
                  <a:pt x="4728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40" y="3025"/>
                  <a:pt x="5299" y="2977"/>
                  <a:pt x="5359" y="2929"/>
                </a:cubicBezTo>
                <a:cubicBezTo>
                  <a:pt x="5311" y="2989"/>
                  <a:pt x="5263" y="3060"/>
                  <a:pt x="5228" y="3120"/>
                </a:cubicBezTo>
                <a:cubicBezTo>
                  <a:pt x="5132" y="3286"/>
                  <a:pt x="5049" y="3465"/>
                  <a:pt x="4990" y="3644"/>
                </a:cubicBezTo>
                <a:cubicBezTo>
                  <a:pt x="4918" y="3739"/>
                  <a:pt x="4823" y="3810"/>
                  <a:pt x="4716" y="3846"/>
                </a:cubicBezTo>
                <a:cubicBezTo>
                  <a:pt x="4847" y="3727"/>
                  <a:pt x="4906" y="3560"/>
                  <a:pt x="4906" y="3394"/>
                </a:cubicBezTo>
                <a:cubicBezTo>
                  <a:pt x="4728" y="3382"/>
                  <a:pt x="4573" y="3453"/>
                  <a:pt x="4454" y="3572"/>
                </a:cubicBezTo>
                <a:cubicBezTo>
                  <a:pt x="4478" y="3465"/>
                  <a:pt x="4549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2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66" y="3013"/>
                  <a:pt x="4037" y="2834"/>
                  <a:pt x="4097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8" y="2644"/>
                </a:cubicBezTo>
                <a:cubicBezTo>
                  <a:pt x="4216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3" y="3513"/>
                </a:cubicBezTo>
                <a:cubicBezTo>
                  <a:pt x="4323" y="3346"/>
                  <a:pt x="4251" y="3179"/>
                  <a:pt x="4132" y="3072"/>
                </a:cubicBezTo>
                <a:cubicBezTo>
                  <a:pt x="4001" y="3179"/>
                  <a:pt x="3930" y="3346"/>
                  <a:pt x="3942" y="3513"/>
                </a:cubicBezTo>
                <a:close/>
                <a:moveTo>
                  <a:pt x="4132" y="5251"/>
                </a:moveTo>
                <a:cubicBezTo>
                  <a:pt x="4263" y="5132"/>
                  <a:pt x="4335" y="4965"/>
                  <a:pt x="4323" y="4799"/>
                </a:cubicBezTo>
                <a:cubicBezTo>
                  <a:pt x="4382" y="4906"/>
                  <a:pt x="4394" y="5013"/>
                  <a:pt x="4370" y="5132"/>
                </a:cubicBezTo>
                <a:cubicBezTo>
                  <a:pt x="4299" y="5310"/>
                  <a:pt x="4228" y="5489"/>
                  <a:pt x="4168" y="5680"/>
                </a:cubicBezTo>
                <a:cubicBezTo>
                  <a:pt x="4156" y="5751"/>
                  <a:pt x="4144" y="5822"/>
                  <a:pt x="4132" y="5906"/>
                </a:cubicBezTo>
                <a:cubicBezTo>
                  <a:pt x="4120" y="5834"/>
                  <a:pt x="4108" y="5751"/>
                  <a:pt x="4097" y="5680"/>
                </a:cubicBezTo>
                <a:cubicBezTo>
                  <a:pt x="4037" y="5489"/>
                  <a:pt x="3966" y="5310"/>
                  <a:pt x="3894" y="5132"/>
                </a:cubicBezTo>
                <a:cubicBezTo>
                  <a:pt x="3870" y="5025"/>
                  <a:pt x="3882" y="4906"/>
                  <a:pt x="3942" y="4810"/>
                </a:cubicBezTo>
                <a:cubicBezTo>
                  <a:pt x="3930" y="4977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58" y="3394"/>
                </a:moveTo>
                <a:cubicBezTo>
                  <a:pt x="3346" y="3560"/>
                  <a:pt x="3418" y="3715"/>
                  <a:pt x="3537" y="3834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204" y="3453"/>
                  <a:pt x="3120" y="3275"/>
                  <a:pt x="3037" y="3108"/>
                </a:cubicBezTo>
                <a:cubicBezTo>
                  <a:pt x="2989" y="3048"/>
                  <a:pt x="2954" y="2989"/>
                  <a:pt x="2894" y="2917"/>
                </a:cubicBezTo>
                <a:cubicBezTo>
                  <a:pt x="2954" y="2965"/>
                  <a:pt x="3013" y="3013"/>
                  <a:pt x="3085" y="3060"/>
                </a:cubicBezTo>
                <a:cubicBezTo>
                  <a:pt x="3251" y="3144"/>
                  <a:pt x="3430" y="3227"/>
                  <a:pt x="3608" y="3298"/>
                </a:cubicBezTo>
                <a:cubicBezTo>
                  <a:pt x="3704" y="3358"/>
                  <a:pt x="3775" y="3453"/>
                  <a:pt x="3811" y="3560"/>
                </a:cubicBezTo>
                <a:cubicBezTo>
                  <a:pt x="3692" y="3441"/>
                  <a:pt x="3525" y="3370"/>
                  <a:pt x="3358" y="3382"/>
                </a:cubicBezTo>
                <a:close/>
                <a:moveTo>
                  <a:pt x="3799" y="4751"/>
                </a:moveTo>
                <a:cubicBezTo>
                  <a:pt x="3775" y="4858"/>
                  <a:pt x="3704" y="4953"/>
                  <a:pt x="3608" y="5013"/>
                </a:cubicBezTo>
                <a:cubicBezTo>
                  <a:pt x="3430" y="5084"/>
                  <a:pt x="3251" y="5168"/>
                  <a:pt x="3073" y="5251"/>
                </a:cubicBezTo>
                <a:cubicBezTo>
                  <a:pt x="3013" y="5299"/>
                  <a:pt x="2954" y="5346"/>
                  <a:pt x="2894" y="5394"/>
                </a:cubicBezTo>
                <a:cubicBezTo>
                  <a:pt x="2942" y="5334"/>
                  <a:pt x="2977" y="5263"/>
                  <a:pt x="3025" y="5203"/>
                </a:cubicBezTo>
                <a:cubicBezTo>
                  <a:pt x="3120" y="5037"/>
                  <a:pt x="3204" y="4858"/>
                  <a:pt x="3275" y="4679"/>
                </a:cubicBezTo>
                <a:cubicBezTo>
                  <a:pt x="3335" y="4572"/>
                  <a:pt x="3430" y="4501"/>
                  <a:pt x="3537" y="4477"/>
                </a:cubicBezTo>
                <a:cubicBezTo>
                  <a:pt x="3406" y="4596"/>
                  <a:pt x="3346" y="4751"/>
                  <a:pt x="3346" y="4918"/>
                </a:cubicBezTo>
                <a:cubicBezTo>
                  <a:pt x="3525" y="4929"/>
                  <a:pt x="3692" y="4870"/>
                  <a:pt x="3811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1" y="3965"/>
                  <a:pt x="3144" y="4037"/>
                  <a:pt x="3025" y="4156"/>
                </a:cubicBezTo>
                <a:cubicBezTo>
                  <a:pt x="3144" y="4287"/>
                  <a:pt x="3311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99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49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3" name="Google Shape;5693;p34"/>
          <p:cNvSpPr/>
          <p:nvPr/>
        </p:nvSpPr>
        <p:spPr>
          <a:xfrm rot="5400000">
            <a:off x="3789772" y="3653921"/>
            <a:ext cx="751059" cy="749971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1" y="4144"/>
                </a:moveTo>
                <a:cubicBezTo>
                  <a:pt x="334" y="4179"/>
                  <a:pt x="465" y="4477"/>
                  <a:pt x="1001" y="4251"/>
                </a:cubicBezTo>
                <a:lnTo>
                  <a:pt x="1001" y="4251"/>
                </a:lnTo>
                <a:cubicBezTo>
                  <a:pt x="799" y="4346"/>
                  <a:pt x="501" y="4334"/>
                  <a:pt x="465" y="4751"/>
                </a:cubicBezTo>
                <a:cubicBezTo>
                  <a:pt x="692" y="4548"/>
                  <a:pt x="953" y="4667"/>
                  <a:pt x="1132" y="4322"/>
                </a:cubicBezTo>
                <a:lnTo>
                  <a:pt x="1132" y="4322"/>
                </a:lnTo>
                <a:cubicBezTo>
                  <a:pt x="1073" y="4489"/>
                  <a:pt x="822" y="4572"/>
                  <a:pt x="1025" y="4989"/>
                </a:cubicBezTo>
                <a:cubicBezTo>
                  <a:pt x="1037" y="4775"/>
                  <a:pt x="1132" y="4822"/>
                  <a:pt x="1227" y="4679"/>
                </a:cubicBezTo>
                <a:cubicBezTo>
                  <a:pt x="1358" y="4870"/>
                  <a:pt x="1715" y="4917"/>
                  <a:pt x="1787" y="4667"/>
                </a:cubicBezTo>
                <a:cubicBezTo>
                  <a:pt x="1549" y="4763"/>
                  <a:pt x="1465" y="4572"/>
                  <a:pt x="1477" y="4441"/>
                </a:cubicBezTo>
                <a:cubicBezTo>
                  <a:pt x="1477" y="4394"/>
                  <a:pt x="1489" y="4346"/>
                  <a:pt x="1525" y="4322"/>
                </a:cubicBezTo>
                <a:cubicBezTo>
                  <a:pt x="1561" y="4275"/>
                  <a:pt x="1680" y="4239"/>
                  <a:pt x="1727" y="4275"/>
                </a:cubicBezTo>
                <a:cubicBezTo>
                  <a:pt x="1775" y="4322"/>
                  <a:pt x="1751" y="4429"/>
                  <a:pt x="1644" y="4394"/>
                </a:cubicBezTo>
                <a:cubicBezTo>
                  <a:pt x="1715" y="4513"/>
                  <a:pt x="1894" y="4465"/>
                  <a:pt x="1894" y="4334"/>
                </a:cubicBezTo>
                <a:cubicBezTo>
                  <a:pt x="1906" y="4322"/>
                  <a:pt x="1906" y="4298"/>
                  <a:pt x="1894" y="4286"/>
                </a:cubicBezTo>
                <a:lnTo>
                  <a:pt x="1894" y="4275"/>
                </a:lnTo>
                <a:cubicBezTo>
                  <a:pt x="1894" y="4239"/>
                  <a:pt x="1870" y="4215"/>
                  <a:pt x="1835" y="4191"/>
                </a:cubicBezTo>
                <a:cubicBezTo>
                  <a:pt x="2144" y="4132"/>
                  <a:pt x="2466" y="4156"/>
                  <a:pt x="2751" y="4263"/>
                </a:cubicBezTo>
                <a:lnTo>
                  <a:pt x="2751" y="4263"/>
                </a:lnTo>
                <a:cubicBezTo>
                  <a:pt x="1870" y="4048"/>
                  <a:pt x="2156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25" y="5001"/>
                  <a:pt x="2144" y="4941"/>
                </a:cubicBezTo>
                <a:cubicBezTo>
                  <a:pt x="2418" y="4810"/>
                  <a:pt x="2311" y="4525"/>
                  <a:pt x="2418" y="4429"/>
                </a:cubicBezTo>
                <a:cubicBezTo>
                  <a:pt x="2442" y="4596"/>
                  <a:pt x="2549" y="4644"/>
                  <a:pt x="2680" y="4584"/>
                </a:cubicBezTo>
                <a:cubicBezTo>
                  <a:pt x="2537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85" y="4334"/>
                </a:cubicBezTo>
                <a:cubicBezTo>
                  <a:pt x="3656" y="4322"/>
                  <a:pt x="3728" y="4310"/>
                  <a:pt x="3787" y="4286"/>
                </a:cubicBezTo>
                <a:cubicBezTo>
                  <a:pt x="3728" y="4322"/>
                  <a:pt x="3668" y="4358"/>
                  <a:pt x="3620" y="4406"/>
                </a:cubicBezTo>
                <a:cubicBezTo>
                  <a:pt x="3216" y="4477"/>
                  <a:pt x="3180" y="4822"/>
                  <a:pt x="3037" y="4965"/>
                </a:cubicBezTo>
                <a:cubicBezTo>
                  <a:pt x="2954" y="5072"/>
                  <a:pt x="2775" y="5037"/>
                  <a:pt x="2787" y="4870"/>
                </a:cubicBezTo>
                <a:cubicBezTo>
                  <a:pt x="2656" y="4917"/>
                  <a:pt x="2608" y="5013"/>
                  <a:pt x="2716" y="5168"/>
                </a:cubicBezTo>
                <a:cubicBezTo>
                  <a:pt x="2573" y="5168"/>
                  <a:pt x="2442" y="4894"/>
                  <a:pt x="2156" y="4989"/>
                </a:cubicBezTo>
                <a:cubicBezTo>
                  <a:pt x="2037" y="5037"/>
                  <a:pt x="1930" y="5144"/>
                  <a:pt x="1799" y="5370"/>
                </a:cubicBezTo>
                <a:cubicBezTo>
                  <a:pt x="1811" y="5358"/>
                  <a:pt x="1823" y="5346"/>
                  <a:pt x="1835" y="5334"/>
                </a:cubicBezTo>
                <a:lnTo>
                  <a:pt x="1799" y="5370"/>
                </a:lnTo>
                <a:cubicBezTo>
                  <a:pt x="2180" y="4989"/>
                  <a:pt x="2597" y="5822"/>
                  <a:pt x="3073" y="5048"/>
                </a:cubicBezTo>
                <a:lnTo>
                  <a:pt x="3073" y="5048"/>
                </a:lnTo>
                <a:cubicBezTo>
                  <a:pt x="2942" y="5322"/>
                  <a:pt x="2739" y="5560"/>
                  <a:pt x="2477" y="5739"/>
                </a:cubicBezTo>
                <a:cubicBezTo>
                  <a:pt x="2489" y="5703"/>
                  <a:pt x="2477" y="5668"/>
                  <a:pt x="2466" y="5632"/>
                </a:cubicBezTo>
                <a:cubicBezTo>
                  <a:pt x="2454" y="5620"/>
                  <a:pt x="2442" y="5608"/>
                  <a:pt x="2430" y="5608"/>
                </a:cubicBezTo>
                <a:cubicBezTo>
                  <a:pt x="2335" y="5513"/>
                  <a:pt x="2168" y="5608"/>
                  <a:pt x="2216" y="5739"/>
                </a:cubicBezTo>
                <a:cubicBezTo>
                  <a:pt x="2263" y="5644"/>
                  <a:pt x="2346" y="5703"/>
                  <a:pt x="2346" y="5763"/>
                </a:cubicBezTo>
                <a:cubicBezTo>
                  <a:pt x="2335" y="5834"/>
                  <a:pt x="2227" y="5882"/>
                  <a:pt x="2180" y="5882"/>
                </a:cubicBezTo>
                <a:cubicBezTo>
                  <a:pt x="2132" y="5882"/>
                  <a:pt x="2085" y="5858"/>
                  <a:pt x="2049" y="5822"/>
                </a:cubicBezTo>
                <a:cubicBezTo>
                  <a:pt x="1894" y="5727"/>
                  <a:pt x="1942" y="5489"/>
                  <a:pt x="2120" y="5453"/>
                </a:cubicBezTo>
                <a:cubicBezTo>
                  <a:pt x="1882" y="5322"/>
                  <a:pt x="1668" y="5596"/>
                  <a:pt x="1715" y="5834"/>
                </a:cubicBezTo>
                <a:cubicBezTo>
                  <a:pt x="1549" y="5799"/>
                  <a:pt x="1513" y="5906"/>
                  <a:pt x="1346" y="5763"/>
                </a:cubicBezTo>
                <a:cubicBezTo>
                  <a:pt x="1489" y="6191"/>
                  <a:pt x="1727" y="6084"/>
                  <a:pt x="1894" y="6156"/>
                </a:cubicBezTo>
                <a:lnTo>
                  <a:pt x="1894" y="6156"/>
                </a:lnTo>
                <a:cubicBezTo>
                  <a:pt x="1537" y="6037"/>
                  <a:pt x="1430" y="6311"/>
                  <a:pt x="1132" y="6322"/>
                </a:cubicBezTo>
                <a:cubicBezTo>
                  <a:pt x="1442" y="6584"/>
                  <a:pt x="1644" y="6370"/>
                  <a:pt x="1858" y="6299"/>
                </a:cubicBezTo>
                <a:lnTo>
                  <a:pt x="1858" y="6299"/>
                </a:lnTo>
                <a:cubicBezTo>
                  <a:pt x="1311" y="6513"/>
                  <a:pt x="1442" y="6822"/>
                  <a:pt x="1215" y="7084"/>
                </a:cubicBezTo>
                <a:cubicBezTo>
                  <a:pt x="1477" y="6858"/>
                  <a:pt x="1787" y="6989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4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6" y="6572"/>
                  <a:pt x="2108" y="6799"/>
                  <a:pt x="2537" y="6953"/>
                </a:cubicBezTo>
                <a:cubicBezTo>
                  <a:pt x="2394" y="6787"/>
                  <a:pt x="2501" y="6751"/>
                  <a:pt x="2466" y="6584"/>
                </a:cubicBezTo>
                <a:cubicBezTo>
                  <a:pt x="2692" y="6632"/>
                  <a:pt x="2978" y="6418"/>
                  <a:pt x="2847" y="6180"/>
                </a:cubicBezTo>
                <a:cubicBezTo>
                  <a:pt x="2799" y="6358"/>
                  <a:pt x="2573" y="6394"/>
                  <a:pt x="2477" y="6239"/>
                </a:cubicBezTo>
                <a:cubicBezTo>
                  <a:pt x="2442" y="6215"/>
                  <a:pt x="2418" y="6168"/>
                  <a:pt x="2418" y="6120"/>
                </a:cubicBezTo>
                <a:cubicBezTo>
                  <a:pt x="2418" y="6060"/>
                  <a:pt x="2466" y="5965"/>
                  <a:pt x="2537" y="5953"/>
                </a:cubicBezTo>
                <a:cubicBezTo>
                  <a:pt x="2597" y="5941"/>
                  <a:pt x="2656" y="6037"/>
                  <a:pt x="2561" y="6084"/>
                </a:cubicBezTo>
                <a:cubicBezTo>
                  <a:pt x="2692" y="6132"/>
                  <a:pt x="2787" y="5965"/>
                  <a:pt x="2692" y="5870"/>
                </a:cubicBezTo>
                <a:cubicBezTo>
                  <a:pt x="2680" y="5846"/>
                  <a:pt x="2668" y="5834"/>
                  <a:pt x="2656" y="5822"/>
                </a:cubicBezTo>
                <a:cubicBezTo>
                  <a:pt x="2620" y="5799"/>
                  <a:pt x="2585" y="5787"/>
                  <a:pt x="2549" y="5799"/>
                </a:cubicBezTo>
                <a:cubicBezTo>
                  <a:pt x="2727" y="5537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cubicBezTo>
                  <a:pt x="2930" y="6465"/>
                  <a:pt x="2942" y="6453"/>
                  <a:pt x="2954" y="6441"/>
                </a:cubicBezTo>
                <a:cubicBezTo>
                  <a:pt x="2942" y="6453"/>
                  <a:pt x="2930" y="6465"/>
                  <a:pt x="2918" y="6477"/>
                </a:cubicBezTo>
                <a:cubicBezTo>
                  <a:pt x="3144" y="6358"/>
                  <a:pt x="3251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8"/>
                  <a:pt x="3370" y="5620"/>
                  <a:pt x="3430" y="5489"/>
                </a:cubicBezTo>
                <a:cubicBezTo>
                  <a:pt x="3251" y="5501"/>
                  <a:pt x="3216" y="5334"/>
                  <a:pt x="3323" y="5239"/>
                </a:cubicBezTo>
                <a:cubicBezTo>
                  <a:pt x="3466" y="5096"/>
                  <a:pt x="3811" y="5072"/>
                  <a:pt x="3882" y="4656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16" y="5025"/>
                  <a:pt x="3942" y="5287"/>
                  <a:pt x="3954" y="5501"/>
                </a:cubicBezTo>
                <a:cubicBezTo>
                  <a:pt x="3954" y="5632"/>
                  <a:pt x="3811" y="5739"/>
                  <a:pt x="3704" y="5596"/>
                </a:cubicBezTo>
                <a:cubicBezTo>
                  <a:pt x="3644" y="5739"/>
                  <a:pt x="3692" y="5834"/>
                  <a:pt x="3859" y="5858"/>
                </a:cubicBezTo>
                <a:cubicBezTo>
                  <a:pt x="3763" y="5965"/>
                  <a:pt x="3478" y="5858"/>
                  <a:pt x="3347" y="6144"/>
                </a:cubicBezTo>
                <a:cubicBezTo>
                  <a:pt x="3287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7" y="6441"/>
                </a:cubicBezTo>
                <a:cubicBezTo>
                  <a:pt x="4073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82"/>
                  <a:pt x="3966" y="6382"/>
                  <a:pt x="3954" y="6382"/>
                </a:cubicBezTo>
                <a:cubicBezTo>
                  <a:pt x="3823" y="6382"/>
                  <a:pt x="3775" y="6561"/>
                  <a:pt x="3894" y="6632"/>
                </a:cubicBezTo>
                <a:cubicBezTo>
                  <a:pt x="3870" y="6525"/>
                  <a:pt x="3966" y="6501"/>
                  <a:pt x="4013" y="6549"/>
                </a:cubicBezTo>
                <a:cubicBezTo>
                  <a:pt x="4049" y="6608"/>
                  <a:pt x="4013" y="6715"/>
                  <a:pt x="3966" y="6751"/>
                </a:cubicBezTo>
                <a:cubicBezTo>
                  <a:pt x="3942" y="6787"/>
                  <a:pt x="3894" y="6799"/>
                  <a:pt x="3847" y="6799"/>
                </a:cubicBezTo>
                <a:cubicBezTo>
                  <a:pt x="3728" y="6811"/>
                  <a:pt x="3525" y="6739"/>
                  <a:pt x="3620" y="6489"/>
                </a:cubicBezTo>
                <a:cubicBezTo>
                  <a:pt x="3370" y="6561"/>
                  <a:pt x="3418" y="6918"/>
                  <a:pt x="3609" y="7049"/>
                </a:cubicBezTo>
                <a:cubicBezTo>
                  <a:pt x="3466" y="7144"/>
                  <a:pt x="3525" y="7239"/>
                  <a:pt x="3299" y="7263"/>
                </a:cubicBezTo>
                <a:cubicBezTo>
                  <a:pt x="3716" y="7454"/>
                  <a:pt x="3799" y="7215"/>
                  <a:pt x="3966" y="7144"/>
                </a:cubicBezTo>
                <a:lnTo>
                  <a:pt x="3966" y="7144"/>
                </a:lnTo>
                <a:cubicBezTo>
                  <a:pt x="3632" y="7323"/>
                  <a:pt x="3740" y="7596"/>
                  <a:pt x="3549" y="7811"/>
                </a:cubicBezTo>
                <a:cubicBezTo>
                  <a:pt x="3954" y="7775"/>
                  <a:pt x="3942" y="7489"/>
                  <a:pt x="4037" y="7275"/>
                </a:cubicBezTo>
                <a:lnTo>
                  <a:pt x="4037" y="7275"/>
                </a:lnTo>
                <a:cubicBezTo>
                  <a:pt x="3811" y="7811"/>
                  <a:pt x="4109" y="7942"/>
                  <a:pt x="4144" y="8275"/>
                </a:cubicBezTo>
                <a:cubicBezTo>
                  <a:pt x="4180" y="7942"/>
                  <a:pt x="4478" y="7811"/>
                  <a:pt x="4251" y="7275"/>
                </a:cubicBezTo>
                <a:lnTo>
                  <a:pt x="4251" y="7275"/>
                </a:lnTo>
                <a:cubicBezTo>
                  <a:pt x="4347" y="7489"/>
                  <a:pt x="4335" y="7775"/>
                  <a:pt x="4740" y="7811"/>
                </a:cubicBezTo>
                <a:cubicBezTo>
                  <a:pt x="4549" y="7584"/>
                  <a:pt x="4656" y="7323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4"/>
                  <a:pt x="4990" y="7263"/>
                </a:cubicBezTo>
                <a:cubicBezTo>
                  <a:pt x="4763" y="7239"/>
                  <a:pt x="4823" y="7144"/>
                  <a:pt x="4680" y="7049"/>
                </a:cubicBezTo>
                <a:cubicBezTo>
                  <a:pt x="4871" y="6918"/>
                  <a:pt x="4918" y="6572"/>
                  <a:pt x="4656" y="6489"/>
                </a:cubicBezTo>
                <a:cubicBezTo>
                  <a:pt x="4763" y="6739"/>
                  <a:pt x="4561" y="6811"/>
                  <a:pt x="4442" y="6799"/>
                </a:cubicBezTo>
                <a:cubicBezTo>
                  <a:pt x="4394" y="6799"/>
                  <a:pt x="4347" y="6787"/>
                  <a:pt x="4311" y="6751"/>
                </a:cubicBezTo>
                <a:cubicBezTo>
                  <a:pt x="4275" y="6715"/>
                  <a:pt x="4228" y="6608"/>
                  <a:pt x="4275" y="6549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9"/>
                  <a:pt x="4478" y="6477"/>
                  <a:pt x="4430" y="6430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11" y="6382"/>
                  <a:pt x="4299" y="6382"/>
                  <a:pt x="4287" y="6382"/>
                </a:cubicBezTo>
                <a:lnTo>
                  <a:pt x="4275" y="6382"/>
                </a:lnTo>
                <a:cubicBezTo>
                  <a:pt x="4240" y="6382"/>
                  <a:pt x="4216" y="6406"/>
                  <a:pt x="4192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9" y="6406"/>
                  <a:pt x="4930" y="6120"/>
                  <a:pt x="4930" y="6656"/>
                </a:cubicBezTo>
                <a:lnTo>
                  <a:pt x="4930" y="6608"/>
                </a:lnTo>
                <a:cubicBezTo>
                  <a:pt x="4930" y="6620"/>
                  <a:pt x="4930" y="6644"/>
                  <a:pt x="4930" y="6656"/>
                </a:cubicBezTo>
                <a:cubicBezTo>
                  <a:pt x="5002" y="6501"/>
                  <a:pt x="5002" y="6311"/>
                  <a:pt x="4942" y="6144"/>
                </a:cubicBezTo>
                <a:cubicBezTo>
                  <a:pt x="4811" y="5870"/>
                  <a:pt x="4525" y="5977"/>
                  <a:pt x="4430" y="5858"/>
                </a:cubicBezTo>
                <a:cubicBezTo>
                  <a:pt x="4597" y="5834"/>
                  <a:pt x="4644" y="5739"/>
                  <a:pt x="4585" y="5596"/>
                </a:cubicBezTo>
                <a:cubicBezTo>
                  <a:pt x="4466" y="5739"/>
                  <a:pt x="4335" y="5632"/>
                  <a:pt x="4335" y="5501"/>
                </a:cubicBezTo>
                <a:cubicBezTo>
                  <a:pt x="4335" y="5298"/>
                  <a:pt x="4561" y="5037"/>
                  <a:pt x="4335" y="4691"/>
                </a:cubicBezTo>
                <a:cubicBezTo>
                  <a:pt x="4323" y="4620"/>
                  <a:pt x="4299" y="4560"/>
                  <a:pt x="4287" y="4489"/>
                </a:cubicBezTo>
                <a:cubicBezTo>
                  <a:pt x="4311" y="4548"/>
                  <a:pt x="4359" y="4608"/>
                  <a:pt x="4394" y="4667"/>
                </a:cubicBezTo>
                <a:cubicBezTo>
                  <a:pt x="4466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06" y="5632"/>
                  <a:pt x="5002" y="5668"/>
                  <a:pt x="5156" y="5560"/>
                </a:cubicBezTo>
                <a:cubicBezTo>
                  <a:pt x="5168" y="5715"/>
                  <a:pt x="4894" y="5834"/>
                  <a:pt x="4990" y="6132"/>
                </a:cubicBezTo>
                <a:cubicBezTo>
                  <a:pt x="5025" y="6239"/>
                  <a:pt x="5133" y="6358"/>
                  <a:pt x="5371" y="6489"/>
                </a:cubicBezTo>
                <a:lnTo>
                  <a:pt x="5371" y="6489"/>
                </a:lnTo>
                <a:cubicBezTo>
                  <a:pt x="4990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46"/>
                  <a:pt x="5561" y="5549"/>
                  <a:pt x="5740" y="5799"/>
                </a:cubicBezTo>
                <a:cubicBezTo>
                  <a:pt x="5704" y="5799"/>
                  <a:pt x="5656" y="5799"/>
                  <a:pt x="5633" y="5822"/>
                </a:cubicBezTo>
                <a:cubicBezTo>
                  <a:pt x="5621" y="5834"/>
                  <a:pt x="5609" y="5834"/>
                  <a:pt x="5597" y="5846"/>
                </a:cubicBezTo>
                <a:cubicBezTo>
                  <a:pt x="5549" y="5906"/>
                  <a:pt x="5549" y="5989"/>
                  <a:pt x="5597" y="6049"/>
                </a:cubicBezTo>
                <a:cubicBezTo>
                  <a:pt x="5621" y="6072"/>
                  <a:pt x="5668" y="6084"/>
                  <a:pt x="5704" y="6072"/>
                </a:cubicBezTo>
                <a:lnTo>
                  <a:pt x="5728" y="6072"/>
                </a:lnTo>
                <a:cubicBezTo>
                  <a:pt x="5633" y="6025"/>
                  <a:pt x="5692" y="5941"/>
                  <a:pt x="5752" y="5941"/>
                </a:cubicBezTo>
                <a:cubicBezTo>
                  <a:pt x="5823" y="5941"/>
                  <a:pt x="5871" y="6049"/>
                  <a:pt x="5871" y="6108"/>
                </a:cubicBezTo>
                <a:cubicBezTo>
                  <a:pt x="5871" y="6156"/>
                  <a:pt x="5847" y="6203"/>
                  <a:pt x="5811" y="6227"/>
                </a:cubicBezTo>
                <a:cubicBezTo>
                  <a:pt x="5728" y="6322"/>
                  <a:pt x="5537" y="6418"/>
                  <a:pt x="5442" y="6168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5" y="6775"/>
                  <a:pt x="5752" y="6942"/>
                </a:cubicBezTo>
                <a:cubicBezTo>
                  <a:pt x="6180" y="6799"/>
                  <a:pt x="6073" y="6561"/>
                  <a:pt x="6145" y="6394"/>
                </a:cubicBezTo>
                <a:lnTo>
                  <a:pt x="6145" y="6394"/>
                </a:lnTo>
                <a:cubicBezTo>
                  <a:pt x="6026" y="6751"/>
                  <a:pt x="6287" y="6858"/>
                  <a:pt x="6311" y="7156"/>
                </a:cubicBezTo>
                <a:cubicBezTo>
                  <a:pt x="6573" y="6846"/>
                  <a:pt x="6359" y="6644"/>
                  <a:pt x="6287" y="6430"/>
                </a:cubicBezTo>
                <a:lnTo>
                  <a:pt x="6287" y="6430"/>
                </a:lnTo>
                <a:cubicBezTo>
                  <a:pt x="6502" y="6977"/>
                  <a:pt x="6811" y="6846"/>
                  <a:pt x="7073" y="7073"/>
                </a:cubicBezTo>
                <a:cubicBezTo>
                  <a:pt x="6847" y="6811"/>
                  <a:pt x="6978" y="6501"/>
                  <a:pt x="6430" y="6287"/>
                </a:cubicBezTo>
                <a:lnTo>
                  <a:pt x="6430" y="6287"/>
                </a:lnTo>
                <a:cubicBezTo>
                  <a:pt x="6645" y="6358"/>
                  <a:pt x="6847" y="6584"/>
                  <a:pt x="7157" y="6311"/>
                </a:cubicBezTo>
                <a:cubicBezTo>
                  <a:pt x="6859" y="6299"/>
                  <a:pt x="6752" y="6025"/>
                  <a:pt x="6395" y="6144"/>
                </a:cubicBezTo>
                <a:lnTo>
                  <a:pt x="6395" y="6144"/>
                </a:lnTo>
                <a:cubicBezTo>
                  <a:pt x="6561" y="6072"/>
                  <a:pt x="6788" y="6180"/>
                  <a:pt x="6942" y="5751"/>
                </a:cubicBezTo>
                <a:cubicBezTo>
                  <a:pt x="6776" y="5894"/>
                  <a:pt x="6740" y="5787"/>
                  <a:pt x="6573" y="5822"/>
                </a:cubicBezTo>
                <a:cubicBezTo>
                  <a:pt x="6621" y="5584"/>
                  <a:pt x="6407" y="5310"/>
                  <a:pt x="6168" y="5441"/>
                </a:cubicBezTo>
                <a:cubicBezTo>
                  <a:pt x="6347" y="5489"/>
                  <a:pt x="6383" y="5715"/>
                  <a:pt x="6240" y="5810"/>
                </a:cubicBezTo>
                <a:cubicBezTo>
                  <a:pt x="6204" y="5846"/>
                  <a:pt x="6156" y="5870"/>
                  <a:pt x="6109" y="5870"/>
                </a:cubicBezTo>
                <a:cubicBezTo>
                  <a:pt x="6061" y="5870"/>
                  <a:pt x="5954" y="5822"/>
                  <a:pt x="5942" y="5751"/>
                </a:cubicBezTo>
                <a:cubicBezTo>
                  <a:pt x="5930" y="5691"/>
                  <a:pt x="6026" y="5632"/>
                  <a:pt x="6073" y="5727"/>
                </a:cubicBezTo>
                <a:cubicBezTo>
                  <a:pt x="6073" y="5715"/>
                  <a:pt x="6073" y="5715"/>
                  <a:pt x="6073" y="5703"/>
                </a:cubicBezTo>
                <a:cubicBezTo>
                  <a:pt x="6085" y="5668"/>
                  <a:pt x="6073" y="5632"/>
                  <a:pt x="6049" y="5596"/>
                </a:cubicBezTo>
                <a:cubicBezTo>
                  <a:pt x="5990" y="5549"/>
                  <a:pt x="5906" y="5549"/>
                  <a:pt x="5847" y="5596"/>
                </a:cubicBezTo>
                <a:cubicBezTo>
                  <a:pt x="5835" y="5608"/>
                  <a:pt x="5835" y="5620"/>
                  <a:pt x="5823" y="5632"/>
                </a:cubicBezTo>
                <a:lnTo>
                  <a:pt x="5823" y="5644"/>
                </a:lnTo>
                <a:cubicBezTo>
                  <a:pt x="5799" y="5668"/>
                  <a:pt x="5799" y="5703"/>
                  <a:pt x="5799" y="5739"/>
                </a:cubicBezTo>
                <a:cubicBezTo>
                  <a:pt x="5549" y="5572"/>
                  <a:pt x="5335" y="5334"/>
                  <a:pt x="5204" y="5048"/>
                </a:cubicBezTo>
                <a:cubicBezTo>
                  <a:pt x="5692" y="5822"/>
                  <a:pt x="6097" y="5001"/>
                  <a:pt x="6490" y="5382"/>
                </a:cubicBezTo>
                <a:lnTo>
                  <a:pt x="6442" y="5334"/>
                </a:lnTo>
                <a:cubicBezTo>
                  <a:pt x="6466" y="5346"/>
                  <a:pt x="6478" y="5358"/>
                  <a:pt x="6490" y="5382"/>
                </a:cubicBezTo>
                <a:cubicBezTo>
                  <a:pt x="6359" y="5144"/>
                  <a:pt x="6252" y="5037"/>
                  <a:pt x="6133" y="5001"/>
                </a:cubicBezTo>
                <a:cubicBezTo>
                  <a:pt x="5835" y="4906"/>
                  <a:pt x="5716" y="5179"/>
                  <a:pt x="5561" y="5168"/>
                </a:cubicBezTo>
                <a:cubicBezTo>
                  <a:pt x="5668" y="5025"/>
                  <a:pt x="5633" y="4929"/>
                  <a:pt x="5490" y="4870"/>
                </a:cubicBezTo>
                <a:cubicBezTo>
                  <a:pt x="5514" y="5048"/>
                  <a:pt x="5347" y="5072"/>
                  <a:pt x="5240" y="4977"/>
                </a:cubicBezTo>
                <a:cubicBezTo>
                  <a:pt x="5109" y="4822"/>
                  <a:pt x="5073" y="4477"/>
                  <a:pt x="4668" y="4406"/>
                </a:cubicBezTo>
                <a:cubicBezTo>
                  <a:pt x="4609" y="4370"/>
                  <a:pt x="4549" y="4334"/>
                  <a:pt x="4490" y="4298"/>
                </a:cubicBezTo>
                <a:cubicBezTo>
                  <a:pt x="4561" y="4322"/>
                  <a:pt x="4632" y="4334"/>
                  <a:pt x="4692" y="4346"/>
                </a:cubicBezTo>
                <a:cubicBezTo>
                  <a:pt x="5037" y="4572"/>
                  <a:pt x="5287" y="4358"/>
                  <a:pt x="5502" y="4346"/>
                </a:cubicBezTo>
                <a:cubicBezTo>
                  <a:pt x="5645" y="4346"/>
                  <a:pt x="5740" y="4477"/>
                  <a:pt x="5609" y="4584"/>
                </a:cubicBezTo>
                <a:cubicBezTo>
                  <a:pt x="5740" y="4656"/>
                  <a:pt x="5847" y="4608"/>
                  <a:pt x="5871" y="4429"/>
                </a:cubicBezTo>
                <a:cubicBezTo>
                  <a:pt x="5978" y="4525"/>
                  <a:pt x="5871" y="4810"/>
                  <a:pt x="6145" y="4953"/>
                </a:cubicBezTo>
                <a:cubicBezTo>
                  <a:pt x="6252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3"/>
                </a:cubicBezTo>
                <a:lnTo>
                  <a:pt x="5537" y="4263"/>
                </a:lnTo>
                <a:cubicBezTo>
                  <a:pt x="5823" y="4156"/>
                  <a:pt x="6145" y="4132"/>
                  <a:pt x="6454" y="4191"/>
                </a:cubicBezTo>
                <a:cubicBezTo>
                  <a:pt x="6418" y="4215"/>
                  <a:pt x="6395" y="4251"/>
                  <a:pt x="6395" y="4286"/>
                </a:cubicBezTo>
                <a:lnTo>
                  <a:pt x="6395" y="4298"/>
                </a:lnTo>
                <a:cubicBezTo>
                  <a:pt x="6383" y="4310"/>
                  <a:pt x="6383" y="4322"/>
                  <a:pt x="6395" y="4334"/>
                </a:cubicBezTo>
                <a:cubicBezTo>
                  <a:pt x="6395" y="4477"/>
                  <a:pt x="6573" y="4525"/>
                  <a:pt x="6645" y="4394"/>
                </a:cubicBezTo>
                <a:cubicBezTo>
                  <a:pt x="6537" y="4429"/>
                  <a:pt x="6514" y="4322"/>
                  <a:pt x="6561" y="4286"/>
                </a:cubicBezTo>
                <a:cubicBezTo>
                  <a:pt x="6621" y="4239"/>
                  <a:pt x="6728" y="4286"/>
                  <a:pt x="6764" y="4322"/>
                </a:cubicBezTo>
                <a:cubicBezTo>
                  <a:pt x="6799" y="4358"/>
                  <a:pt x="6811" y="4406"/>
                  <a:pt x="6811" y="4441"/>
                </a:cubicBezTo>
                <a:cubicBezTo>
                  <a:pt x="6823" y="4572"/>
                  <a:pt x="6752" y="4775"/>
                  <a:pt x="6502" y="4667"/>
                </a:cubicBezTo>
                <a:cubicBezTo>
                  <a:pt x="6573" y="4917"/>
                  <a:pt x="6930" y="4882"/>
                  <a:pt x="7061" y="4679"/>
                </a:cubicBezTo>
                <a:cubicBezTo>
                  <a:pt x="7157" y="4834"/>
                  <a:pt x="7252" y="4775"/>
                  <a:pt x="7264" y="4989"/>
                </a:cubicBezTo>
                <a:cubicBezTo>
                  <a:pt x="7466" y="4584"/>
                  <a:pt x="7228" y="4489"/>
                  <a:pt x="7157" y="4334"/>
                </a:cubicBezTo>
                <a:lnTo>
                  <a:pt x="7157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88" y="4346"/>
                  <a:pt x="7502" y="4358"/>
                  <a:pt x="7288" y="4251"/>
                </a:cubicBezTo>
                <a:lnTo>
                  <a:pt x="7288" y="4251"/>
                </a:lnTo>
                <a:cubicBezTo>
                  <a:pt x="7823" y="4489"/>
                  <a:pt x="7954" y="4179"/>
                  <a:pt x="8288" y="4156"/>
                </a:cubicBezTo>
                <a:cubicBezTo>
                  <a:pt x="7954" y="4120"/>
                  <a:pt x="7823" y="3810"/>
                  <a:pt x="7288" y="4048"/>
                </a:cubicBezTo>
                <a:lnTo>
                  <a:pt x="7288" y="4048"/>
                </a:lnTo>
                <a:cubicBezTo>
                  <a:pt x="7502" y="3953"/>
                  <a:pt x="7788" y="3965"/>
                  <a:pt x="7823" y="3548"/>
                </a:cubicBezTo>
                <a:cubicBezTo>
                  <a:pt x="7597" y="3751"/>
                  <a:pt x="7335" y="3632"/>
                  <a:pt x="7157" y="3977"/>
                </a:cubicBezTo>
                <a:lnTo>
                  <a:pt x="7157" y="3977"/>
                </a:lnTo>
                <a:cubicBezTo>
                  <a:pt x="7228" y="3810"/>
                  <a:pt x="7466" y="3727"/>
                  <a:pt x="7276" y="3310"/>
                </a:cubicBezTo>
                <a:cubicBezTo>
                  <a:pt x="7252" y="3524"/>
                  <a:pt x="7157" y="3477"/>
                  <a:pt x="7061" y="3620"/>
                </a:cubicBezTo>
                <a:cubicBezTo>
                  <a:pt x="6930" y="3429"/>
                  <a:pt x="6585" y="3382"/>
                  <a:pt x="6502" y="3632"/>
                </a:cubicBezTo>
                <a:cubicBezTo>
                  <a:pt x="6752" y="3536"/>
                  <a:pt x="6823" y="3727"/>
                  <a:pt x="6811" y="3858"/>
                </a:cubicBezTo>
                <a:cubicBezTo>
                  <a:pt x="6811" y="3905"/>
                  <a:pt x="6799" y="3953"/>
                  <a:pt x="6764" y="3977"/>
                </a:cubicBezTo>
                <a:cubicBezTo>
                  <a:pt x="6728" y="4025"/>
                  <a:pt x="6621" y="4060"/>
                  <a:pt x="6573" y="4025"/>
                </a:cubicBezTo>
                <a:cubicBezTo>
                  <a:pt x="6514" y="3977"/>
                  <a:pt x="6537" y="3870"/>
                  <a:pt x="6645" y="3905"/>
                </a:cubicBezTo>
                <a:cubicBezTo>
                  <a:pt x="6633" y="3894"/>
                  <a:pt x="6621" y="3882"/>
                  <a:pt x="6609" y="3870"/>
                </a:cubicBezTo>
                <a:cubicBezTo>
                  <a:pt x="6561" y="3822"/>
                  <a:pt x="6490" y="3822"/>
                  <a:pt x="6442" y="3870"/>
                </a:cubicBezTo>
                <a:cubicBezTo>
                  <a:pt x="6407" y="3894"/>
                  <a:pt x="6395" y="3929"/>
                  <a:pt x="6395" y="3965"/>
                </a:cubicBezTo>
                <a:cubicBezTo>
                  <a:pt x="6383" y="3977"/>
                  <a:pt x="6383" y="3989"/>
                  <a:pt x="6395" y="4001"/>
                </a:cubicBezTo>
                <a:lnTo>
                  <a:pt x="6395" y="4013"/>
                </a:lnTo>
                <a:cubicBezTo>
                  <a:pt x="6395" y="4048"/>
                  <a:pt x="6418" y="4084"/>
                  <a:pt x="6454" y="4096"/>
                </a:cubicBezTo>
                <a:cubicBezTo>
                  <a:pt x="6145" y="4167"/>
                  <a:pt x="5835" y="4144"/>
                  <a:pt x="5537" y="4036"/>
                </a:cubicBezTo>
                <a:cubicBezTo>
                  <a:pt x="6418" y="4239"/>
                  <a:pt x="6133" y="3370"/>
                  <a:pt x="6668" y="3358"/>
                </a:cubicBezTo>
                <a:lnTo>
                  <a:pt x="6621" y="3358"/>
                </a:lnTo>
                <a:cubicBezTo>
                  <a:pt x="6633" y="3358"/>
                  <a:pt x="6657" y="3358"/>
                  <a:pt x="6668" y="3358"/>
                </a:cubicBezTo>
                <a:cubicBezTo>
                  <a:pt x="6502" y="3298"/>
                  <a:pt x="6323" y="3286"/>
                  <a:pt x="6156" y="3346"/>
                </a:cubicBezTo>
                <a:cubicBezTo>
                  <a:pt x="5883" y="3477"/>
                  <a:pt x="5978" y="3763"/>
                  <a:pt x="5871" y="3870"/>
                </a:cubicBezTo>
                <a:cubicBezTo>
                  <a:pt x="5847" y="3691"/>
                  <a:pt x="5752" y="3644"/>
                  <a:pt x="5609" y="3703"/>
                </a:cubicBezTo>
                <a:cubicBezTo>
                  <a:pt x="5752" y="3822"/>
                  <a:pt x="5645" y="3965"/>
                  <a:pt x="5514" y="3953"/>
                </a:cubicBezTo>
                <a:cubicBezTo>
                  <a:pt x="5299" y="3953"/>
                  <a:pt x="5037" y="3727"/>
                  <a:pt x="4704" y="3953"/>
                </a:cubicBezTo>
                <a:cubicBezTo>
                  <a:pt x="4632" y="3965"/>
                  <a:pt x="4573" y="3977"/>
                  <a:pt x="4502" y="4001"/>
                </a:cubicBezTo>
                <a:cubicBezTo>
                  <a:pt x="4561" y="3965"/>
                  <a:pt x="4621" y="3929"/>
                  <a:pt x="4680" y="3894"/>
                </a:cubicBezTo>
                <a:cubicBezTo>
                  <a:pt x="5085" y="3822"/>
                  <a:pt x="5109" y="3477"/>
                  <a:pt x="5252" y="3322"/>
                </a:cubicBezTo>
                <a:cubicBezTo>
                  <a:pt x="5347" y="3227"/>
                  <a:pt x="5514" y="3251"/>
                  <a:pt x="5502" y="3429"/>
                </a:cubicBezTo>
                <a:cubicBezTo>
                  <a:pt x="5645" y="3382"/>
                  <a:pt x="5680" y="3274"/>
                  <a:pt x="5573" y="3132"/>
                </a:cubicBezTo>
                <a:cubicBezTo>
                  <a:pt x="5716" y="3120"/>
                  <a:pt x="5847" y="3394"/>
                  <a:pt x="6145" y="3298"/>
                </a:cubicBezTo>
                <a:cubicBezTo>
                  <a:pt x="6252" y="3263"/>
                  <a:pt x="6371" y="3155"/>
                  <a:pt x="6502" y="2917"/>
                </a:cubicBezTo>
                <a:lnTo>
                  <a:pt x="6502" y="2917"/>
                </a:lnTo>
                <a:cubicBezTo>
                  <a:pt x="6109" y="3298"/>
                  <a:pt x="5692" y="2477"/>
                  <a:pt x="5216" y="3251"/>
                </a:cubicBezTo>
                <a:lnTo>
                  <a:pt x="5216" y="3251"/>
                </a:lnTo>
                <a:cubicBezTo>
                  <a:pt x="5347" y="2965"/>
                  <a:pt x="5561" y="2727"/>
                  <a:pt x="5811" y="2548"/>
                </a:cubicBezTo>
                <a:cubicBezTo>
                  <a:pt x="5811" y="2584"/>
                  <a:pt x="5811" y="2620"/>
                  <a:pt x="5835" y="2655"/>
                </a:cubicBezTo>
                <a:lnTo>
                  <a:pt x="5835" y="2667"/>
                </a:lnTo>
                <a:cubicBezTo>
                  <a:pt x="5847" y="2679"/>
                  <a:pt x="5847" y="2691"/>
                  <a:pt x="5859" y="2691"/>
                </a:cubicBezTo>
                <a:cubicBezTo>
                  <a:pt x="5966" y="2786"/>
                  <a:pt x="6121" y="2691"/>
                  <a:pt x="6085" y="2560"/>
                </a:cubicBezTo>
                <a:cubicBezTo>
                  <a:pt x="6026" y="2655"/>
                  <a:pt x="5930" y="2596"/>
                  <a:pt x="5954" y="2536"/>
                </a:cubicBezTo>
                <a:cubicBezTo>
                  <a:pt x="5966" y="2465"/>
                  <a:pt x="6061" y="2417"/>
                  <a:pt x="6121" y="2417"/>
                </a:cubicBezTo>
                <a:cubicBezTo>
                  <a:pt x="6168" y="2417"/>
                  <a:pt x="6204" y="2441"/>
                  <a:pt x="6240" y="2477"/>
                </a:cubicBezTo>
                <a:cubicBezTo>
                  <a:pt x="6335" y="2560"/>
                  <a:pt x="6418" y="2751"/>
                  <a:pt x="6180" y="2846"/>
                </a:cubicBezTo>
                <a:cubicBezTo>
                  <a:pt x="6407" y="2977"/>
                  <a:pt x="6621" y="2703"/>
                  <a:pt x="6573" y="2465"/>
                </a:cubicBezTo>
                <a:cubicBezTo>
                  <a:pt x="6752" y="2501"/>
                  <a:pt x="6776" y="2393"/>
                  <a:pt x="6954" y="2536"/>
                </a:cubicBezTo>
                <a:cubicBezTo>
                  <a:pt x="6799" y="2108"/>
                  <a:pt x="6561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71" y="2000"/>
                  <a:pt x="7169" y="1977"/>
                </a:cubicBezTo>
                <a:cubicBezTo>
                  <a:pt x="6859" y="1715"/>
                  <a:pt x="6657" y="1929"/>
                  <a:pt x="6442" y="2000"/>
                </a:cubicBezTo>
                <a:lnTo>
                  <a:pt x="6442" y="2000"/>
                </a:lnTo>
                <a:cubicBezTo>
                  <a:pt x="6978" y="1786"/>
                  <a:pt x="6859" y="1477"/>
                  <a:pt x="7073" y="1215"/>
                </a:cubicBezTo>
                <a:cubicBezTo>
                  <a:pt x="6811" y="1441"/>
                  <a:pt x="6514" y="1310"/>
                  <a:pt x="6287" y="1858"/>
                </a:cubicBezTo>
                <a:lnTo>
                  <a:pt x="6287" y="1858"/>
                </a:lnTo>
                <a:cubicBezTo>
                  <a:pt x="6371" y="1643"/>
                  <a:pt x="6585" y="1441"/>
                  <a:pt x="6323" y="1131"/>
                </a:cubicBezTo>
                <a:cubicBezTo>
                  <a:pt x="6299" y="1429"/>
                  <a:pt x="6037" y="1536"/>
                  <a:pt x="6145" y="1893"/>
                </a:cubicBezTo>
                <a:lnTo>
                  <a:pt x="6145" y="1893"/>
                </a:lnTo>
                <a:cubicBezTo>
                  <a:pt x="6073" y="1727"/>
                  <a:pt x="6192" y="1500"/>
                  <a:pt x="5752" y="1346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7" y="1667"/>
                  <a:pt x="5323" y="1881"/>
                  <a:pt x="5454" y="2120"/>
                </a:cubicBezTo>
                <a:cubicBezTo>
                  <a:pt x="5549" y="1870"/>
                  <a:pt x="5752" y="1965"/>
                  <a:pt x="5823" y="2048"/>
                </a:cubicBezTo>
                <a:cubicBezTo>
                  <a:pt x="5859" y="2084"/>
                  <a:pt x="5871" y="2131"/>
                  <a:pt x="5871" y="2179"/>
                </a:cubicBezTo>
                <a:cubicBezTo>
                  <a:pt x="5871" y="2227"/>
                  <a:pt x="5823" y="2334"/>
                  <a:pt x="5764" y="2346"/>
                </a:cubicBezTo>
                <a:cubicBezTo>
                  <a:pt x="5692" y="2358"/>
                  <a:pt x="5633" y="2262"/>
                  <a:pt x="5740" y="2215"/>
                </a:cubicBezTo>
                <a:cubicBezTo>
                  <a:pt x="5609" y="2179"/>
                  <a:pt x="5502" y="2334"/>
                  <a:pt x="5597" y="2429"/>
                </a:cubicBezTo>
                <a:cubicBezTo>
                  <a:pt x="5609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61" y="2739"/>
                  <a:pt x="5323" y="2941"/>
                  <a:pt x="5037" y="3072"/>
                </a:cubicBezTo>
                <a:cubicBezTo>
                  <a:pt x="5811" y="2596"/>
                  <a:pt x="4990" y="2179"/>
                  <a:pt x="5371" y="1798"/>
                </a:cubicBezTo>
                <a:lnTo>
                  <a:pt x="5335" y="1834"/>
                </a:lnTo>
                <a:lnTo>
                  <a:pt x="5371" y="1798"/>
                </a:lnTo>
                <a:cubicBezTo>
                  <a:pt x="5144" y="1917"/>
                  <a:pt x="5037" y="2036"/>
                  <a:pt x="4990" y="2155"/>
                </a:cubicBezTo>
                <a:cubicBezTo>
                  <a:pt x="4894" y="2453"/>
                  <a:pt x="5168" y="2572"/>
                  <a:pt x="5156" y="2715"/>
                </a:cubicBezTo>
                <a:cubicBezTo>
                  <a:pt x="5025" y="2608"/>
                  <a:pt x="4918" y="2655"/>
                  <a:pt x="4859" y="2786"/>
                </a:cubicBezTo>
                <a:cubicBezTo>
                  <a:pt x="5037" y="2774"/>
                  <a:pt x="5061" y="2941"/>
                  <a:pt x="4966" y="3036"/>
                </a:cubicBezTo>
                <a:cubicBezTo>
                  <a:pt x="4823" y="3179"/>
                  <a:pt x="4478" y="3203"/>
                  <a:pt x="4406" y="3620"/>
                </a:cubicBezTo>
                <a:cubicBezTo>
                  <a:pt x="4359" y="3667"/>
                  <a:pt x="4323" y="3727"/>
                  <a:pt x="4287" y="3786"/>
                </a:cubicBezTo>
                <a:cubicBezTo>
                  <a:pt x="4311" y="3727"/>
                  <a:pt x="4323" y="3655"/>
                  <a:pt x="4335" y="3584"/>
                </a:cubicBezTo>
                <a:cubicBezTo>
                  <a:pt x="4573" y="3251"/>
                  <a:pt x="4347" y="2989"/>
                  <a:pt x="4347" y="2774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36"/>
                  <a:pt x="4609" y="2441"/>
                  <a:pt x="4430" y="2417"/>
                </a:cubicBezTo>
                <a:cubicBezTo>
                  <a:pt x="4537" y="2310"/>
                  <a:pt x="4823" y="2417"/>
                  <a:pt x="4954" y="2131"/>
                </a:cubicBezTo>
                <a:cubicBezTo>
                  <a:pt x="5013" y="1965"/>
                  <a:pt x="5002" y="1786"/>
                  <a:pt x="4942" y="1619"/>
                </a:cubicBezTo>
                <a:lnTo>
                  <a:pt x="4942" y="1619"/>
                </a:lnTo>
                <a:cubicBezTo>
                  <a:pt x="4930" y="2155"/>
                  <a:pt x="4061" y="1870"/>
                  <a:pt x="4263" y="2751"/>
                </a:cubicBezTo>
                <a:lnTo>
                  <a:pt x="4263" y="2751"/>
                </a:lnTo>
                <a:cubicBezTo>
                  <a:pt x="4156" y="2465"/>
                  <a:pt x="4132" y="2143"/>
                  <a:pt x="4204" y="1834"/>
                </a:cubicBezTo>
                <a:cubicBezTo>
                  <a:pt x="4216" y="1870"/>
                  <a:pt x="4251" y="1893"/>
                  <a:pt x="4287" y="1893"/>
                </a:cubicBezTo>
                <a:lnTo>
                  <a:pt x="4299" y="1893"/>
                </a:lnTo>
                <a:cubicBezTo>
                  <a:pt x="4311" y="1905"/>
                  <a:pt x="4323" y="1905"/>
                  <a:pt x="4335" y="1893"/>
                </a:cubicBezTo>
                <a:cubicBezTo>
                  <a:pt x="4478" y="1893"/>
                  <a:pt x="4513" y="1715"/>
                  <a:pt x="4394" y="1643"/>
                </a:cubicBezTo>
                <a:cubicBezTo>
                  <a:pt x="4430" y="1750"/>
                  <a:pt x="4323" y="1774"/>
                  <a:pt x="4287" y="1715"/>
                </a:cubicBezTo>
                <a:cubicBezTo>
                  <a:pt x="4240" y="1667"/>
                  <a:pt x="4287" y="1560"/>
                  <a:pt x="4323" y="1524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73" y="1465"/>
                  <a:pt x="4775" y="1536"/>
                  <a:pt x="4668" y="1786"/>
                </a:cubicBezTo>
                <a:cubicBezTo>
                  <a:pt x="4930" y="1703"/>
                  <a:pt x="4883" y="1358"/>
                  <a:pt x="4680" y="1227"/>
                </a:cubicBezTo>
                <a:cubicBezTo>
                  <a:pt x="4835" y="1131"/>
                  <a:pt x="4775" y="1036"/>
                  <a:pt x="5002" y="1012"/>
                </a:cubicBezTo>
                <a:cubicBezTo>
                  <a:pt x="4585" y="822"/>
                  <a:pt x="4502" y="1060"/>
                  <a:pt x="4335" y="1131"/>
                </a:cubicBezTo>
                <a:lnTo>
                  <a:pt x="4335" y="1131"/>
                </a:lnTo>
                <a:cubicBezTo>
                  <a:pt x="4668" y="953"/>
                  <a:pt x="4549" y="679"/>
                  <a:pt x="4752" y="465"/>
                </a:cubicBezTo>
                <a:cubicBezTo>
                  <a:pt x="4347" y="500"/>
                  <a:pt x="4359" y="786"/>
                  <a:pt x="4263" y="1000"/>
                </a:cubicBezTo>
                <a:lnTo>
                  <a:pt x="4263" y="1000"/>
                </a:lnTo>
                <a:cubicBezTo>
                  <a:pt x="4490" y="465"/>
                  <a:pt x="4180" y="334"/>
                  <a:pt x="4156" y="0"/>
                </a:cubicBezTo>
                <a:cubicBezTo>
                  <a:pt x="4121" y="334"/>
                  <a:pt x="3823" y="465"/>
                  <a:pt x="4049" y="1000"/>
                </a:cubicBezTo>
                <a:lnTo>
                  <a:pt x="4049" y="1000"/>
                </a:lnTo>
                <a:cubicBezTo>
                  <a:pt x="3954" y="786"/>
                  <a:pt x="3966" y="500"/>
                  <a:pt x="3549" y="465"/>
                </a:cubicBezTo>
                <a:cubicBezTo>
                  <a:pt x="3751" y="691"/>
                  <a:pt x="3632" y="953"/>
                  <a:pt x="3978" y="1131"/>
                </a:cubicBezTo>
                <a:lnTo>
                  <a:pt x="3978" y="1131"/>
                </a:lnTo>
                <a:cubicBezTo>
                  <a:pt x="3811" y="1060"/>
                  <a:pt x="3728" y="822"/>
                  <a:pt x="3311" y="1012"/>
                </a:cubicBezTo>
                <a:cubicBezTo>
                  <a:pt x="3525" y="1036"/>
                  <a:pt x="3478" y="1131"/>
                  <a:pt x="3620" y="1227"/>
                </a:cubicBezTo>
                <a:cubicBezTo>
                  <a:pt x="3430" y="1358"/>
                  <a:pt x="3382" y="1703"/>
                  <a:pt x="3632" y="1786"/>
                </a:cubicBezTo>
                <a:cubicBezTo>
                  <a:pt x="3537" y="1536"/>
                  <a:pt x="3728" y="1465"/>
                  <a:pt x="3859" y="1477"/>
                </a:cubicBezTo>
                <a:cubicBezTo>
                  <a:pt x="3906" y="1477"/>
                  <a:pt x="3954" y="1489"/>
                  <a:pt x="3978" y="1524"/>
                </a:cubicBezTo>
                <a:cubicBezTo>
                  <a:pt x="4025" y="1560"/>
                  <a:pt x="4061" y="1667"/>
                  <a:pt x="4025" y="1715"/>
                </a:cubicBezTo>
                <a:cubicBezTo>
                  <a:pt x="3978" y="1774"/>
                  <a:pt x="3870" y="1750"/>
                  <a:pt x="3906" y="1643"/>
                </a:cubicBezTo>
                <a:cubicBezTo>
                  <a:pt x="3787" y="1703"/>
                  <a:pt x="3823" y="1893"/>
                  <a:pt x="3966" y="1893"/>
                </a:cubicBezTo>
                <a:cubicBezTo>
                  <a:pt x="3978" y="1905"/>
                  <a:pt x="4001" y="1905"/>
                  <a:pt x="4013" y="1893"/>
                </a:cubicBezTo>
                <a:lnTo>
                  <a:pt x="4025" y="1893"/>
                </a:lnTo>
                <a:cubicBezTo>
                  <a:pt x="4061" y="1893"/>
                  <a:pt x="4085" y="1870"/>
                  <a:pt x="4109" y="1834"/>
                </a:cubicBezTo>
                <a:cubicBezTo>
                  <a:pt x="4168" y="2143"/>
                  <a:pt x="4144" y="2465"/>
                  <a:pt x="4037" y="2751"/>
                </a:cubicBezTo>
                <a:cubicBezTo>
                  <a:pt x="4251" y="1870"/>
                  <a:pt x="3370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70"/>
                  <a:pt x="3299" y="2024"/>
                  <a:pt x="3347" y="2131"/>
                </a:cubicBezTo>
                <a:cubicBezTo>
                  <a:pt x="3489" y="2405"/>
                  <a:pt x="3775" y="2310"/>
                  <a:pt x="3870" y="2417"/>
                </a:cubicBezTo>
                <a:cubicBezTo>
                  <a:pt x="3692" y="2441"/>
                  <a:pt x="3656" y="2536"/>
                  <a:pt x="3716" y="2679"/>
                </a:cubicBezTo>
                <a:cubicBezTo>
                  <a:pt x="3823" y="2536"/>
                  <a:pt x="3966" y="2643"/>
                  <a:pt x="3966" y="2774"/>
                </a:cubicBezTo>
                <a:cubicBezTo>
                  <a:pt x="3966" y="2989"/>
                  <a:pt x="3740" y="3251"/>
                  <a:pt x="3966" y="3584"/>
                </a:cubicBezTo>
                <a:cubicBezTo>
                  <a:pt x="3978" y="3655"/>
                  <a:pt x="3990" y="3715"/>
                  <a:pt x="4013" y="3786"/>
                </a:cubicBezTo>
                <a:cubicBezTo>
                  <a:pt x="3978" y="3727"/>
                  <a:pt x="3942" y="3667"/>
                  <a:pt x="3894" y="3608"/>
                </a:cubicBezTo>
                <a:cubicBezTo>
                  <a:pt x="3823" y="3203"/>
                  <a:pt x="3478" y="3179"/>
                  <a:pt x="3335" y="3036"/>
                </a:cubicBezTo>
                <a:cubicBezTo>
                  <a:pt x="3228" y="2941"/>
                  <a:pt x="3263" y="2774"/>
                  <a:pt x="3430" y="2786"/>
                </a:cubicBezTo>
                <a:cubicBezTo>
                  <a:pt x="3382" y="2643"/>
                  <a:pt x="3287" y="2608"/>
                  <a:pt x="3132" y="2715"/>
                </a:cubicBezTo>
                <a:cubicBezTo>
                  <a:pt x="3132" y="2572"/>
                  <a:pt x="3406" y="2441"/>
                  <a:pt x="3311" y="2143"/>
                </a:cubicBezTo>
                <a:cubicBezTo>
                  <a:pt x="3263" y="2036"/>
                  <a:pt x="3156" y="1917"/>
                  <a:pt x="2930" y="1786"/>
                </a:cubicBezTo>
                <a:cubicBezTo>
                  <a:pt x="3311" y="2179"/>
                  <a:pt x="2477" y="2596"/>
                  <a:pt x="3263" y="3072"/>
                </a:cubicBezTo>
                <a:cubicBezTo>
                  <a:pt x="2978" y="2941"/>
                  <a:pt x="2739" y="2739"/>
                  <a:pt x="2561" y="2477"/>
                </a:cubicBezTo>
                <a:cubicBezTo>
                  <a:pt x="2597" y="2489"/>
                  <a:pt x="2632" y="2477"/>
                  <a:pt x="2668" y="2453"/>
                </a:cubicBezTo>
                <a:lnTo>
                  <a:pt x="2680" y="2453"/>
                </a:lnTo>
                <a:cubicBezTo>
                  <a:pt x="2680" y="2453"/>
                  <a:pt x="2692" y="2441"/>
                  <a:pt x="2704" y="2429"/>
                </a:cubicBezTo>
                <a:cubicBezTo>
                  <a:pt x="2787" y="2334"/>
                  <a:pt x="2716" y="2191"/>
                  <a:pt x="2597" y="2203"/>
                </a:cubicBezTo>
                <a:lnTo>
                  <a:pt x="2573" y="2203"/>
                </a:lnTo>
                <a:cubicBezTo>
                  <a:pt x="2668" y="2262"/>
                  <a:pt x="2608" y="2358"/>
                  <a:pt x="2549" y="2334"/>
                </a:cubicBezTo>
                <a:cubicBezTo>
                  <a:pt x="2477" y="2322"/>
                  <a:pt x="2430" y="2227"/>
                  <a:pt x="2430" y="2167"/>
                </a:cubicBezTo>
                <a:cubicBezTo>
                  <a:pt x="2430" y="2120"/>
                  <a:pt x="2454" y="2084"/>
                  <a:pt x="2489" y="2048"/>
                </a:cubicBezTo>
                <a:cubicBezTo>
                  <a:pt x="2585" y="1893"/>
                  <a:pt x="2811" y="1929"/>
                  <a:pt x="2858" y="2108"/>
                </a:cubicBezTo>
                <a:cubicBezTo>
                  <a:pt x="2989" y="1881"/>
                  <a:pt x="2704" y="1667"/>
                  <a:pt x="2477" y="1703"/>
                </a:cubicBezTo>
                <a:cubicBezTo>
                  <a:pt x="2513" y="1536"/>
                  <a:pt x="2406" y="1500"/>
                  <a:pt x="2549" y="1334"/>
                </a:cubicBezTo>
                <a:cubicBezTo>
                  <a:pt x="2120" y="1489"/>
                  <a:pt x="2227" y="1727"/>
                  <a:pt x="2156" y="1881"/>
                </a:cubicBezTo>
                <a:lnTo>
                  <a:pt x="2156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15" y="1429"/>
                  <a:pt x="1942" y="1631"/>
                  <a:pt x="2013" y="1846"/>
                </a:cubicBezTo>
                <a:lnTo>
                  <a:pt x="2013" y="1846"/>
                </a:lnTo>
                <a:cubicBezTo>
                  <a:pt x="1799" y="1310"/>
                  <a:pt x="1489" y="1429"/>
                  <a:pt x="1227" y="1215"/>
                </a:cubicBezTo>
                <a:cubicBezTo>
                  <a:pt x="1454" y="1477"/>
                  <a:pt x="1323" y="1774"/>
                  <a:pt x="1870" y="2000"/>
                </a:cubicBezTo>
                <a:lnTo>
                  <a:pt x="1870" y="2000"/>
                </a:lnTo>
                <a:cubicBezTo>
                  <a:pt x="1644" y="1917"/>
                  <a:pt x="1454" y="1703"/>
                  <a:pt x="1144" y="1965"/>
                </a:cubicBezTo>
                <a:cubicBezTo>
                  <a:pt x="1442" y="1989"/>
                  <a:pt x="1549" y="2251"/>
                  <a:pt x="1906" y="2143"/>
                </a:cubicBezTo>
                <a:lnTo>
                  <a:pt x="1906" y="2143"/>
                </a:lnTo>
                <a:cubicBezTo>
                  <a:pt x="1739" y="2215"/>
                  <a:pt x="1501" y="2096"/>
                  <a:pt x="1358" y="2536"/>
                </a:cubicBezTo>
                <a:cubicBezTo>
                  <a:pt x="1525" y="2381"/>
                  <a:pt x="1561" y="2501"/>
                  <a:pt x="1727" y="2465"/>
                </a:cubicBezTo>
                <a:cubicBezTo>
                  <a:pt x="1680" y="2691"/>
                  <a:pt x="1894" y="2965"/>
                  <a:pt x="2132" y="2834"/>
                </a:cubicBezTo>
                <a:cubicBezTo>
                  <a:pt x="1882" y="2739"/>
                  <a:pt x="1977" y="2548"/>
                  <a:pt x="2061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70" y="2596"/>
                  <a:pt x="2275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4" y="2679"/>
                  <a:pt x="2466" y="2667"/>
                  <a:pt x="2466" y="2655"/>
                </a:cubicBezTo>
                <a:cubicBezTo>
                  <a:pt x="2466" y="2655"/>
                  <a:pt x="2466" y="2655"/>
                  <a:pt x="2466" y="2643"/>
                </a:cubicBezTo>
                <a:cubicBezTo>
                  <a:pt x="2489" y="2620"/>
                  <a:pt x="2501" y="2584"/>
                  <a:pt x="2489" y="2548"/>
                </a:cubicBezTo>
                <a:cubicBezTo>
                  <a:pt x="2751" y="2715"/>
                  <a:pt x="2954" y="2965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30" y="3132"/>
                  <a:pt x="2049" y="3251"/>
                  <a:pt x="2168" y="3286"/>
                </a:cubicBezTo>
                <a:cubicBezTo>
                  <a:pt x="2466" y="3382"/>
                  <a:pt x="2585" y="3108"/>
                  <a:pt x="2727" y="3120"/>
                </a:cubicBezTo>
                <a:cubicBezTo>
                  <a:pt x="2620" y="3263"/>
                  <a:pt x="2668" y="3358"/>
                  <a:pt x="2799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16" y="3810"/>
                  <a:pt x="3632" y="3882"/>
                </a:cubicBezTo>
                <a:cubicBezTo>
                  <a:pt x="3680" y="3917"/>
                  <a:pt x="3740" y="3953"/>
                  <a:pt x="3799" y="3989"/>
                </a:cubicBezTo>
                <a:cubicBezTo>
                  <a:pt x="3740" y="3965"/>
                  <a:pt x="3668" y="3953"/>
                  <a:pt x="3597" y="3941"/>
                </a:cubicBezTo>
                <a:cubicBezTo>
                  <a:pt x="3263" y="3715"/>
                  <a:pt x="3001" y="3929"/>
                  <a:pt x="2787" y="3941"/>
                </a:cubicBezTo>
                <a:cubicBezTo>
                  <a:pt x="2656" y="3941"/>
                  <a:pt x="2549" y="3810"/>
                  <a:pt x="2692" y="3691"/>
                </a:cubicBezTo>
                <a:cubicBezTo>
                  <a:pt x="2549" y="3632"/>
                  <a:pt x="2454" y="3679"/>
                  <a:pt x="2430" y="3858"/>
                </a:cubicBezTo>
                <a:cubicBezTo>
                  <a:pt x="2323" y="3751"/>
                  <a:pt x="2430" y="3465"/>
                  <a:pt x="2144" y="3334"/>
                </a:cubicBezTo>
                <a:cubicBezTo>
                  <a:pt x="2037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68" y="3346"/>
                  <a:pt x="1882" y="4227"/>
                  <a:pt x="2763" y="4025"/>
                </a:cubicBezTo>
                <a:cubicBezTo>
                  <a:pt x="2477" y="4132"/>
                  <a:pt x="2156" y="4156"/>
                  <a:pt x="1846" y="4084"/>
                </a:cubicBezTo>
                <a:cubicBezTo>
                  <a:pt x="1882" y="4072"/>
                  <a:pt x="1906" y="4036"/>
                  <a:pt x="1918" y="4001"/>
                </a:cubicBezTo>
                <a:lnTo>
                  <a:pt x="1918" y="3989"/>
                </a:lnTo>
                <a:cubicBezTo>
                  <a:pt x="1918" y="3977"/>
                  <a:pt x="1918" y="3965"/>
                  <a:pt x="1918" y="3953"/>
                </a:cubicBezTo>
                <a:cubicBezTo>
                  <a:pt x="1906" y="3810"/>
                  <a:pt x="1727" y="3775"/>
                  <a:pt x="1656" y="3894"/>
                </a:cubicBezTo>
                <a:cubicBezTo>
                  <a:pt x="1775" y="3858"/>
                  <a:pt x="1787" y="3965"/>
                  <a:pt x="1739" y="4001"/>
                </a:cubicBezTo>
                <a:cubicBezTo>
                  <a:pt x="1692" y="4048"/>
                  <a:pt x="1573" y="4001"/>
                  <a:pt x="1537" y="3965"/>
                </a:cubicBezTo>
                <a:cubicBezTo>
                  <a:pt x="1501" y="3929"/>
                  <a:pt x="1489" y="3882"/>
                  <a:pt x="1489" y="3834"/>
                </a:cubicBezTo>
                <a:cubicBezTo>
                  <a:pt x="1489" y="3715"/>
                  <a:pt x="1561" y="3513"/>
                  <a:pt x="1799" y="3620"/>
                </a:cubicBezTo>
                <a:cubicBezTo>
                  <a:pt x="1727" y="3358"/>
                  <a:pt x="1370" y="3405"/>
                  <a:pt x="1251" y="3608"/>
                </a:cubicBezTo>
                <a:cubicBezTo>
                  <a:pt x="1156" y="3453"/>
                  <a:pt x="1049" y="3513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65" y="3620"/>
                  <a:pt x="703" y="3739"/>
                  <a:pt x="477" y="3536"/>
                </a:cubicBezTo>
                <a:cubicBezTo>
                  <a:pt x="513" y="3941"/>
                  <a:pt x="811" y="3929"/>
                  <a:pt x="1013" y="4025"/>
                </a:cubicBezTo>
                <a:lnTo>
                  <a:pt x="1013" y="4025"/>
                </a:lnTo>
                <a:cubicBezTo>
                  <a:pt x="465" y="3810"/>
                  <a:pt x="334" y="4120"/>
                  <a:pt x="1" y="4144"/>
                </a:cubicBezTo>
                <a:close/>
                <a:moveTo>
                  <a:pt x="5490" y="4036"/>
                </a:moveTo>
                <a:close/>
                <a:moveTo>
                  <a:pt x="4763" y="3953"/>
                </a:moveTo>
                <a:cubicBezTo>
                  <a:pt x="4859" y="3905"/>
                  <a:pt x="4978" y="3882"/>
                  <a:pt x="5085" y="3905"/>
                </a:cubicBezTo>
                <a:cubicBezTo>
                  <a:pt x="5264" y="3989"/>
                  <a:pt x="5442" y="4048"/>
                  <a:pt x="5633" y="4108"/>
                </a:cubicBezTo>
                <a:cubicBezTo>
                  <a:pt x="5704" y="4120"/>
                  <a:pt x="5787" y="4132"/>
                  <a:pt x="5859" y="4144"/>
                </a:cubicBezTo>
                <a:cubicBezTo>
                  <a:pt x="5787" y="4156"/>
                  <a:pt x="5704" y="4167"/>
                  <a:pt x="5633" y="4179"/>
                </a:cubicBezTo>
                <a:cubicBezTo>
                  <a:pt x="5442" y="4239"/>
                  <a:pt x="5264" y="4310"/>
                  <a:pt x="5085" y="4382"/>
                </a:cubicBezTo>
                <a:cubicBezTo>
                  <a:pt x="4978" y="4406"/>
                  <a:pt x="4859" y="4394"/>
                  <a:pt x="4763" y="4334"/>
                </a:cubicBezTo>
                <a:cubicBezTo>
                  <a:pt x="4930" y="4334"/>
                  <a:pt x="5097" y="4275"/>
                  <a:pt x="5204" y="4144"/>
                </a:cubicBezTo>
                <a:cubicBezTo>
                  <a:pt x="5097" y="4025"/>
                  <a:pt x="4930" y="3953"/>
                  <a:pt x="4763" y="3953"/>
                </a:cubicBezTo>
                <a:close/>
                <a:moveTo>
                  <a:pt x="5168" y="5037"/>
                </a:moveTo>
                <a:close/>
                <a:moveTo>
                  <a:pt x="4894" y="4929"/>
                </a:moveTo>
                <a:cubicBezTo>
                  <a:pt x="4894" y="4751"/>
                  <a:pt x="4835" y="4596"/>
                  <a:pt x="4704" y="4477"/>
                </a:cubicBezTo>
                <a:cubicBezTo>
                  <a:pt x="4811" y="4513"/>
                  <a:pt x="4906" y="4584"/>
                  <a:pt x="4966" y="4679"/>
                </a:cubicBezTo>
                <a:cubicBezTo>
                  <a:pt x="5037" y="4858"/>
                  <a:pt x="5121" y="5037"/>
                  <a:pt x="5216" y="5203"/>
                </a:cubicBezTo>
                <a:cubicBezTo>
                  <a:pt x="5252" y="5275"/>
                  <a:pt x="5299" y="5334"/>
                  <a:pt x="5347" y="5394"/>
                </a:cubicBezTo>
                <a:cubicBezTo>
                  <a:pt x="5287" y="5346"/>
                  <a:pt x="5228" y="5298"/>
                  <a:pt x="5168" y="5263"/>
                </a:cubicBezTo>
                <a:cubicBezTo>
                  <a:pt x="4930" y="5108"/>
                  <a:pt x="4763" y="5096"/>
                  <a:pt x="4632" y="5013"/>
                </a:cubicBezTo>
                <a:cubicBezTo>
                  <a:pt x="4537" y="4941"/>
                  <a:pt x="4466" y="4846"/>
                  <a:pt x="4442" y="4739"/>
                </a:cubicBezTo>
                <a:cubicBezTo>
                  <a:pt x="4561" y="4858"/>
                  <a:pt x="4716" y="4929"/>
                  <a:pt x="4894" y="4929"/>
                </a:cubicBezTo>
                <a:close/>
                <a:moveTo>
                  <a:pt x="5002" y="3108"/>
                </a:moveTo>
                <a:close/>
                <a:moveTo>
                  <a:pt x="4632" y="3298"/>
                </a:moveTo>
                <a:cubicBezTo>
                  <a:pt x="4811" y="3227"/>
                  <a:pt x="4990" y="3143"/>
                  <a:pt x="5168" y="3060"/>
                </a:cubicBezTo>
                <a:cubicBezTo>
                  <a:pt x="5228" y="3013"/>
                  <a:pt x="5287" y="2965"/>
                  <a:pt x="5347" y="2917"/>
                </a:cubicBezTo>
                <a:cubicBezTo>
                  <a:pt x="5299" y="2977"/>
                  <a:pt x="5252" y="3048"/>
                  <a:pt x="5216" y="3108"/>
                </a:cubicBezTo>
                <a:cubicBezTo>
                  <a:pt x="5121" y="3274"/>
                  <a:pt x="5037" y="3453"/>
                  <a:pt x="4966" y="3632"/>
                </a:cubicBezTo>
                <a:cubicBezTo>
                  <a:pt x="4906" y="3739"/>
                  <a:pt x="4811" y="3810"/>
                  <a:pt x="4704" y="3834"/>
                </a:cubicBezTo>
                <a:cubicBezTo>
                  <a:pt x="4835" y="3727"/>
                  <a:pt x="4894" y="3560"/>
                  <a:pt x="4883" y="3394"/>
                </a:cubicBezTo>
                <a:cubicBezTo>
                  <a:pt x="4716" y="3382"/>
                  <a:pt x="4561" y="3453"/>
                  <a:pt x="4442" y="3572"/>
                </a:cubicBezTo>
                <a:cubicBezTo>
                  <a:pt x="4466" y="3453"/>
                  <a:pt x="4537" y="3358"/>
                  <a:pt x="4644" y="3298"/>
                </a:cubicBezTo>
                <a:close/>
                <a:moveTo>
                  <a:pt x="4240" y="5525"/>
                </a:moveTo>
                <a:close/>
                <a:moveTo>
                  <a:pt x="4013" y="2786"/>
                </a:moveTo>
                <a:close/>
                <a:moveTo>
                  <a:pt x="3930" y="3513"/>
                </a:moveTo>
                <a:cubicBezTo>
                  <a:pt x="3882" y="3405"/>
                  <a:pt x="3859" y="3298"/>
                  <a:pt x="3882" y="3179"/>
                </a:cubicBezTo>
                <a:cubicBezTo>
                  <a:pt x="3966" y="3001"/>
                  <a:pt x="4025" y="2822"/>
                  <a:pt x="4085" y="2632"/>
                </a:cubicBezTo>
                <a:cubicBezTo>
                  <a:pt x="4097" y="2560"/>
                  <a:pt x="4109" y="2477"/>
                  <a:pt x="4121" y="2405"/>
                </a:cubicBezTo>
                <a:cubicBezTo>
                  <a:pt x="4132" y="2489"/>
                  <a:pt x="4144" y="2560"/>
                  <a:pt x="4156" y="2632"/>
                </a:cubicBezTo>
                <a:cubicBezTo>
                  <a:pt x="4216" y="2822"/>
                  <a:pt x="4287" y="3001"/>
                  <a:pt x="4359" y="3179"/>
                </a:cubicBezTo>
                <a:cubicBezTo>
                  <a:pt x="4382" y="3298"/>
                  <a:pt x="4371" y="3405"/>
                  <a:pt x="4311" y="3513"/>
                </a:cubicBezTo>
                <a:cubicBezTo>
                  <a:pt x="4323" y="3334"/>
                  <a:pt x="4251" y="3179"/>
                  <a:pt x="4121" y="3060"/>
                </a:cubicBezTo>
                <a:cubicBezTo>
                  <a:pt x="4001" y="3179"/>
                  <a:pt x="3930" y="3334"/>
                  <a:pt x="3930" y="3501"/>
                </a:cubicBezTo>
                <a:close/>
                <a:moveTo>
                  <a:pt x="4121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1" y="4894"/>
                  <a:pt x="4382" y="5013"/>
                  <a:pt x="4359" y="5120"/>
                </a:cubicBezTo>
                <a:cubicBezTo>
                  <a:pt x="4287" y="5298"/>
                  <a:pt x="4216" y="5477"/>
                  <a:pt x="4156" y="5668"/>
                </a:cubicBezTo>
                <a:cubicBezTo>
                  <a:pt x="4144" y="5739"/>
                  <a:pt x="4132" y="5822"/>
                  <a:pt x="4121" y="5894"/>
                </a:cubicBezTo>
                <a:cubicBezTo>
                  <a:pt x="4109" y="5822"/>
                  <a:pt x="4097" y="5739"/>
                  <a:pt x="4085" y="5668"/>
                </a:cubicBezTo>
                <a:cubicBezTo>
                  <a:pt x="4025" y="5477"/>
                  <a:pt x="3966" y="5298"/>
                  <a:pt x="3882" y="5120"/>
                </a:cubicBezTo>
                <a:cubicBezTo>
                  <a:pt x="3859" y="5013"/>
                  <a:pt x="3882" y="4894"/>
                  <a:pt x="3930" y="4798"/>
                </a:cubicBezTo>
                <a:cubicBezTo>
                  <a:pt x="3930" y="4965"/>
                  <a:pt x="4001" y="5120"/>
                  <a:pt x="4121" y="5239"/>
                </a:cubicBezTo>
                <a:close/>
                <a:moveTo>
                  <a:pt x="3239" y="5203"/>
                </a:moveTo>
                <a:close/>
                <a:moveTo>
                  <a:pt x="3359" y="3382"/>
                </a:moveTo>
                <a:cubicBezTo>
                  <a:pt x="3347" y="3548"/>
                  <a:pt x="3406" y="3715"/>
                  <a:pt x="3537" y="3822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192" y="3501"/>
                  <a:pt x="3168" y="3334"/>
                  <a:pt x="3025" y="3096"/>
                </a:cubicBezTo>
                <a:cubicBezTo>
                  <a:pt x="2989" y="3036"/>
                  <a:pt x="2942" y="2965"/>
                  <a:pt x="2894" y="2905"/>
                </a:cubicBezTo>
                <a:cubicBezTo>
                  <a:pt x="2954" y="2953"/>
                  <a:pt x="3013" y="3001"/>
                  <a:pt x="3073" y="3048"/>
                </a:cubicBezTo>
                <a:cubicBezTo>
                  <a:pt x="3251" y="3132"/>
                  <a:pt x="3430" y="3215"/>
                  <a:pt x="3609" y="3286"/>
                </a:cubicBezTo>
                <a:cubicBezTo>
                  <a:pt x="3704" y="3358"/>
                  <a:pt x="3775" y="3441"/>
                  <a:pt x="3799" y="3560"/>
                </a:cubicBezTo>
                <a:cubicBezTo>
                  <a:pt x="3692" y="3429"/>
                  <a:pt x="3525" y="3370"/>
                  <a:pt x="3359" y="3370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7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7"/>
                  <a:pt x="2942" y="5334"/>
                  <a:pt x="2882" y="5382"/>
                </a:cubicBezTo>
                <a:cubicBezTo>
                  <a:pt x="2930" y="5322"/>
                  <a:pt x="2978" y="5263"/>
                  <a:pt x="3025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7" y="4917"/>
                </a:cubicBezTo>
                <a:cubicBezTo>
                  <a:pt x="3513" y="4929"/>
                  <a:pt x="3692" y="4858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78" y="3989"/>
                  <a:pt x="3156" y="3905"/>
                </a:cubicBezTo>
                <a:cubicBezTo>
                  <a:pt x="3263" y="3882"/>
                  <a:pt x="3382" y="3905"/>
                  <a:pt x="3478" y="3953"/>
                </a:cubicBezTo>
                <a:cubicBezTo>
                  <a:pt x="3311" y="3953"/>
                  <a:pt x="3144" y="4025"/>
                  <a:pt x="3037" y="4144"/>
                </a:cubicBezTo>
                <a:cubicBezTo>
                  <a:pt x="3144" y="4275"/>
                  <a:pt x="3311" y="4346"/>
                  <a:pt x="3478" y="4334"/>
                </a:cubicBezTo>
                <a:cubicBezTo>
                  <a:pt x="3382" y="4394"/>
                  <a:pt x="3263" y="4406"/>
                  <a:pt x="3156" y="4382"/>
                </a:cubicBezTo>
                <a:cubicBezTo>
                  <a:pt x="2978" y="4310"/>
                  <a:pt x="2799" y="4239"/>
                  <a:pt x="2608" y="4179"/>
                </a:cubicBezTo>
                <a:cubicBezTo>
                  <a:pt x="2537" y="4167"/>
                  <a:pt x="2454" y="4156"/>
                  <a:pt x="2382" y="4144"/>
                </a:cubicBezTo>
                <a:cubicBezTo>
                  <a:pt x="2466" y="4132"/>
                  <a:pt x="2537" y="4120"/>
                  <a:pt x="2608" y="4108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4" name="Google Shape;5694;p34"/>
          <p:cNvSpPr/>
          <p:nvPr/>
        </p:nvSpPr>
        <p:spPr>
          <a:xfrm rot="5400000">
            <a:off x="3789319" y="4743174"/>
            <a:ext cx="750968" cy="753143"/>
          </a:xfrm>
          <a:custGeom>
            <a:avLst/>
            <a:gdLst/>
            <a:ahLst/>
            <a:cxnLst/>
            <a:rect l="l" t="t" r="r" b="b"/>
            <a:pathLst>
              <a:path w="8287" h="8311" extrusionOk="0">
                <a:moveTo>
                  <a:pt x="0" y="4156"/>
                </a:moveTo>
                <a:cubicBezTo>
                  <a:pt x="345" y="4191"/>
                  <a:pt x="476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00" y="4346"/>
                  <a:pt x="476" y="4763"/>
                </a:cubicBezTo>
                <a:cubicBezTo>
                  <a:pt x="691" y="4560"/>
                  <a:pt x="965" y="4679"/>
                  <a:pt x="1131" y="4334"/>
                </a:cubicBezTo>
                <a:lnTo>
                  <a:pt x="1131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3" y="4834"/>
                  <a:pt x="1238" y="4691"/>
                </a:cubicBezTo>
                <a:cubicBezTo>
                  <a:pt x="1369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4" y="4334"/>
                  <a:pt x="1762" y="4441"/>
                  <a:pt x="1655" y="4406"/>
                </a:cubicBezTo>
                <a:cubicBezTo>
                  <a:pt x="1715" y="4525"/>
                  <a:pt x="1893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69" y="4227"/>
                  <a:pt x="1846" y="4203"/>
                </a:cubicBezTo>
                <a:cubicBezTo>
                  <a:pt x="2143" y="4144"/>
                  <a:pt x="2465" y="4168"/>
                  <a:pt x="2762" y="4275"/>
                </a:cubicBezTo>
                <a:lnTo>
                  <a:pt x="2762" y="4275"/>
                </a:lnTo>
                <a:cubicBezTo>
                  <a:pt x="1881" y="4060"/>
                  <a:pt x="2167" y="4941"/>
                  <a:pt x="1619" y="4941"/>
                </a:cubicBezTo>
                <a:lnTo>
                  <a:pt x="1619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91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53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1" y="5620"/>
                </a:cubicBez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46" y="5846"/>
                  <a:pt x="2239" y="5894"/>
                  <a:pt x="2179" y="5894"/>
                </a:cubicBezTo>
                <a:cubicBezTo>
                  <a:pt x="2131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19" y="5465"/>
                </a:cubicBezTo>
                <a:cubicBezTo>
                  <a:pt x="1893" y="5334"/>
                  <a:pt x="1679" y="5608"/>
                  <a:pt x="1727" y="5846"/>
                </a:cubicBezTo>
                <a:cubicBezTo>
                  <a:pt x="1548" y="5811"/>
                  <a:pt x="1524" y="5918"/>
                  <a:pt x="1346" y="5775"/>
                </a:cubicBezTo>
                <a:cubicBezTo>
                  <a:pt x="1500" y="6203"/>
                  <a:pt x="1738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8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55" y="6418"/>
                </a:cubicBezTo>
                <a:lnTo>
                  <a:pt x="2155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0" y="6763"/>
                  <a:pt x="2477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143" y="6382"/>
                  <a:pt x="3262" y="6275"/>
                  <a:pt x="3298" y="6156"/>
                </a:cubicBezTo>
                <a:cubicBezTo>
                  <a:pt x="3393" y="5858"/>
                  <a:pt x="3120" y="5739"/>
                  <a:pt x="3132" y="5596"/>
                </a:cubicBezTo>
                <a:cubicBezTo>
                  <a:pt x="3262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3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34" y="6168"/>
                </a:cubicBezTo>
                <a:cubicBezTo>
                  <a:pt x="3286" y="6287"/>
                  <a:pt x="3274" y="6442"/>
                  <a:pt x="3346" y="6692"/>
                </a:cubicBezTo>
                <a:lnTo>
                  <a:pt x="3346" y="6692"/>
                </a:lnTo>
                <a:cubicBezTo>
                  <a:pt x="3346" y="6156"/>
                  <a:pt x="4227" y="6442"/>
                  <a:pt x="4024" y="5561"/>
                </a:cubicBezTo>
                <a:lnTo>
                  <a:pt x="4024" y="5561"/>
                </a:lnTo>
                <a:cubicBezTo>
                  <a:pt x="4132" y="5846"/>
                  <a:pt x="4155" y="6168"/>
                  <a:pt x="4096" y="6477"/>
                </a:cubicBezTo>
                <a:cubicBezTo>
                  <a:pt x="4072" y="6442"/>
                  <a:pt x="4036" y="6418"/>
                  <a:pt x="4001" y="6418"/>
                </a:cubicBezTo>
                <a:lnTo>
                  <a:pt x="3989" y="6418"/>
                </a:lnTo>
                <a:cubicBezTo>
                  <a:pt x="3977" y="6406"/>
                  <a:pt x="3965" y="6406"/>
                  <a:pt x="3953" y="6418"/>
                </a:cubicBezTo>
                <a:cubicBezTo>
                  <a:pt x="3810" y="6418"/>
                  <a:pt x="3774" y="6596"/>
                  <a:pt x="3894" y="6668"/>
                </a:cubicBezTo>
                <a:cubicBezTo>
                  <a:pt x="3858" y="6561"/>
                  <a:pt x="3965" y="6537"/>
                  <a:pt x="4001" y="6584"/>
                </a:cubicBezTo>
                <a:cubicBezTo>
                  <a:pt x="4048" y="6644"/>
                  <a:pt x="4001" y="6751"/>
                  <a:pt x="3965" y="6787"/>
                </a:cubicBezTo>
                <a:cubicBezTo>
                  <a:pt x="3929" y="6823"/>
                  <a:pt x="3882" y="6834"/>
                  <a:pt x="3846" y="6834"/>
                </a:cubicBezTo>
                <a:cubicBezTo>
                  <a:pt x="3715" y="6846"/>
                  <a:pt x="3524" y="6763"/>
                  <a:pt x="3620" y="6525"/>
                </a:cubicBezTo>
                <a:cubicBezTo>
                  <a:pt x="3370" y="6596"/>
                  <a:pt x="3405" y="6954"/>
                  <a:pt x="3608" y="7085"/>
                </a:cubicBezTo>
                <a:cubicBezTo>
                  <a:pt x="3453" y="7180"/>
                  <a:pt x="3513" y="7275"/>
                  <a:pt x="3298" y="7287"/>
                </a:cubicBezTo>
                <a:cubicBezTo>
                  <a:pt x="3703" y="7489"/>
                  <a:pt x="3798" y="7239"/>
                  <a:pt x="3953" y="7180"/>
                </a:cubicBezTo>
                <a:lnTo>
                  <a:pt x="3953" y="7180"/>
                </a:lnTo>
                <a:cubicBezTo>
                  <a:pt x="3620" y="7358"/>
                  <a:pt x="3739" y="7632"/>
                  <a:pt x="3536" y="7847"/>
                </a:cubicBezTo>
                <a:cubicBezTo>
                  <a:pt x="3941" y="7811"/>
                  <a:pt x="3929" y="7513"/>
                  <a:pt x="4036" y="7311"/>
                </a:cubicBezTo>
                <a:lnTo>
                  <a:pt x="4036" y="7311"/>
                </a:lnTo>
                <a:cubicBezTo>
                  <a:pt x="3798" y="7847"/>
                  <a:pt x="4108" y="7977"/>
                  <a:pt x="4132" y="8311"/>
                </a:cubicBezTo>
                <a:cubicBezTo>
                  <a:pt x="4167" y="7977"/>
                  <a:pt x="4477" y="7847"/>
                  <a:pt x="4239" y="7311"/>
                </a:cubicBezTo>
                <a:lnTo>
                  <a:pt x="4239" y="7311"/>
                </a:lnTo>
                <a:cubicBezTo>
                  <a:pt x="4334" y="7513"/>
                  <a:pt x="4322" y="7811"/>
                  <a:pt x="4739" y="7847"/>
                </a:cubicBezTo>
                <a:cubicBezTo>
                  <a:pt x="4536" y="7620"/>
                  <a:pt x="4656" y="7358"/>
                  <a:pt x="4310" y="7180"/>
                </a:cubicBezTo>
                <a:lnTo>
                  <a:pt x="4310" y="7180"/>
                </a:lnTo>
                <a:cubicBezTo>
                  <a:pt x="4477" y="7239"/>
                  <a:pt x="4572" y="7489"/>
                  <a:pt x="4977" y="7287"/>
                </a:cubicBezTo>
                <a:cubicBezTo>
                  <a:pt x="4763" y="7275"/>
                  <a:pt x="4810" y="7180"/>
                  <a:pt x="4667" y="7085"/>
                </a:cubicBezTo>
                <a:cubicBezTo>
                  <a:pt x="4858" y="6954"/>
                  <a:pt x="4906" y="6596"/>
                  <a:pt x="4656" y="6525"/>
                </a:cubicBezTo>
                <a:cubicBezTo>
                  <a:pt x="4751" y="6763"/>
                  <a:pt x="4560" y="6846"/>
                  <a:pt x="4429" y="6834"/>
                </a:cubicBezTo>
                <a:cubicBezTo>
                  <a:pt x="4382" y="6834"/>
                  <a:pt x="4346" y="6823"/>
                  <a:pt x="4310" y="6787"/>
                </a:cubicBezTo>
                <a:cubicBezTo>
                  <a:pt x="4275" y="6751"/>
                  <a:pt x="4227" y="6632"/>
                  <a:pt x="4263" y="6584"/>
                </a:cubicBezTo>
                <a:cubicBezTo>
                  <a:pt x="4310" y="6537"/>
                  <a:pt x="4417" y="6561"/>
                  <a:pt x="4382" y="6668"/>
                </a:cubicBezTo>
                <a:cubicBezTo>
                  <a:pt x="4394" y="6656"/>
                  <a:pt x="4405" y="6644"/>
                  <a:pt x="4417" y="6632"/>
                </a:cubicBezTo>
                <a:cubicBezTo>
                  <a:pt x="4465" y="6584"/>
                  <a:pt x="4465" y="6501"/>
                  <a:pt x="4417" y="6453"/>
                </a:cubicBezTo>
                <a:cubicBezTo>
                  <a:pt x="4394" y="6430"/>
                  <a:pt x="4358" y="6418"/>
                  <a:pt x="4322" y="6418"/>
                </a:cubicBezTo>
                <a:cubicBezTo>
                  <a:pt x="4310" y="6406"/>
                  <a:pt x="4298" y="6406"/>
                  <a:pt x="4286" y="6418"/>
                </a:cubicBezTo>
                <a:lnTo>
                  <a:pt x="4275" y="6418"/>
                </a:lnTo>
                <a:cubicBezTo>
                  <a:pt x="4239" y="6418"/>
                  <a:pt x="4203" y="6442"/>
                  <a:pt x="4179" y="6477"/>
                </a:cubicBezTo>
                <a:cubicBezTo>
                  <a:pt x="4120" y="6168"/>
                  <a:pt x="4144" y="5846"/>
                  <a:pt x="4251" y="5561"/>
                </a:cubicBezTo>
                <a:cubicBezTo>
                  <a:pt x="4048" y="6442"/>
                  <a:pt x="4917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4989" y="6287"/>
                  <a:pt x="4941" y="6180"/>
                </a:cubicBezTo>
                <a:cubicBezTo>
                  <a:pt x="4798" y="5906"/>
                  <a:pt x="4513" y="6001"/>
                  <a:pt x="4417" y="5894"/>
                </a:cubicBezTo>
                <a:cubicBezTo>
                  <a:pt x="4596" y="5870"/>
                  <a:pt x="4644" y="5775"/>
                  <a:pt x="4584" y="5632"/>
                </a:cubicBezTo>
                <a:cubicBezTo>
                  <a:pt x="4465" y="5775"/>
                  <a:pt x="4322" y="5668"/>
                  <a:pt x="4334" y="5537"/>
                </a:cubicBezTo>
                <a:cubicBezTo>
                  <a:pt x="4334" y="5322"/>
                  <a:pt x="4560" y="5060"/>
                  <a:pt x="4334" y="4727"/>
                </a:cubicBezTo>
                <a:cubicBezTo>
                  <a:pt x="4322" y="4656"/>
                  <a:pt x="4298" y="4584"/>
                  <a:pt x="4286" y="4525"/>
                </a:cubicBezTo>
                <a:cubicBezTo>
                  <a:pt x="4310" y="4584"/>
                  <a:pt x="4346" y="4644"/>
                  <a:pt x="4394" y="4703"/>
                </a:cubicBezTo>
                <a:cubicBezTo>
                  <a:pt x="4465" y="5108"/>
                  <a:pt x="4810" y="5132"/>
                  <a:pt x="4965" y="5275"/>
                </a:cubicBezTo>
                <a:cubicBezTo>
                  <a:pt x="5060" y="5370"/>
                  <a:pt x="5037" y="5537"/>
                  <a:pt x="4858" y="5525"/>
                </a:cubicBezTo>
                <a:cubicBezTo>
                  <a:pt x="4906" y="5656"/>
                  <a:pt x="5001" y="5703"/>
                  <a:pt x="5156" y="5596"/>
                </a:cubicBezTo>
                <a:cubicBezTo>
                  <a:pt x="5167" y="5739"/>
                  <a:pt x="4882" y="5870"/>
                  <a:pt x="4989" y="6156"/>
                </a:cubicBezTo>
                <a:cubicBezTo>
                  <a:pt x="5060" y="6323"/>
                  <a:pt x="5203" y="6442"/>
                  <a:pt x="5358" y="6513"/>
                </a:cubicBezTo>
                <a:lnTo>
                  <a:pt x="5358" y="6513"/>
                </a:lnTo>
                <a:cubicBezTo>
                  <a:pt x="4989" y="6132"/>
                  <a:pt x="5810" y="5715"/>
                  <a:pt x="5037" y="5239"/>
                </a:cubicBezTo>
                <a:lnTo>
                  <a:pt x="5037" y="5239"/>
                </a:lnTo>
                <a:cubicBezTo>
                  <a:pt x="5322" y="5370"/>
                  <a:pt x="5560" y="5584"/>
                  <a:pt x="5739" y="5834"/>
                </a:cubicBezTo>
                <a:cubicBezTo>
                  <a:pt x="5703" y="5834"/>
                  <a:pt x="5656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8" y="5942"/>
                  <a:pt x="5548" y="6025"/>
                  <a:pt x="5596" y="6072"/>
                </a:cubicBezTo>
                <a:cubicBezTo>
                  <a:pt x="5632" y="6096"/>
                  <a:pt x="5668" y="6108"/>
                  <a:pt x="5703" y="6108"/>
                </a:cubicBezTo>
                <a:cubicBezTo>
                  <a:pt x="5715" y="6108"/>
                  <a:pt x="5715" y="6108"/>
                  <a:pt x="5727" y="6108"/>
                </a:cubicBezTo>
                <a:cubicBezTo>
                  <a:pt x="5632" y="6049"/>
                  <a:pt x="5691" y="5965"/>
                  <a:pt x="5751" y="5977"/>
                </a:cubicBezTo>
                <a:cubicBezTo>
                  <a:pt x="5822" y="5977"/>
                  <a:pt x="5870" y="6084"/>
                  <a:pt x="5870" y="6144"/>
                </a:cubicBezTo>
                <a:cubicBezTo>
                  <a:pt x="5870" y="6192"/>
                  <a:pt x="5846" y="6239"/>
                  <a:pt x="5810" y="6263"/>
                </a:cubicBezTo>
                <a:cubicBezTo>
                  <a:pt x="5715" y="6418"/>
                  <a:pt x="5477" y="6382"/>
                  <a:pt x="5441" y="6203"/>
                </a:cubicBezTo>
                <a:cubicBezTo>
                  <a:pt x="5310" y="6442"/>
                  <a:pt x="5584" y="6656"/>
                  <a:pt x="5822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2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99" y="6894"/>
                  <a:pt x="6310" y="7192"/>
                </a:cubicBezTo>
                <a:cubicBezTo>
                  <a:pt x="6572" y="6882"/>
                  <a:pt x="6358" y="6680"/>
                  <a:pt x="6287" y="6465"/>
                </a:cubicBezTo>
                <a:lnTo>
                  <a:pt x="6287" y="6465"/>
                </a:lnTo>
                <a:cubicBezTo>
                  <a:pt x="6501" y="7001"/>
                  <a:pt x="6811" y="6882"/>
                  <a:pt x="7072" y="7096"/>
                </a:cubicBezTo>
                <a:cubicBezTo>
                  <a:pt x="6846" y="6834"/>
                  <a:pt x="6977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6" y="6608"/>
                  <a:pt x="7156" y="6346"/>
                </a:cubicBezTo>
                <a:cubicBezTo>
                  <a:pt x="6858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61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2" y="5846"/>
                </a:cubicBezTo>
                <a:cubicBezTo>
                  <a:pt x="6620" y="5620"/>
                  <a:pt x="6406" y="5346"/>
                  <a:pt x="6168" y="5477"/>
                </a:cubicBezTo>
                <a:cubicBezTo>
                  <a:pt x="6346" y="5513"/>
                  <a:pt x="6382" y="5751"/>
                  <a:pt x="6227" y="5846"/>
                </a:cubicBezTo>
                <a:cubicBezTo>
                  <a:pt x="6203" y="5882"/>
                  <a:pt x="6156" y="5894"/>
                  <a:pt x="6108" y="5906"/>
                </a:cubicBezTo>
                <a:cubicBezTo>
                  <a:pt x="6049" y="5906"/>
                  <a:pt x="5953" y="5858"/>
                  <a:pt x="5941" y="5787"/>
                </a:cubicBezTo>
                <a:cubicBezTo>
                  <a:pt x="5929" y="5727"/>
                  <a:pt x="6025" y="5668"/>
                  <a:pt x="6072" y="5763"/>
                </a:cubicBezTo>
                <a:lnTo>
                  <a:pt x="6072" y="5739"/>
                </a:lnTo>
                <a:cubicBezTo>
                  <a:pt x="6084" y="5691"/>
                  <a:pt x="6072" y="5656"/>
                  <a:pt x="6037" y="5632"/>
                </a:cubicBezTo>
                <a:cubicBezTo>
                  <a:pt x="5989" y="5584"/>
                  <a:pt x="5906" y="5584"/>
                  <a:pt x="5846" y="5632"/>
                </a:cubicBezTo>
                <a:lnTo>
                  <a:pt x="5822" y="5668"/>
                </a:lnTo>
                <a:lnTo>
                  <a:pt x="5822" y="5668"/>
                </a:lnTo>
                <a:cubicBezTo>
                  <a:pt x="5799" y="5703"/>
                  <a:pt x="5799" y="5739"/>
                  <a:pt x="5799" y="5775"/>
                </a:cubicBezTo>
                <a:cubicBezTo>
                  <a:pt x="5548" y="5596"/>
                  <a:pt x="5334" y="5358"/>
                  <a:pt x="5203" y="5084"/>
                </a:cubicBezTo>
                <a:cubicBezTo>
                  <a:pt x="5679" y="5858"/>
                  <a:pt x="6096" y="5037"/>
                  <a:pt x="6489" y="5406"/>
                </a:cubicBezTo>
                <a:cubicBezTo>
                  <a:pt x="6477" y="5394"/>
                  <a:pt x="6453" y="5382"/>
                  <a:pt x="6441" y="5370"/>
                </a:cubicBezTo>
                <a:cubicBezTo>
                  <a:pt x="6453" y="5382"/>
                  <a:pt x="6477" y="5394"/>
                  <a:pt x="6489" y="5406"/>
                </a:cubicBezTo>
                <a:cubicBezTo>
                  <a:pt x="6358" y="5180"/>
                  <a:pt x="6239" y="5072"/>
                  <a:pt x="6132" y="5037"/>
                </a:cubicBezTo>
                <a:cubicBezTo>
                  <a:pt x="5834" y="4929"/>
                  <a:pt x="5715" y="5203"/>
                  <a:pt x="5560" y="5203"/>
                </a:cubicBezTo>
                <a:cubicBezTo>
                  <a:pt x="5668" y="5060"/>
                  <a:pt x="5632" y="4953"/>
                  <a:pt x="5489" y="4906"/>
                </a:cubicBezTo>
                <a:cubicBezTo>
                  <a:pt x="5501" y="5084"/>
                  <a:pt x="5346" y="5108"/>
                  <a:pt x="5239" y="5001"/>
                </a:cubicBezTo>
                <a:cubicBezTo>
                  <a:pt x="5096" y="4858"/>
                  <a:pt x="5072" y="4513"/>
                  <a:pt x="4667" y="4441"/>
                </a:cubicBezTo>
                <a:cubicBezTo>
                  <a:pt x="4608" y="4394"/>
                  <a:pt x="4548" y="4358"/>
                  <a:pt x="4489" y="4334"/>
                </a:cubicBezTo>
                <a:cubicBezTo>
                  <a:pt x="4560" y="4346"/>
                  <a:pt x="4620" y="4370"/>
                  <a:pt x="4691" y="4370"/>
                </a:cubicBezTo>
                <a:cubicBezTo>
                  <a:pt x="5037" y="4608"/>
                  <a:pt x="5298" y="4394"/>
                  <a:pt x="5501" y="4370"/>
                </a:cubicBezTo>
                <a:cubicBezTo>
                  <a:pt x="5632" y="4370"/>
                  <a:pt x="5739" y="4513"/>
                  <a:pt x="5608" y="4620"/>
                </a:cubicBezTo>
                <a:cubicBezTo>
                  <a:pt x="5739" y="4679"/>
                  <a:pt x="5834" y="4644"/>
                  <a:pt x="5858" y="4465"/>
                </a:cubicBezTo>
                <a:cubicBezTo>
                  <a:pt x="5977" y="4560"/>
                  <a:pt x="5858" y="4846"/>
                  <a:pt x="6144" y="4989"/>
                </a:cubicBezTo>
                <a:cubicBezTo>
                  <a:pt x="6251" y="5037"/>
                  <a:pt x="6418" y="5037"/>
                  <a:pt x="6668" y="4965"/>
                </a:cubicBezTo>
                <a:lnTo>
                  <a:pt x="6668" y="4965"/>
                </a:lnTo>
                <a:cubicBezTo>
                  <a:pt x="6132" y="4965"/>
                  <a:pt x="6406" y="4096"/>
                  <a:pt x="5537" y="4298"/>
                </a:cubicBezTo>
                <a:lnTo>
                  <a:pt x="5537" y="4298"/>
                </a:lnTo>
                <a:cubicBezTo>
                  <a:pt x="5822" y="4191"/>
                  <a:pt x="6144" y="4168"/>
                  <a:pt x="6453" y="4227"/>
                </a:cubicBezTo>
                <a:cubicBezTo>
                  <a:pt x="6418" y="4251"/>
                  <a:pt x="6394" y="4287"/>
                  <a:pt x="6394" y="4322"/>
                </a:cubicBezTo>
                <a:lnTo>
                  <a:pt x="6394" y="4322"/>
                </a:lnTo>
                <a:cubicBezTo>
                  <a:pt x="6382" y="4346"/>
                  <a:pt x="6382" y="4358"/>
                  <a:pt x="6394" y="4370"/>
                </a:cubicBezTo>
                <a:cubicBezTo>
                  <a:pt x="6394" y="4501"/>
                  <a:pt x="6572" y="4548"/>
                  <a:pt x="6644" y="4429"/>
                </a:cubicBezTo>
                <a:cubicBezTo>
                  <a:pt x="6537" y="4465"/>
                  <a:pt x="6513" y="4358"/>
                  <a:pt x="6561" y="4310"/>
                </a:cubicBezTo>
                <a:cubicBezTo>
                  <a:pt x="6620" y="4275"/>
                  <a:pt x="6727" y="4310"/>
                  <a:pt x="6763" y="4358"/>
                </a:cubicBezTo>
                <a:cubicBezTo>
                  <a:pt x="6799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2" y="4953"/>
                  <a:pt x="6930" y="4906"/>
                  <a:pt x="7061" y="4715"/>
                </a:cubicBezTo>
                <a:cubicBezTo>
                  <a:pt x="7156" y="4870"/>
                  <a:pt x="7251" y="4810"/>
                  <a:pt x="7263" y="5025"/>
                </a:cubicBezTo>
                <a:cubicBezTo>
                  <a:pt x="7465" y="4608"/>
                  <a:pt x="7227" y="4525"/>
                  <a:pt x="7156" y="4358"/>
                </a:cubicBezTo>
                <a:lnTo>
                  <a:pt x="7156" y="4358"/>
                </a:lnTo>
                <a:cubicBezTo>
                  <a:pt x="7334" y="4703"/>
                  <a:pt x="7608" y="4584"/>
                  <a:pt x="7823" y="4787"/>
                </a:cubicBezTo>
                <a:cubicBezTo>
                  <a:pt x="7787" y="4370"/>
                  <a:pt x="7489" y="4382"/>
                  <a:pt x="7287" y="4287"/>
                </a:cubicBezTo>
                <a:lnTo>
                  <a:pt x="7287" y="4287"/>
                </a:lnTo>
                <a:cubicBezTo>
                  <a:pt x="7823" y="4513"/>
                  <a:pt x="7954" y="4215"/>
                  <a:pt x="8287" y="4179"/>
                </a:cubicBezTo>
                <a:cubicBezTo>
                  <a:pt x="7954" y="4156"/>
                  <a:pt x="7823" y="3846"/>
                  <a:pt x="7287" y="4084"/>
                </a:cubicBezTo>
                <a:lnTo>
                  <a:pt x="7287" y="4084"/>
                </a:lnTo>
                <a:cubicBezTo>
                  <a:pt x="7489" y="3977"/>
                  <a:pt x="7787" y="3989"/>
                  <a:pt x="7823" y="3584"/>
                </a:cubicBezTo>
                <a:cubicBezTo>
                  <a:pt x="7596" y="3787"/>
                  <a:pt x="7334" y="3667"/>
                  <a:pt x="7156" y="4001"/>
                </a:cubicBezTo>
                <a:lnTo>
                  <a:pt x="7156" y="4001"/>
                </a:lnTo>
                <a:cubicBezTo>
                  <a:pt x="7227" y="3846"/>
                  <a:pt x="7465" y="3751"/>
                  <a:pt x="7263" y="3346"/>
                </a:cubicBezTo>
                <a:cubicBezTo>
                  <a:pt x="7251" y="3560"/>
                  <a:pt x="7156" y="3513"/>
                  <a:pt x="7061" y="3656"/>
                </a:cubicBezTo>
                <a:cubicBezTo>
                  <a:pt x="6930" y="3453"/>
                  <a:pt x="6572" y="3417"/>
                  <a:pt x="6501" y="3667"/>
                </a:cubicBezTo>
                <a:cubicBezTo>
                  <a:pt x="6739" y="3560"/>
                  <a:pt x="6822" y="3763"/>
                  <a:pt x="6811" y="3894"/>
                </a:cubicBezTo>
                <a:cubicBezTo>
                  <a:pt x="6811" y="3941"/>
                  <a:pt x="6799" y="3977"/>
                  <a:pt x="6763" y="4013"/>
                </a:cubicBezTo>
                <a:cubicBezTo>
                  <a:pt x="6727" y="4048"/>
                  <a:pt x="6608" y="4096"/>
                  <a:pt x="6561" y="4048"/>
                </a:cubicBezTo>
                <a:cubicBezTo>
                  <a:pt x="6513" y="4013"/>
                  <a:pt x="6537" y="3906"/>
                  <a:pt x="6644" y="3941"/>
                </a:cubicBezTo>
                <a:cubicBezTo>
                  <a:pt x="6632" y="3929"/>
                  <a:pt x="6620" y="3906"/>
                  <a:pt x="6608" y="3894"/>
                </a:cubicBezTo>
                <a:cubicBezTo>
                  <a:pt x="6561" y="3858"/>
                  <a:pt x="6477" y="3858"/>
                  <a:pt x="6430" y="3894"/>
                </a:cubicBezTo>
                <a:cubicBezTo>
                  <a:pt x="6406" y="3929"/>
                  <a:pt x="6394" y="3965"/>
                  <a:pt x="6394" y="4001"/>
                </a:cubicBezTo>
                <a:cubicBezTo>
                  <a:pt x="6382" y="4013"/>
                  <a:pt x="6382" y="4025"/>
                  <a:pt x="6394" y="4037"/>
                </a:cubicBezTo>
                <a:lnTo>
                  <a:pt x="6394" y="4048"/>
                </a:lnTo>
                <a:cubicBezTo>
                  <a:pt x="6394" y="4084"/>
                  <a:pt x="6418" y="4120"/>
                  <a:pt x="6453" y="4132"/>
                </a:cubicBezTo>
                <a:cubicBezTo>
                  <a:pt x="6132" y="4191"/>
                  <a:pt x="5799" y="4156"/>
                  <a:pt x="5501" y="4048"/>
                </a:cubicBezTo>
                <a:cubicBezTo>
                  <a:pt x="6394" y="4251"/>
                  <a:pt x="6096" y="3382"/>
                  <a:pt x="6644" y="3370"/>
                </a:cubicBezTo>
                <a:lnTo>
                  <a:pt x="6584" y="3370"/>
                </a:lnTo>
                <a:cubicBezTo>
                  <a:pt x="6596" y="3370"/>
                  <a:pt x="6620" y="3370"/>
                  <a:pt x="6644" y="3370"/>
                </a:cubicBezTo>
                <a:cubicBezTo>
                  <a:pt x="6394" y="3298"/>
                  <a:pt x="6227" y="3298"/>
                  <a:pt x="6120" y="3358"/>
                </a:cubicBezTo>
                <a:cubicBezTo>
                  <a:pt x="5846" y="3489"/>
                  <a:pt x="5953" y="3775"/>
                  <a:pt x="5834" y="3882"/>
                </a:cubicBezTo>
                <a:cubicBezTo>
                  <a:pt x="5810" y="3703"/>
                  <a:pt x="5715" y="3656"/>
                  <a:pt x="5584" y="3715"/>
                </a:cubicBezTo>
                <a:cubicBezTo>
                  <a:pt x="5715" y="3834"/>
                  <a:pt x="5608" y="3977"/>
                  <a:pt x="5477" y="3965"/>
                </a:cubicBezTo>
                <a:cubicBezTo>
                  <a:pt x="5275" y="3965"/>
                  <a:pt x="5013" y="3739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906"/>
                </a:cubicBezTo>
                <a:cubicBezTo>
                  <a:pt x="5048" y="3822"/>
                  <a:pt x="5072" y="3489"/>
                  <a:pt x="5215" y="3334"/>
                </a:cubicBezTo>
                <a:cubicBezTo>
                  <a:pt x="5310" y="3239"/>
                  <a:pt x="5477" y="3263"/>
                  <a:pt x="5465" y="3441"/>
                </a:cubicBezTo>
                <a:cubicBezTo>
                  <a:pt x="5608" y="3382"/>
                  <a:pt x="5644" y="3286"/>
                  <a:pt x="5537" y="3144"/>
                </a:cubicBezTo>
                <a:cubicBezTo>
                  <a:pt x="5691" y="3132"/>
                  <a:pt x="5810" y="3406"/>
                  <a:pt x="6108" y="3310"/>
                </a:cubicBezTo>
                <a:cubicBezTo>
                  <a:pt x="6215" y="3275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310"/>
                  <a:pt x="5656" y="2489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39"/>
                  <a:pt x="5775" y="2560"/>
                </a:cubicBezTo>
                <a:cubicBezTo>
                  <a:pt x="5775" y="2596"/>
                  <a:pt x="5775" y="2632"/>
                  <a:pt x="5799" y="2667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72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53"/>
                  <a:pt x="6203" y="2477"/>
                </a:cubicBezTo>
                <a:cubicBezTo>
                  <a:pt x="6299" y="2560"/>
                  <a:pt x="6382" y="2763"/>
                  <a:pt x="6144" y="2858"/>
                </a:cubicBezTo>
                <a:cubicBezTo>
                  <a:pt x="6382" y="2989"/>
                  <a:pt x="6584" y="2703"/>
                  <a:pt x="6549" y="2477"/>
                </a:cubicBezTo>
                <a:cubicBezTo>
                  <a:pt x="6715" y="2513"/>
                  <a:pt x="6751" y="2405"/>
                  <a:pt x="6918" y="2548"/>
                </a:cubicBezTo>
                <a:cubicBezTo>
                  <a:pt x="6763" y="2120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74"/>
                  <a:pt x="6834" y="2012"/>
                  <a:pt x="7132" y="1989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98"/>
                  <a:pt x="6822" y="1489"/>
                  <a:pt x="7037" y="1227"/>
                </a:cubicBezTo>
                <a:cubicBezTo>
                  <a:pt x="6787" y="1441"/>
                  <a:pt x="6477" y="1322"/>
                  <a:pt x="6263" y="1870"/>
                </a:cubicBezTo>
                <a:lnTo>
                  <a:pt x="6263" y="1870"/>
                </a:lnTo>
                <a:cubicBezTo>
                  <a:pt x="6334" y="1643"/>
                  <a:pt x="6561" y="1453"/>
                  <a:pt x="6287" y="1131"/>
                </a:cubicBezTo>
                <a:cubicBezTo>
                  <a:pt x="6275" y="1429"/>
                  <a:pt x="6001" y="1536"/>
                  <a:pt x="6120" y="1905"/>
                </a:cubicBezTo>
                <a:lnTo>
                  <a:pt x="6120" y="1905"/>
                </a:lnTo>
                <a:cubicBezTo>
                  <a:pt x="6049" y="1739"/>
                  <a:pt x="6156" y="1501"/>
                  <a:pt x="5727" y="1358"/>
                </a:cubicBezTo>
                <a:cubicBezTo>
                  <a:pt x="5870" y="1524"/>
                  <a:pt x="5763" y="1548"/>
                  <a:pt x="5799" y="1727"/>
                </a:cubicBezTo>
                <a:cubicBezTo>
                  <a:pt x="5560" y="1679"/>
                  <a:pt x="5287" y="1893"/>
                  <a:pt x="5418" y="2120"/>
                </a:cubicBezTo>
                <a:cubicBezTo>
                  <a:pt x="5453" y="1953"/>
                  <a:pt x="5691" y="1905"/>
                  <a:pt x="5787" y="2060"/>
                </a:cubicBezTo>
                <a:cubicBezTo>
                  <a:pt x="5822" y="2096"/>
                  <a:pt x="5846" y="2143"/>
                  <a:pt x="5846" y="2191"/>
                </a:cubicBezTo>
                <a:cubicBezTo>
                  <a:pt x="5846" y="2239"/>
                  <a:pt x="5799" y="2346"/>
                  <a:pt x="5727" y="2358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46"/>
                  <a:pt x="5572" y="2441"/>
                </a:cubicBezTo>
                <a:cubicBezTo>
                  <a:pt x="5572" y="2453"/>
                  <a:pt x="5584" y="2465"/>
                  <a:pt x="5596" y="2465"/>
                </a:cubicBezTo>
                <a:cubicBezTo>
                  <a:pt x="5632" y="2489"/>
                  <a:pt x="5668" y="2501"/>
                  <a:pt x="5703" y="2489"/>
                </a:cubicBezTo>
                <a:cubicBezTo>
                  <a:pt x="5525" y="2751"/>
                  <a:pt x="5287" y="2953"/>
                  <a:pt x="5013" y="3084"/>
                </a:cubicBezTo>
                <a:cubicBezTo>
                  <a:pt x="5787" y="2608"/>
                  <a:pt x="4965" y="2191"/>
                  <a:pt x="5334" y="1798"/>
                </a:cubicBezTo>
                <a:lnTo>
                  <a:pt x="5298" y="1846"/>
                </a:lnTo>
                <a:lnTo>
                  <a:pt x="5334" y="1798"/>
                </a:lnTo>
                <a:cubicBezTo>
                  <a:pt x="5167" y="1870"/>
                  <a:pt x="5037" y="2001"/>
                  <a:pt x="4965" y="2155"/>
                </a:cubicBezTo>
                <a:cubicBezTo>
                  <a:pt x="4858" y="2453"/>
                  <a:pt x="5144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13" y="2786"/>
                  <a:pt x="5037" y="2953"/>
                  <a:pt x="4929" y="3048"/>
                </a:cubicBezTo>
                <a:cubicBezTo>
                  <a:pt x="4786" y="3191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67"/>
                  <a:pt x="4298" y="3596"/>
                </a:cubicBezTo>
                <a:cubicBezTo>
                  <a:pt x="4536" y="3263"/>
                  <a:pt x="4322" y="3001"/>
                  <a:pt x="4298" y="2786"/>
                </a:cubicBezTo>
                <a:cubicBezTo>
                  <a:pt x="4298" y="2655"/>
                  <a:pt x="4441" y="2548"/>
                  <a:pt x="4548" y="2691"/>
                </a:cubicBezTo>
                <a:cubicBezTo>
                  <a:pt x="4608" y="2548"/>
                  <a:pt x="4572" y="2453"/>
                  <a:pt x="4394" y="2429"/>
                </a:cubicBezTo>
                <a:cubicBezTo>
                  <a:pt x="4489" y="2322"/>
                  <a:pt x="4775" y="2429"/>
                  <a:pt x="4917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4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5" y="1846"/>
                </a:cubicBezTo>
                <a:cubicBezTo>
                  <a:pt x="4179" y="1882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36"/>
                </a:cubicBezTo>
                <a:cubicBezTo>
                  <a:pt x="4322" y="1501"/>
                  <a:pt x="4358" y="1477"/>
                  <a:pt x="4405" y="1477"/>
                </a:cubicBezTo>
                <a:cubicBezTo>
                  <a:pt x="4536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8" y="1143"/>
                  <a:pt x="4739" y="1048"/>
                  <a:pt x="4953" y="1024"/>
                </a:cubicBezTo>
                <a:cubicBezTo>
                  <a:pt x="4548" y="834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8" y="512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77"/>
                  <a:pt x="4144" y="346"/>
                  <a:pt x="4108" y="0"/>
                </a:cubicBezTo>
                <a:cubicBezTo>
                  <a:pt x="4084" y="346"/>
                  <a:pt x="3774" y="477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12"/>
                  <a:pt x="3513" y="477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5" y="1501"/>
                  <a:pt x="3941" y="1536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lnTo>
                  <a:pt x="3322" y="1620"/>
                </a:lnTo>
                <a:cubicBezTo>
                  <a:pt x="3262" y="1870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5" y="2453"/>
                  <a:pt x="3620" y="2548"/>
                  <a:pt x="3679" y="2679"/>
                </a:cubicBezTo>
                <a:cubicBezTo>
                  <a:pt x="3798" y="2548"/>
                  <a:pt x="3941" y="2655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67"/>
                  <a:pt x="3953" y="3727"/>
                  <a:pt x="3977" y="3798"/>
                </a:cubicBezTo>
                <a:cubicBezTo>
                  <a:pt x="3941" y="3739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48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20"/>
                  <a:pt x="3108" y="2727"/>
                </a:cubicBezTo>
                <a:cubicBezTo>
                  <a:pt x="3096" y="2572"/>
                  <a:pt x="3370" y="2453"/>
                  <a:pt x="3274" y="2155"/>
                </a:cubicBezTo>
                <a:cubicBezTo>
                  <a:pt x="3239" y="2048"/>
                  <a:pt x="3132" y="1929"/>
                  <a:pt x="2893" y="1798"/>
                </a:cubicBezTo>
                <a:cubicBezTo>
                  <a:pt x="3274" y="2191"/>
                  <a:pt x="2453" y="2608"/>
                  <a:pt x="3227" y="3084"/>
                </a:cubicBezTo>
                <a:cubicBezTo>
                  <a:pt x="2941" y="2953"/>
                  <a:pt x="2703" y="2739"/>
                  <a:pt x="2524" y="2489"/>
                </a:cubicBezTo>
                <a:cubicBezTo>
                  <a:pt x="2572" y="2489"/>
                  <a:pt x="2608" y="2489"/>
                  <a:pt x="2631" y="2465"/>
                </a:cubicBezTo>
                <a:cubicBezTo>
                  <a:pt x="2643" y="2465"/>
                  <a:pt x="2643" y="2465"/>
                  <a:pt x="2643" y="2465"/>
                </a:cubicBezTo>
                <a:cubicBezTo>
                  <a:pt x="2655" y="2465"/>
                  <a:pt x="2667" y="2453"/>
                  <a:pt x="2679" y="2441"/>
                </a:cubicBezTo>
                <a:cubicBezTo>
                  <a:pt x="2762" y="2346"/>
                  <a:pt x="2691" y="2203"/>
                  <a:pt x="2560" y="2215"/>
                </a:cubicBezTo>
                <a:lnTo>
                  <a:pt x="2536" y="2215"/>
                </a:lnTo>
                <a:cubicBezTo>
                  <a:pt x="2643" y="2263"/>
                  <a:pt x="2572" y="2358"/>
                  <a:pt x="2512" y="2346"/>
                </a:cubicBezTo>
                <a:cubicBezTo>
                  <a:pt x="2441" y="2334"/>
                  <a:pt x="2405" y="2239"/>
                  <a:pt x="2405" y="2179"/>
                </a:cubicBezTo>
                <a:cubicBezTo>
                  <a:pt x="2405" y="2132"/>
                  <a:pt x="2417" y="2084"/>
                  <a:pt x="2453" y="2060"/>
                </a:cubicBezTo>
                <a:cubicBezTo>
                  <a:pt x="2548" y="1905"/>
                  <a:pt x="2786" y="1941"/>
                  <a:pt x="2822" y="2120"/>
                </a:cubicBezTo>
                <a:cubicBezTo>
                  <a:pt x="2953" y="1882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9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41"/>
                  <a:pt x="1203" y="1227"/>
                </a:cubicBezTo>
                <a:cubicBezTo>
                  <a:pt x="1417" y="1477"/>
                  <a:pt x="1298" y="1786"/>
                  <a:pt x="1846" y="2001"/>
                </a:cubicBezTo>
                <a:lnTo>
                  <a:pt x="1846" y="2001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9"/>
                  <a:pt x="1512" y="2263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1"/>
                  <a:pt x="1703" y="2465"/>
                </a:cubicBezTo>
                <a:cubicBezTo>
                  <a:pt x="1655" y="2703"/>
                  <a:pt x="1869" y="2977"/>
                  <a:pt x="2096" y="2846"/>
                </a:cubicBezTo>
                <a:cubicBezTo>
                  <a:pt x="1858" y="2751"/>
                  <a:pt x="1953" y="2560"/>
                  <a:pt x="2036" y="2477"/>
                </a:cubicBezTo>
                <a:cubicBezTo>
                  <a:pt x="2072" y="2441"/>
                  <a:pt x="2119" y="2429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91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32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4"/>
                  <a:pt x="2024" y="3263"/>
                  <a:pt x="2131" y="3298"/>
                </a:cubicBezTo>
                <a:cubicBezTo>
                  <a:pt x="2429" y="3394"/>
                  <a:pt x="2560" y="3120"/>
                  <a:pt x="2703" y="3132"/>
                </a:cubicBezTo>
                <a:cubicBezTo>
                  <a:pt x="2596" y="3263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77"/>
                  <a:pt x="3191" y="3810"/>
                  <a:pt x="3596" y="3894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53"/>
                </a:cubicBezTo>
                <a:cubicBezTo>
                  <a:pt x="2631" y="3953"/>
                  <a:pt x="2524" y="3822"/>
                  <a:pt x="2667" y="3703"/>
                </a:cubicBezTo>
                <a:cubicBezTo>
                  <a:pt x="2524" y="3644"/>
                  <a:pt x="2429" y="3691"/>
                  <a:pt x="2405" y="3858"/>
                </a:cubicBezTo>
                <a:cubicBezTo>
                  <a:pt x="2286" y="3763"/>
                  <a:pt x="2405" y="3477"/>
                  <a:pt x="2119" y="3346"/>
                </a:cubicBezTo>
                <a:cubicBezTo>
                  <a:pt x="2012" y="3286"/>
                  <a:pt x="1858" y="3286"/>
                  <a:pt x="1596" y="3358"/>
                </a:cubicBezTo>
                <a:lnTo>
                  <a:pt x="1596" y="3358"/>
                </a:lnTo>
                <a:cubicBezTo>
                  <a:pt x="2143" y="3358"/>
                  <a:pt x="1858" y="4239"/>
                  <a:pt x="2739" y="4025"/>
                </a:cubicBezTo>
                <a:cubicBezTo>
                  <a:pt x="2441" y="4132"/>
                  <a:pt x="2131" y="4156"/>
                  <a:pt x="1822" y="4096"/>
                </a:cubicBezTo>
                <a:cubicBezTo>
                  <a:pt x="1858" y="4084"/>
                  <a:pt x="1881" y="4048"/>
                  <a:pt x="1881" y="4013"/>
                </a:cubicBezTo>
                <a:lnTo>
                  <a:pt x="1881" y="4001"/>
                </a:lnTo>
                <a:cubicBezTo>
                  <a:pt x="1881" y="3989"/>
                  <a:pt x="1881" y="3977"/>
                  <a:pt x="1881" y="3965"/>
                </a:cubicBezTo>
                <a:cubicBezTo>
                  <a:pt x="1881" y="3822"/>
                  <a:pt x="1703" y="3775"/>
                  <a:pt x="1631" y="3894"/>
                </a:cubicBezTo>
                <a:cubicBezTo>
                  <a:pt x="1738" y="3870"/>
                  <a:pt x="1762" y="3977"/>
                  <a:pt x="1703" y="4013"/>
                </a:cubicBezTo>
                <a:cubicBezTo>
                  <a:pt x="1655" y="4048"/>
                  <a:pt x="1548" y="4013"/>
                  <a:pt x="1512" y="3977"/>
                </a:cubicBezTo>
                <a:cubicBezTo>
                  <a:pt x="1477" y="3941"/>
                  <a:pt x="1465" y="3894"/>
                  <a:pt x="1453" y="3846"/>
                </a:cubicBezTo>
                <a:cubicBezTo>
                  <a:pt x="1453" y="3727"/>
                  <a:pt x="1524" y="3525"/>
                  <a:pt x="1762" y="3632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19" y="3465"/>
                  <a:pt x="1024" y="3525"/>
                  <a:pt x="1000" y="3298"/>
                </a:cubicBezTo>
                <a:cubicBezTo>
                  <a:pt x="798" y="3715"/>
                  <a:pt x="1048" y="3798"/>
                  <a:pt x="1119" y="3965"/>
                </a:cubicBezTo>
                <a:lnTo>
                  <a:pt x="1119" y="3965"/>
                </a:lnTo>
                <a:cubicBezTo>
                  <a:pt x="941" y="3632"/>
                  <a:pt x="667" y="3739"/>
                  <a:pt x="453" y="3548"/>
                </a:cubicBezTo>
                <a:cubicBezTo>
                  <a:pt x="488" y="3953"/>
                  <a:pt x="774" y="3941"/>
                  <a:pt x="988" y="4037"/>
                </a:cubicBezTo>
                <a:lnTo>
                  <a:pt x="988" y="4037"/>
                </a:lnTo>
                <a:cubicBezTo>
                  <a:pt x="476" y="3822"/>
                  <a:pt x="345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75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65" y="4060"/>
                  <a:pt x="5656" y="4120"/>
                </a:cubicBezTo>
                <a:cubicBezTo>
                  <a:pt x="5715" y="4132"/>
                  <a:pt x="5799" y="4144"/>
                  <a:pt x="5882" y="4156"/>
                </a:cubicBezTo>
                <a:cubicBezTo>
                  <a:pt x="5799" y="4168"/>
                  <a:pt x="5727" y="4179"/>
                  <a:pt x="5656" y="4191"/>
                </a:cubicBezTo>
                <a:cubicBezTo>
                  <a:pt x="5465" y="4251"/>
                  <a:pt x="5287" y="4310"/>
                  <a:pt x="5108" y="4394"/>
                </a:cubicBezTo>
                <a:cubicBezTo>
                  <a:pt x="4989" y="4418"/>
                  <a:pt x="4870" y="4406"/>
                  <a:pt x="4775" y="4346"/>
                </a:cubicBezTo>
                <a:cubicBezTo>
                  <a:pt x="4941" y="4346"/>
                  <a:pt x="5108" y="4287"/>
                  <a:pt x="5227" y="4156"/>
                </a:cubicBezTo>
                <a:cubicBezTo>
                  <a:pt x="5108" y="4025"/>
                  <a:pt x="4941" y="3953"/>
                  <a:pt x="4763" y="3965"/>
                </a:cubicBezTo>
                <a:close/>
                <a:moveTo>
                  <a:pt x="5179" y="5049"/>
                </a:moveTo>
                <a:close/>
                <a:moveTo>
                  <a:pt x="4906" y="4941"/>
                </a:moveTo>
                <a:cubicBezTo>
                  <a:pt x="4917" y="4763"/>
                  <a:pt x="4846" y="4608"/>
                  <a:pt x="4727" y="4489"/>
                </a:cubicBezTo>
                <a:cubicBezTo>
                  <a:pt x="4834" y="4525"/>
                  <a:pt x="4929" y="4596"/>
                  <a:pt x="4989" y="4691"/>
                </a:cubicBezTo>
                <a:cubicBezTo>
                  <a:pt x="5060" y="4870"/>
                  <a:pt x="5144" y="5049"/>
                  <a:pt x="5227" y="5215"/>
                </a:cubicBezTo>
                <a:cubicBezTo>
                  <a:pt x="5275" y="5275"/>
                  <a:pt x="5310" y="5334"/>
                  <a:pt x="5370" y="5406"/>
                </a:cubicBezTo>
                <a:cubicBezTo>
                  <a:pt x="5298" y="5358"/>
                  <a:pt x="5239" y="5310"/>
                  <a:pt x="5179" y="5275"/>
                </a:cubicBezTo>
                <a:cubicBezTo>
                  <a:pt x="5013" y="5180"/>
                  <a:pt x="4834" y="5096"/>
                  <a:pt x="4656" y="5025"/>
                </a:cubicBezTo>
                <a:cubicBezTo>
                  <a:pt x="4548" y="4965"/>
                  <a:pt x="4489" y="4870"/>
                  <a:pt x="4453" y="4763"/>
                </a:cubicBezTo>
                <a:cubicBezTo>
                  <a:pt x="4572" y="4882"/>
                  <a:pt x="4739" y="4941"/>
                  <a:pt x="4906" y="4941"/>
                </a:cubicBezTo>
                <a:close/>
                <a:moveTo>
                  <a:pt x="5025" y="3120"/>
                </a:moveTo>
                <a:close/>
                <a:moveTo>
                  <a:pt x="4656" y="3310"/>
                </a:moveTo>
                <a:cubicBezTo>
                  <a:pt x="4834" y="3239"/>
                  <a:pt x="5013" y="3155"/>
                  <a:pt x="5179" y="3072"/>
                </a:cubicBezTo>
                <a:cubicBezTo>
                  <a:pt x="5239" y="3025"/>
                  <a:pt x="5298" y="2989"/>
                  <a:pt x="5370" y="2929"/>
                </a:cubicBezTo>
                <a:cubicBezTo>
                  <a:pt x="5310" y="3001"/>
                  <a:pt x="5275" y="3060"/>
                  <a:pt x="5227" y="3120"/>
                </a:cubicBezTo>
                <a:cubicBezTo>
                  <a:pt x="5144" y="3286"/>
                  <a:pt x="5048" y="3465"/>
                  <a:pt x="4977" y="3644"/>
                </a:cubicBezTo>
                <a:cubicBezTo>
                  <a:pt x="4917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86"/>
                </a:moveTo>
                <a:close/>
                <a:moveTo>
                  <a:pt x="3941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29" y="3036"/>
                  <a:pt x="4036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905"/>
                  <a:pt x="4334" y="3048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6" y="5489"/>
                  <a:pt x="3965" y="5310"/>
                  <a:pt x="3894" y="5132"/>
                </a:cubicBezTo>
                <a:cubicBezTo>
                  <a:pt x="3870" y="5013"/>
                  <a:pt x="3882" y="4906"/>
                  <a:pt x="3941" y="4799"/>
                </a:cubicBezTo>
                <a:cubicBezTo>
                  <a:pt x="3929" y="4965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46" y="3394"/>
                </a:moveTo>
                <a:cubicBezTo>
                  <a:pt x="3346" y="3560"/>
                  <a:pt x="3405" y="3715"/>
                  <a:pt x="3536" y="3834"/>
                </a:cubicBezTo>
                <a:cubicBezTo>
                  <a:pt x="3429" y="3810"/>
                  <a:pt x="3334" y="3739"/>
                  <a:pt x="3274" y="3644"/>
                </a:cubicBezTo>
                <a:cubicBezTo>
                  <a:pt x="3191" y="3465"/>
                  <a:pt x="3120" y="3286"/>
                  <a:pt x="3024" y="3108"/>
                </a:cubicBezTo>
                <a:cubicBezTo>
                  <a:pt x="2989" y="3048"/>
                  <a:pt x="2941" y="2989"/>
                  <a:pt x="2893" y="2929"/>
                </a:cubicBezTo>
                <a:cubicBezTo>
                  <a:pt x="2953" y="2977"/>
                  <a:pt x="3012" y="3025"/>
                  <a:pt x="3072" y="3060"/>
                </a:cubicBezTo>
                <a:cubicBezTo>
                  <a:pt x="3251" y="3155"/>
                  <a:pt x="3429" y="3239"/>
                  <a:pt x="3608" y="3310"/>
                </a:cubicBezTo>
                <a:cubicBezTo>
                  <a:pt x="3703" y="3370"/>
                  <a:pt x="3774" y="3465"/>
                  <a:pt x="3798" y="3572"/>
                </a:cubicBezTo>
                <a:cubicBezTo>
                  <a:pt x="3691" y="3441"/>
                  <a:pt x="3524" y="3382"/>
                  <a:pt x="3358" y="3382"/>
                </a:cubicBezTo>
                <a:close/>
                <a:moveTo>
                  <a:pt x="3798" y="4751"/>
                </a:moveTo>
                <a:cubicBezTo>
                  <a:pt x="3763" y="4858"/>
                  <a:pt x="3691" y="4953"/>
                  <a:pt x="3596" y="5013"/>
                </a:cubicBezTo>
                <a:cubicBezTo>
                  <a:pt x="3417" y="5084"/>
                  <a:pt x="3239" y="5168"/>
                  <a:pt x="3072" y="5251"/>
                </a:cubicBezTo>
                <a:cubicBezTo>
                  <a:pt x="3001" y="5299"/>
                  <a:pt x="2941" y="5346"/>
                  <a:pt x="2881" y="5394"/>
                </a:cubicBezTo>
                <a:cubicBezTo>
                  <a:pt x="2941" y="5322"/>
                  <a:pt x="2977" y="5263"/>
                  <a:pt x="3024" y="5203"/>
                </a:cubicBezTo>
                <a:cubicBezTo>
                  <a:pt x="3108" y="5037"/>
                  <a:pt x="3191" y="4858"/>
                  <a:pt x="3274" y="4679"/>
                </a:cubicBezTo>
                <a:cubicBezTo>
                  <a:pt x="3334" y="4572"/>
                  <a:pt x="3429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4" y="4941"/>
                  <a:pt x="3691" y="4870"/>
                  <a:pt x="3810" y="4751"/>
                </a:cubicBezTo>
                <a:close/>
                <a:moveTo>
                  <a:pt x="2762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2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2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1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5" name="Google Shape;5695;p34"/>
          <p:cNvSpPr/>
          <p:nvPr/>
        </p:nvSpPr>
        <p:spPr>
          <a:xfrm rot="5400000">
            <a:off x="3789817" y="5869082"/>
            <a:ext cx="749971" cy="753143"/>
          </a:xfrm>
          <a:custGeom>
            <a:avLst/>
            <a:gdLst/>
            <a:ahLst/>
            <a:cxnLst/>
            <a:rect l="l" t="t" r="r" b="b"/>
            <a:pathLst>
              <a:path w="8276" h="8311" extrusionOk="0">
                <a:moveTo>
                  <a:pt x="0" y="4156"/>
                </a:moveTo>
                <a:cubicBezTo>
                  <a:pt x="346" y="4191"/>
                  <a:pt x="477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12" y="4346"/>
                  <a:pt x="477" y="4763"/>
                </a:cubicBezTo>
                <a:cubicBezTo>
                  <a:pt x="691" y="4560"/>
                  <a:pt x="965" y="4679"/>
                  <a:pt x="1143" y="4334"/>
                </a:cubicBezTo>
                <a:lnTo>
                  <a:pt x="1143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48" y="4787"/>
                  <a:pt x="1143" y="4834"/>
                  <a:pt x="1239" y="4691"/>
                </a:cubicBezTo>
                <a:cubicBezTo>
                  <a:pt x="1370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86" y="4334"/>
                  <a:pt x="1762" y="4441"/>
                  <a:pt x="1655" y="4406"/>
                </a:cubicBezTo>
                <a:cubicBezTo>
                  <a:pt x="1715" y="4525"/>
                  <a:pt x="1905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70" y="4227"/>
                  <a:pt x="1846" y="4203"/>
                </a:cubicBezTo>
                <a:cubicBezTo>
                  <a:pt x="2155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1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79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41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lnTo>
                  <a:pt x="2441" y="5620"/>
                </a:ln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34" y="5846"/>
                  <a:pt x="2239" y="5894"/>
                  <a:pt x="2179" y="5894"/>
                </a:cubicBezTo>
                <a:cubicBezTo>
                  <a:pt x="2132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20" y="5465"/>
                </a:cubicBezTo>
                <a:cubicBezTo>
                  <a:pt x="1893" y="5334"/>
                  <a:pt x="1679" y="5608"/>
                  <a:pt x="1715" y="5846"/>
                </a:cubicBezTo>
                <a:cubicBezTo>
                  <a:pt x="1548" y="5811"/>
                  <a:pt x="1512" y="5918"/>
                  <a:pt x="1346" y="5775"/>
                </a:cubicBezTo>
                <a:cubicBezTo>
                  <a:pt x="1500" y="6203"/>
                  <a:pt x="1739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9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43" y="6418"/>
                </a:cubicBezTo>
                <a:lnTo>
                  <a:pt x="2143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1" y="6763"/>
                  <a:pt x="2465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lnTo>
                  <a:pt x="3251" y="5239"/>
                </a:ln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084" y="6442"/>
                  <a:pt x="3215" y="6323"/>
                  <a:pt x="3298" y="6156"/>
                </a:cubicBezTo>
                <a:cubicBezTo>
                  <a:pt x="3394" y="5858"/>
                  <a:pt x="3120" y="5739"/>
                  <a:pt x="3132" y="5596"/>
                </a:cubicBezTo>
                <a:cubicBezTo>
                  <a:pt x="3263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46" y="6168"/>
                </a:cubicBezTo>
                <a:cubicBezTo>
                  <a:pt x="3286" y="6287"/>
                  <a:pt x="3286" y="6442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25" y="5561"/>
                </a:cubicBezTo>
                <a:lnTo>
                  <a:pt x="4025" y="5561"/>
                </a:lnTo>
                <a:cubicBezTo>
                  <a:pt x="4132" y="5846"/>
                  <a:pt x="4156" y="6168"/>
                  <a:pt x="4096" y="6477"/>
                </a:cubicBezTo>
                <a:cubicBezTo>
                  <a:pt x="4072" y="6442"/>
                  <a:pt x="4048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53" y="6418"/>
                </a:cubicBezTo>
                <a:cubicBezTo>
                  <a:pt x="3822" y="6418"/>
                  <a:pt x="3775" y="6596"/>
                  <a:pt x="3894" y="6668"/>
                </a:cubicBezTo>
                <a:cubicBezTo>
                  <a:pt x="3870" y="6561"/>
                  <a:pt x="3965" y="6537"/>
                  <a:pt x="4013" y="6584"/>
                </a:cubicBezTo>
                <a:cubicBezTo>
                  <a:pt x="4048" y="6644"/>
                  <a:pt x="4013" y="6751"/>
                  <a:pt x="3977" y="6787"/>
                </a:cubicBezTo>
                <a:cubicBezTo>
                  <a:pt x="3941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7" y="6954"/>
                  <a:pt x="3608" y="7085"/>
                </a:cubicBezTo>
                <a:cubicBezTo>
                  <a:pt x="3465" y="7180"/>
                  <a:pt x="3525" y="7275"/>
                  <a:pt x="3298" y="7287"/>
                </a:cubicBezTo>
                <a:cubicBezTo>
                  <a:pt x="3715" y="7489"/>
                  <a:pt x="3798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39" y="7632"/>
                  <a:pt x="3548" y="7847"/>
                </a:cubicBezTo>
                <a:cubicBezTo>
                  <a:pt x="3953" y="7811"/>
                  <a:pt x="3941" y="7513"/>
                  <a:pt x="4037" y="7311"/>
                </a:cubicBezTo>
                <a:lnTo>
                  <a:pt x="4037" y="7311"/>
                </a:lnTo>
                <a:cubicBezTo>
                  <a:pt x="3810" y="7847"/>
                  <a:pt x="4108" y="7977"/>
                  <a:pt x="4144" y="8311"/>
                </a:cubicBezTo>
                <a:cubicBezTo>
                  <a:pt x="4167" y="7977"/>
                  <a:pt x="4477" y="7847"/>
                  <a:pt x="4251" y="7311"/>
                </a:cubicBezTo>
                <a:lnTo>
                  <a:pt x="4251" y="7311"/>
                </a:lnTo>
                <a:cubicBezTo>
                  <a:pt x="4346" y="7513"/>
                  <a:pt x="4334" y="7811"/>
                  <a:pt x="4739" y="7847"/>
                </a:cubicBezTo>
                <a:cubicBezTo>
                  <a:pt x="4537" y="7620"/>
                  <a:pt x="4656" y="7358"/>
                  <a:pt x="4322" y="7180"/>
                </a:cubicBezTo>
                <a:lnTo>
                  <a:pt x="4322" y="7180"/>
                </a:lnTo>
                <a:cubicBezTo>
                  <a:pt x="4489" y="7239"/>
                  <a:pt x="4572" y="7489"/>
                  <a:pt x="4989" y="7287"/>
                </a:cubicBezTo>
                <a:cubicBezTo>
                  <a:pt x="4763" y="7275"/>
                  <a:pt x="4822" y="7180"/>
                  <a:pt x="4679" y="7085"/>
                </a:cubicBezTo>
                <a:cubicBezTo>
                  <a:pt x="4870" y="6954"/>
                  <a:pt x="4918" y="6596"/>
                  <a:pt x="4656" y="6525"/>
                </a:cubicBezTo>
                <a:cubicBezTo>
                  <a:pt x="4763" y="6763"/>
                  <a:pt x="4560" y="6846"/>
                  <a:pt x="4441" y="6834"/>
                </a:cubicBezTo>
                <a:cubicBezTo>
                  <a:pt x="4394" y="6834"/>
                  <a:pt x="4346" y="6823"/>
                  <a:pt x="4310" y="6787"/>
                </a:cubicBezTo>
                <a:cubicBezTo>
                  <a:pt x="4275" y="6751"/>
                  <a:pt x="4239" y="6632"/>
                  <a:pt x="4275" y="6584"/>
                </a:cubicBezTo>
                <a:cubicBezTo>
                  <a:pt x="4310" y="6537"/>
                  <a:pt x="4418" y="6561"/>
                  <a:pt x="4382" y="6668"/>
                </a:cubicBezTo>
                <a:cubicBezTo>
                  <a:pt x="4406" y="6656"/>
                  <a:pt x="4418" y="6644"/>
                  <a:pt x="4429" y="6632"/>
                </a:cubicBezTo>
                <a:cubicBezTo>
                  <a:pt x="4477" y="6584"/>
                  <a:pt x="4477" y="6501"/>
                  <a:pt x="4429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10" y="6406"/>
                  <a:pt x="4298" y="6406"/>
                  <a:pt x="4287" y="6418"/>
                </a:cubicBezTo>
                <a:lnTo>
                  <a:pt x="4275" y="6418"/>
                </a:lnTo>
                <a:cubicBezTo>
                  <a:pt x="4239" y="6418"/>
                  <a:pt x="4215" y="6442"/>
                  <a:pt x="4191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48" y="6442"/>
                  <a:pt x="4929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5001" y="6287"/>
                  <a:pt x="4941" y="6180"/>
                </a:cubicBezTo>
                <a:cubicBezTo>
                  <a:pt x="4810" y="5906"/>
                  <a:pt x="4525" y="6001"/>
                  <a:pt x="4429" y="5894"/>
                </a:cubicBezTo>
                <a:cubicBezTo>
                  <a:pt x="4596" y="5870"/>
                  <a:pt x="4644" y="5775"/>
                  <a:pt x="4572" y="5632"/>
                </a:cubicBezTo>
                <a:cubicBezTo>
                  <a:pt x="4465" y="5775"/>
                  <a:pt x="4322" y="5668"/>
                  <a:pt x="4322" y="5537"/>
                </a:cubicBezTo>
                <a:cubicBezTo>
                  <a:pt x="4334" y="5322"/>
                  <a:pt x="4560" y="5060"/>
                  <a:pt x="4322" y="4727"/>
                </a:cubicBezTo>
                <a:cubicBezTo>
                  <a:pt x="4322" y="4656"/>
                  <a:pt x="4298" y="4584"/>
                  <a:pt x="4287" y="4525"/>
                </a:cubicBezTo>
                <a:cubicBezTo>
                  <a:pt x="4310" y="4572"/>
                  <a:pt x="4346" y="4620"/>
                  <a:pt x="4382" y="4668"/>
                </a:cubicBezTo>
                <a:cubicBezTo>
                  <a:pt x="4453" y="5072"/>
                  <a:pt x="4799" y="5108"/>
                  <a:pt x="4953" y="5239"/>
                </a:cubicBezTo>
                <a:cubicBezTo>
                  <a:pt x="5049" y="5334"/>
                  <a:pt x="5025" y="5513"/>
                  <a:pt x="4846" y="5489"/>
                </a:cubicBezTo>
                <a:cubicBezTo>
                  <a:pt x="4894" y="5632"/>
                  <a:pt x="5001" y="5668"/>
                  <a:pt x="5144" y="5561"/>
                </a:cubicBezTo>
                <a:cubicBezTo>
                  <a:pt x="5156" y="5715"/>
                  <a:pt x="4882" y="5834"/>
                  <a:pt x="4977" y="6132"/>
                </a:cubicBezTo>
                <a:cubicBezTo>
                  <a:pt x="5013" y="6251"/>
                  <a:pt x="5120" y="6358"/>
                  <a:pt x="5346" y="6489"/>
                </a:cubicBezTo>
                <a:lnTo>
                  <a:pt x="5346" y="6489"/>
                </a:lnTo>
                <a:cubicBezTo>
                  <a:pt x="4977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0" y="5346"/>
                  <a:pt x="5549" y="5549"/>
                  <a:pt x="5727" y="5811"/>
                </a:cubicBezTo>
                <a:cubicBezTo>
                  <a:pt x="5691" y="5799"/>
                  <a:pt x="5644" y="5811"/>
                  <a:pt x="5620" y="5822"/>
                </a:cubicBezTo>
                <a:lnTo>
                  <a:pt x="5620" y="5822"/>
                </a:lnTo>
                <a:cubicBezTo>
                  <a:pt x="5608" y="5834"/>
                  <a:pt x="5596" y="5846"/>
                  <a:pt x="5584" y="5858"/>
                </a:cubicBezTo>
                <a:cubicBezTo>
                  <a:pt x="5537" y="5906"/>
                  <a:pt x="5537" y="5989"/>
                  <a:pt x="5584" y="6049"/>
                </a:cubicBezTo>
                <a:cubicBezTo>
                  <a:pt x="5620" y="6072"/>
                  <a:pt x="5656" y="6084"/>
                  <a:pt x="5691" y="6084"/>
                </a:cubicBezTo>
                <a:cubicBezTo>
                  <a:pt x="5703" y="6084"/>
                  <a:pt x="5703" y="6084"/>
                  <a:pt x="5715" y="6084"/>
                </a:cubicBezTo>
                <a:cubicBezTo>
                  <a:pt x="5620" y="6025"/>
                  <a:pt x="5680" y="5942"/>
                  <a:pt x="5739" y="5942"/>
                </a:cubicBezTo>
                <a:cubicBezTo>
                  <a:pt x="5811" y="5953"/>
                  <a:pt x="5858" y="6061"/>
                  <a:pt x="5858" y="6108"/>
                </a:cubicBezTo>
                <a:cubicBezTo>
                  <a:pt x="5858" y="6156"/>
                  <a:pt x="5834" y="6203"/>
                  <a:pt x="5799" y="6239"/>
                </a:cubicBezTo>
                <a:cubicBezTo>
                  <a:pt x="5703" y="6394"/>
                  <a:pt x="5465" y="6346"/>
                  <a:pt x="5430" y="6168"/>
                </a:cubicBezTo>
                <a:cubicBezTo>
                  <a:pt x="5299" y="6406"/>
                  <a:pt x="5572" y="6620"/>
                  <a:pt x="5811" y="6573"/>
                </a:cubicBezTo>
                <a:cubicBezTo>
                  <a:pt x="5775" y="6739"/>
                  <a:pt x="5882" y="6775"/>
                  <a:pt x="5739" y="6942"/>
                </a:cubicBezTo>
                <a:cubicBezTo>
                  <a:pt x="6168" y="6799"/>
                  <a:pt x="6061" y="6561"/>
                  <a:pt x="6132" y="6394"/>
                </a:cubicBezTo>
                <a:lnTo>
                  <a:pt x="6132" y="6394"/>
                </a:lnTo>
                <a:cubicBezTo>
                  <a:pt x="6013" y="6751"/>
                  <a:pt x="6275" y="6870"/>
                  <a:pt x="6299" y="7156"/>
                </a:cubicBezTo>
                <a:cubicBezTo>
                  <a:pt x="6561" y="6846"/>
                  <a:pt x="6346" y="6656"/>
                  <a:pt x="6275" y="6430"/>
                </a:cubicBezTo>
                <a:lnTo>
                  <a:pt x="6275" y="6430"/>
                </a:lnTo>
                <a:cubicBezTo>
                  <a:pt x="6489" y="6977"/>
                  <a:pt x="6799" y="6846"/>
                  <a:pt x="7049" y="7073"/>
                </a:cubicBezTo>
                <a:cubicBezTo>
                  <a:pt x="6834" y="6811"/>
                  <a:pt x="6954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4" y="6584"/>
                  <a:pt x="7144" y="6311"/>
                </a:cubicBezTo>
                <a:cubicBezTo>
                  <a:pt x="6846" y="6299"/>
                  <a:pt x="6739" y="6025"/>
                  <a:pt x="6382" y="6144"/>
                </a:cubicBezTo>
                <a:lnTo>
                  <a:pt x="6382" y="6144"/>
                </a:lnTo>
                <a:cubicBezTo>
                  <a:pt x="6537" y="6072"/>
                  <a:pt x="6775" y="6180"/>
                  <a:pt x="6930" y="5751"/>
                </a:cubicBezTo>
                <a:cubicBezTo>
                  <a:pt x="6763" y="5906"/>
                  <a:pt x="6727" y="5787"/>
                  <a:pt x="6561" y="5822"/>
                </a:cubicBezTo>
                <a:cubicBezTo>
                  <a:pt x="6608" y="5596"/>
                  <a:pt x="6394" y="5310"/>
                  <a:pt x="6156" y="5441"/>
                </a:cubicBezTo>
                <a:cubicBezTo>
                  <a:pt x="6334" y="5489"/>
                  <a:pt x="6370" y="5715"/>
                  <a:pt x="6215" y="5822"/>
                </a:cubicBezTo>
                <a:cubicBezTo>
                  <a:pt x="6180" y="5846"/>
                  <a:pt x="6144" y="5870"/>
                  <a:pt x="6096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8"/>
                  <a:pt x="6049" y="5632"/>
                  <a:pt x="6025" y="5596"/>
                </a:cubicBezTo>
                <a:cubicBezTo>
                  <a:pt x="5965" y="5549"/>
                  <a:pt x="5894" y="5549"/>
                  <a:pt x="5834" y="5596"/>
                </a:cubicBezTo>
                <a:cubicBezTo>
                  <a:pt x="5822" y="5608"/>
                  <a:pt x="5811" y="5620"/>
                  <a:pt x="5811" y="5632"/>
                </a:cubicBezTo>
                <a:lnTo>
                  <a:pt x="5811" y="5644"/>
                </a:lnTo>
                <a:cubicBezTo>
                  <a:pt x="5787" y="5668"/>
                  <a:pt x="5775" y="5715"/>
                  <a:pt x="5787" y="5751"/>
                </a:cubicBezTo>
                <a:cubicBezTo>
                  <a:pt x="5525" y="5572"/>
                  <a:pt x="5322" y="5334"/>
                  <a:pt x="5191" y="5049"/>
                </a:cubicBezTo>
                <a:cubicBezTo>
                  <a:pt x="5668" y="5822"/>
                  <a:pt x="6084" y="5001"/>
                  <a:pt x="6465" y="5382"/>
                </a:cubicBezTo>
                <a:cubicBezTo>
                  <a:pt x="6453" y="5370"/>
                  <a:pt x="6442" y="5358"/>
                  <a:pt x="6430" y="5346"/>
                </a:cubicBezTo>
                <a:cubicBezTo>
                  <a:pt x="6442" y="5358"/>
                  <a:pt x="6453" y="5370"/>
                  <a:pt x="6465" y="5382"/>
                </a:cubicBezTo>
                <a:cubicBezTo>
                  <a:pt x="6346" y="5156"/>
                  <a:pt x="6227" y="5037"/>
                  <a:pt x="6108" y="5001"/>
                </a:cubicBezTo>
                <a:cubicBezTo>
                  <a:pt x="5811" y="4906"/>
                  <a:pt x="5691" y="5180"/>
                  <a:pt x="5549" y="5168"/>
                </a:cubicBezTo>
                <a:cubicBezTo>
                  <a:pt x="5656" y="5025"/>
                  <a:pt x="5608" y="4929"/>
                  <a:pt x="5477" y="4870"/>
                </a:cubicBezTo>
                <a:cubicBezTo>
                  <a:pt x="5489" y="5049"/>
                  <a:pt x="5322" y="5072"/>
                  <a:pt x="5227" y="4977"/>
                </a:cubicBezTo>
                <a:cubicBezTo>
                  <a:pt x="5084" y="4822"/>
                  <a:pt x="5060" y="4489"/>
                  <a:pt x="4656" y="4406"/>
                </a:cubicBezTo>
                <a:cubicBezTo>
                  <a:pt x="4596" y="4370"/>
                  <a:pt x="4537" y="4334"/>
                  <a:pt x="4477" y="4298"/>
                </a:cubicBezTo>
                <a:cubicBezTo>
                  <a:pt x="4537" y="4322"/>
                  <a:pt x="4608" y="4334"/>
                  <a:pt x="4679" y="4346"/>
                </a:cubicBezTo>
                <a:cubicBezTo>
                  <a:pt x="5013" y="4584"/>
                  <a:pt x="5275" y="4358"/>
                  <a:pt x="5489" y="4346"/>
                </a:cubicBezTo>
                <a:cubicBezTo>
                  <a:pt x="5620" y="4346"/>
                  <a:pt x="5727" y="4477"/>
                  <a:pt x="5584" y="4596"/>
                </a:cubicBezTo>
                <a:cubicBezTo>
                  <a:pt x="5727" y="4656"/>
                  <a:pt x="5822" y="4608"/>
                  <a:pt x="5846" y="4429"/>
                </a:cubicBezTo>
                <a:cubicBezTo>
                  <a:pt x="5953" y="4537"/>
                  <a:pt x="5846" y="4822"/>
                  <a:pt x="6132" y="4953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3"/>
                </a:cubicBezTo>
                <a:lnTo>
                  <a:pt x="5513" y="4263"/>
                </a:lnTo>
                <a:cubicBezTo>
                  <a:pt x="5811" y="4168"/>
                  <a:pt x="6120" y="4144"/>
                  <a:pt x="6430" y="4203"/>
                </a:cubicBezTo>
                <a:cubicBezTo>
                  <a:pt x="6406" y="4215"/>
                  <a:pt x="6382" y="4251"/>
                  <a:pt x="6370" y="4287"/>
                </a:cubicBezTo>
                <a:lnTo>
                  <a:pt x="6370" y="4298"/>
                </a:lnTo>
                <a:cubicBezTo>
                  <a:pt x="6370" y="4310"/>
                  <a:pt x="6370" y="4322"/>
                  <a:pt x="6370" y="4334"/>
                </a:cubicBezTo>
                <a:cubicBezTo>
                  <a:pt x="6382" y="4477"/>
                  <a:pt x="6561" y="4525"/>
                  <a:pt x="6620" y="4394"/>
                </a:cubicBezTo>
                <a:cubicBezTo>
                  <a:pt x="6513" y="4429"/>
                  <a:pt x="6501" y="4322"/>
                  <a:pt x="6549" y="4287"/>
                </a:cubicBezTo>
                <a:cubicBezTo>
                  <a:pt x="6596" y="4251"/>
                  <a:pt x="6704" y="4287"/>
                  <a:pt x="6751" y="4322"/>
                </a:cubicBezTo>
                <a:cubicBezTo>
                  <a:pt x="6775" y="4358"/>
                  <a:pt x="6799" y="4406"/>
                  <a:pt x="6799" y="4453"/>
                </a:cubicBezTo>
                <a:cubicBezTo>
                  <a:pt x="6799" y="4572"/>
                  <a:pt x="6727" y="4775"/>
                  <a:pt x="6489" y="4668"/>
                </a:cubicBezTo>
                <a:cubicBezTo>
                  <a:pt x="6561" y="4929"/>
                  <a:pt x="6906" y="4882"/>
                  <a:pt x="7037" y="4691"/>
                </a:cubicBezTo>
                <a:cubicBezTo>
                  <a:pt x="7132" y="4834"/>
                  <a:pt x="7239" y="4775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68"/>
                  <a:pt x="7585" y="4548"/>
                  <a:pt x="7799" y="4751"/>
                </a:cubicBezTo>
                <a:cubicBezTo>
                  <a:pt x="7775" y="4346"/>
                  <a:pt x="7477" y="4358"/>
                  <a:pt x="7263" y="4263"/>
                </a:cubicBezTo>
                <a:lnTo>
                  <a:pt x="7263" y="4263"/>
                </a:lnTo>
                <a:cubicBezTo>
                  <a:pt x="7799" y="4489"/>
                  <a:pt x="7930" y="4179"/>
                  <a:pt x="8275" y="4156"/>
                </a:cubicBezTo>
                <a:cubicBezTo>
                  <a:pt x="7930" y="4120"/>
                  <a:pt x="7799" y="3822"/>
                  <a:pt x="7263" y="4048"/>
                </a:cubicBezTo>
                <a:lnTo>
                  <a:pt x="7263" y="4048"/>
                </a:lnTo>
                <a:cubicBezTo>
                  <a:pt x="7477" y="3953"/>
                  <a:pt x="7775" y="3965"/>
                  <a:pt x="7799" y="3548"/>
                </a:cubicBezTo>
                <a:cubicBezTo>
                  <a:pt x="7585" y="3751"/>
                  <a:pt x="7311" y="3632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27"/>
                  <a:pt x="7251" y="3310"/>
                </a:cubicBezTo>
                <a:cubicBezTo>
                  <a:pt x="7239" y="3536"/>
                  <a:pt x="7132" y="3477"/>
                  <a:pt x="7037" y="3620"/>
                </a:cubicBezTo>
                <a:cubicBezTo>
                  <a:pt x="6906" y="3429"/>
                  <a:pt x="6561" y="3382"/>
                  <a:pt x="6489" y="3644"/>
                </a:cubicBezTo>
                <a:cubicBezTo>
                  <a:pt x="6727" y="3536"/>
                  <a:pt x="6799" y="3739"/>
                  <a:pt x="6799" y="3858"/>
                </a:cubicBezTo>
                <a:cubicBezTo>
                  <a:pt x="6799" y="3906"/>
                  <a:pt x="6775" y="3953"/>
                  <a:pt x="6751" y="3989"/>
                </a:cubicBezTo>
                <a:cubicBezTo>
                  <a:pt x="6704" y="4025"/>
                  <a:pt x="6596" y="4060"/>
                  <a:pt x="6549" y="4025"/>
                </a:cubicBezTo>
                <a:cubicBezTo>
                  <a:pt x="6501" y="3977"/>
                  <a:pt x="6513" y="3870"/>
                  <a:pt x="6620" y="3906"/>
                </a:cubicBezTo>
                <a:cubicBezTo>
                  <a:pt x="6620" y="3894"/>
                  <a:pt x="6608" y="3882"/>
                  <a:pt x="6596" y="3870"/>
                </a:cubicBezTo>
                <a:cubicBezTo>
                  <a:pt x="6537" y="3822"/>
                  <a:pt x="6465" y="3822"/>
                  <a:pt x="6418" y="3870"/>
                </a:cubicBezTo>
                <a:cubicBezTo>
                  <a:pt x="6394" y="3894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13"/>
                </a:cubicBezTo>
                <a:lnTo>
                  <a:pt x="6370" y="4013"/>
                </a:lnTo>
                <a:cubicBezTo>
                  <a:pt x="6382" y="4048"/>
                  <a:pt x="6406" y="4084"/>
                  <a:pt x="6430" y="4108"/>
                </a:cubicBezTo>
                <a:cubicBezTo>
                  <a:pt x="6132" y="4168"/>
                  <a:pt x="5811" y="4144"/>
                  <a:pt x="5513" y="4037"/>
                </a:cubicBezTo>
                <a:cubicBezTo>
                  <a:pt x="6406" y="4239"/>
                  <a:pt x="6108" y="3370"/>
                  <a:pt x="6656" y="3370"/>
                </a:cubicBezTo>
                <a:lnTo>
                  <a:pt x="6596" y="3370"/>
                </a:lnTo>
                <a:cubicBezTo>
                  <a:pt x="6620" y="3358"/>
                  <a:pt x="6632" y="3358"/>
                  <a:pt x="6656" y="3370"/>
                </a:cubicBezTo>
                <a:cubicBezTo>
                  <a:pt x="6406" y="3298"/>
                  <a:pt x="6239" y="3298"/>
                  <a:pt x="6132" y="3346"/>
                </a:cubicBezTo>
                <a:cubicBezTo>
                  <a:pt x="5858" y="3489"/>
                  <a:pt x="5965" y="3775"/>
                  <a:pt x="5858" y="3870"/>
                </a:cubicBezTo>
                <a:cubicBezTo>
                  <a:pt x="5834" y="3691"/>
                  <a:pt x="5727" y="3656"/>
                  <a:pt x="5596" y="3715"/>
                </a:cubicBezTo>
                <a:cubicBezTo>
                  <a:pt x="5727" y="3822"/>
                  <a:pt x="5632" y="3965"/>
                  <a:pt x="5489" y="3965"/>
                </a:cubicBezTo>
                <a:cubicBezTo>
                  <a:pt x="5287" y="3953"/>
                  <a:pt x="5025" y="3727"/>
                  <a:pt x="4679" y="3965"/>
                </a:cubicBezTo>
                <a:cubicBezTo>
                  <a:pt x="4620" y="3965"/>
                  <a:pt x="4548" y="3989"/>
                  <a:pt x="4489" y="4001"/>
                </a:cubicBezTo>
                <a:cubicBezTo>
                  <a:pt x="4548" y="3977"/>
                  <a:pt x="4596" y="3941"/>
                  <a:pt x="4656" y="3894"/>
                </a:cubicBezTo>
                <a:cubicBezTo>
                  <a:pt x="5060" y="3822"/>
                  <a:pt x="5096" y="3477"/>
                  <a:pt x="5227" y="3334"/>
                </a:cubicBezTo>
                <a:cubicBezTo>
                  <a:pt x="5322" y="3227"/>
                  <a:pt x="5501" y="3251"/>
                  <a:pt x="5477" y="3429"/>
                </a:cubicBezTo>
                <a:cubicBezTo>
                  <a:pt x="5620" y="3382"/>
                  <a:pt x="5656" y="3286"/>
                  <a:pt x="5549" y="3132"/>
                </a:cubicBezTo>
                <a:cubicBezTo>
                  <a:pt x="5703" y="3120"/>
                  <a:pt x="5834" y="3406"/>
                  <a:pt x="6120" y="3298"/>
                </a:cubicBezTo>
                <a:cubicBezTo>
                  <a:pt x="6239" y="3263"/>
                  <a:pt x="6346" y="3155"/>
                  <a:pt x="6477" y="2929"/>
                </a:cubicBezTo>
                <a:lnTo>
                  <a:pt x="6477" y="2929"/>
                </a:lnTo>
                <a:cubicBezTo>
                  <a:pt x="6084" y="3298"/>
                  <a:pt x="5680" y="2477"/>
                  <a:pt x="5203" y="3251"/>
                </a:cubicBezTo>
                <a:lnTo>
                  <a:pt x="5203" y="3251"/>
                </a:lnTo>
                <a:cubicBezTo>
                  <a:pt x="5334" y="2965"/>
                  <a:pt x="5537" y="2727"/>
                  <a:pt x="5799" y="2548"/>
                </a:cubicBezTo>
                <a:cubicBezTo>
                  <a:pt x="5787" y="2596"/>
                  <a:pt x="5799" y="2632"/>
                  <a:pt x="5811" y="2655"/>
                </a:cubicBezTo>
                <a:lnTo>
                  <a:pt x="5811" y="2667"/>
                </a:lnTo>
                <a:cubicBezTo>
                  <a:pt x="5822" y="2679"/>
                  <a:pt x="5834" y="2691"/>
                  <a:pt x="5846" y="2703"/>
                </a:cubicBezTo>
                <a:cubicBezTo>
                  <a:pt x="5942" y="2786"/>
                  <a:pt x="6096" y="2691"/>
                  <a:pt x="6061" y="2560"/>
                </a:cubicBezTo>
                <a:cubicBezTo>
                  <a:pt x="6013" y="2667"/>
                  <a:pt x="5918" y="2596"/>
                  <a:pt x="5930" y="2536"/>
                </a:cubicBezTo>
                <a:cubicBezTo>
                  <a:pt x="5942" y="2465"/>
                  <a:pt x="6037" y="2429"/>
                  <a:pt x="6096" y="2429"/>
                </a:cubicBezTo>
                <a:cubicBezTo>
                  <a:pt x="6144" y="2429"/>
                  <a:pt x="6192" y="2441"/>
                  <a:pt x="6227" y="2477"/>
                </a:cubicBezTo>
                <a:cubicBezTo>
                  <a:pt x="6311" y="2560"/>
                  <a:pt x="6406" y="2751"/>
                  <a:pt x="6156" y="2846"/>
                </a:cubicBezTo>
                <a:cubicBezTo>
                  <a:pt x="6394" y="2977"/>
                  <a:pt x="6608" y="2703"/>
                  <a:pt x="6561" y="2477"/>
                </a:cubicBezTo>
                <a:cubicBezTo>
                  <a:pt x="6727" y="2513"/>
                  <a:pt x="6763" y="2393"/>
                  <a:pt x="6930" y="2536"/>
                </a:cubicBezTo>
                <a:cubicBezTo>
                  <a:pt x="6787" y="2108"/>
                  <a:pt x="6549" y="2227"/>
                  <a:pt x="6382" y="2155"/>
                </a:cubicBezTo>
                <a:lnTo>
                  <a:pt x="6382" y="2155"/>
                </a:lnTo>
                <a:cubicBezTo>
                  <a:pt x="6739" y="2263"/>
                  <a:pt x="6846" y="2001"/>
                  <a:pt x="7144" y="1977"/>
                </a:cubicBezTo>
                <a:cubicBezTo>
                  <a:pt x="6834" y="1715"/>
                  <a:pt x="6632" y="1929"/>
                  <a:pt x="6418" y="2012"/>
                </a:cubicBezTo>
                <a:lnTo>
                  <a:pt x="6418" y="2012"/>
                </a:lnTo>
                <a:cubicBezTo>
                  <a:pt x="6965" y="1786"/>
                  <a:pt x="6834" y="1489"/>
                  <a:pt x="7061" y="1227"/>
                </a:cubicBezTo>
                <a:cubicBezTo>
                  <a:pt x="6799" y="1441"/>
                  <a:pt x="6489" y="1322"/>
                  <a:pt x="6275" y="1858"/>
                </a:cubicBezTo>
                <a:lnTo>
                  <a:pt x="6275" y="1858"/>
                </a:lnTo>
                <a:cubicBezTo>
                  <a:pt x="6358" y="1643"/>
                  <a:pt x="6573" y="1441"/>
                  <a:pt x="6299" y="1131"/>
                </a:cubicBezTo>
                <a:cubicBezTo>
                  <a:pt x="6287" y="1429"/>
                  <a:pt x="6013" y="1536"/>
                  <a:pt x="6132" y="1893"/>
                </a:cubicBezTo>
                <a:lnTo>
                  <a:pt x="6132" y="1893"/>
                </a:lnTo>
                <a:cubicBezTo>
                  <a:pt x="6061" y="1739"/>
                  <a:pt x="6180" y="1501"/>
                  <a:pt x="5739" y="1346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4" y="1667"/>
                  <a:pt x="5299" y="1882"/>
                  <a:pt x="5430" y="2120"/>
                </a:cubicBezTo>
                <a:cubicBezTo>
                  <a:pt x="5477" y="1941"/>
                  <a:pt x="5703" y="1905"/>
                  <a:pt x="5811" y="2060"/>
                </a:cubicBezTo>
                <a:cubicBezTo>
                  <a:pt x="5834" y="2096"/>
                  <a:pt x="5858" y="2132"/>
                  <a:pt x="5858" y="2179"/>
                </a:cubicBezTo>
                <a:cubicBezTo>
                  <a:pt x="5858" y="2239"/>
                  <a:pt x="5811" y="2346"/>
                  <a:pt x="5751" y="2346"/>
                </a:cubicBezTo>
                <a:cubicBezTo>
                  <a:pt x="5680" y="2358"/>
                  <a:pt x="5620" y="2274"/>
                  <a:pt x="5715" y="2215"/>
                </a:cubicBezTo>
                <a:cubicBezTo>
                  <a:pt x="5584" y="2179"/>
                  <a:pt x="5489" y="2334"/>
                  <a:pt x="5584" y="2429"/>
                </a:cubicBezTo>
                <a:cubicBezTo>
                  <a:pt x="5596" y="2441"/>
                  <a:pt x="5608" y="2453"/>
                  <a:pt x="5620" y="2465"/>
                </a:cubicBezTo>
                <a:cubicBezTo>
                  <a:pt x="5644" y="2489"/>
                  <a:pt x="5680" y="2489"/>
                  <a:pt x="5727" y="2477"/>
                </a:cubicBezTo>
                <a:cubicBezTo>
                  <a:pt x="5549" y="2739"/>
                  <a:pt x="5310" y="2941"/>
                  <a:pt x="5025" y="3072"/>
                </a:cubicBezTo>
                <a:cubicBezTo>
                  <a:pt x="5799" y="2596"/>
                  <a:pt x="4977" y="2179"/>
                  <a:pt x="5358" y="1798"/>
                </a:cubicBezTo>
                <a:lnTo>
                  <a:pt x="5310" y="1834"/>
                </a:lnTo>
                <a:lnTo>
                  <a:pt x="5358" y="1798"/>
                </a:lnTo>
                <a:cubicBezTo>
                  <a:pt x="5132" y="1929"/>
                  <a:pt x="5013" y="2036"/>
                  <a:pt x="4977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6" y="2798"/>
                </a:cubicBezTo>
                <a:cubicBezTo>
                  <a:pt x="5025" y="2774"/>
                  <a:pt x="5049" y="2953"/>
                  <a:pt x="4953" y="3036"/>
                </a:cubicBezTo>
                <a:cubicBezTo>
                  <a:pt x="4799" y="3179"/>
                  <a:pt x="4465" y="3215"/>
                  <a:pt x="4382" y="3620"/>
                </a:cubicBezTo>
                <a:cubicBezTo>
                  <a:pt x="4346" y="3679"/>
                  <a:pt x="4310" y="3727"/>
                  <a:pt x="4275" y="3787"/>
                </a:cubicBezTo>
                <a:cubicBezTo>
                  <a:pt x="4298" y="3727"/>
                  <a:pt x="4310" y="3656"/>
                  <a:pt x="4322" y="3596"/>
                </a:cubicBezTo>
                <a:cubicBezTo>
                  <a:pt x="4548" y="3251"/>
                  <a:pt x="4334" y="3001"/>
                  <a:pt x="4322" y="2786"/>
                </a:cubicBezTo>
                <a:cubicBezTo>
                  <a:pt x="4322" y="2644"/>
                  <a:pt x="4453" y="2548"/>
                  <a:pt x="4572" y="2679"/>
                </a:cubicBezTo>
                <a:cubicBezTo>
                  <a:pt x="4632" y="2548"/>
                  <a:pt x="4584" y="2441"/>
                  <a:pt x="4418" y="2417"/>
                </a:cubicBezTo>
                <a:cubicBezTo>
                  <a:pt x="4513" y="2310"/>
                  <a:pt x="4799" y="2417"/>
                  <a:pt x="4941" y="2143"/>
                </a:cubicBezTo>
                <a:cubicBezTo>
                  <a:pt x="4989" y="2036"/>
                  <a:pt x="4989" y="1870"/>
                  <a:pt x="4929" y="1620"/>
                </a:cubicBezTo>
                <a:lnTo>
                  <a:pt x="4929" y="1620"/>
                </a:lnTo>
                <a:cubicBezTo>
                  <a:pt x="4929" y="2155"/>
                  <a:pt x="4048" y="1870"/>
                  <a:pt x="4251" y="2751"/>
                </a:cubicBezTo>
                <a:lnTo>
                  <a:pt x="4251" y="2751"/>
                </a:lnTo>
                <a:cubicBezTo>
                  <a:pt x="4144" y="2465"/>
                  <a:pt x="4120" y="2143"/>
                  <a:pt x="4179" y="1834"/>
                </a:cubicBezTo>
                <a:cubicBezTo>
                  <a:pt x="4203" y="1870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8" y="1905"/>
                  <a:pt x="4310" y="1905"/>
                  <a:pt x="4322" y="1905"/>
                </a:cubicBezTo>
                <a:cubicBezTo>
                  <a:pt x="4465" y="1893"/>
                  <a:pt x="4501" y="1715"/>
                  <a:pt x="4382" y="1643"/>
                </a:cubicBezTo>
                <a:cubicBezTo>
                  <a:pt x="4418" y="1762"/>
                  <a:pt x="4310" y="1774"/>
                  <a:pt x="4275" y="1727"/>
                </a:cubicBezTo>
                <a:cubicBezTo>
                  <a:pt x="4227" y="1667"/>
                  <a:pt x="4275" y="1560"/>
                  <a:pt x="4310" y="1524"/>
                </a:cubicBezTo>
                <a:cubicBezTo>
                  <a:pt x="4346" y="1489"/>
                  <a:pt x="4382" y="1477"/>
                  <a:pt x="4429" y="1477"/>
                </a:cubicBezTo>
                <a:cubicBezTo>
                  <a:pt x="4560" y="1465"/>
                  <a:pt x="4751" y="1548"/>
                  <a:pt x="4656" y="1786"/>
                </a:cubicBezTo>
                <a:cubicBezTo>
                  <a:pt x="4906" y="1715"/>
                  <a:pt x="4870" y="1358"/>
                  <a:pt x="4668" y="1227"/>
                </a:cubicBezTo>
                <a:cubicBezTo>
                  <a:pt x="4822" y="1131"/>
                  <a:pt x="4763" y="1036"/>
                  <a:pt x="4977" y="1024"/>
                </a:cubicBezTo>
                <a:cubicBezTo>
                  <a:pt x="4572" y="822"/>
                  <a:pt x="4477" y="1072"/>
                  <a:pt x="4322" y="1131"/>
                </a:cubicBezTo>
                <a:lnTo>
                  <a:pt x="4322" y="1131"/>
                </a:lnTo>
                <a:cubicBezTo>
                  <a:pt x="4656" y="953"/>
                  <a:pt x="4537" y="679"/>
                  <a:pt x="4739" y="465"/>
                </a:cubicBezTo>
                <a:cubicBezTo>
                  <a:pt x="4334" y="500"/>
                  <a:pt x="4334" y="798"/>
                  <a:pt x="4239" y="1000"/>
                </a:cubicBezTo>
                <a:lnTo>
                  <a:pt x="4239" y="1000"/>
                </a:lnTo>
                <a:cubicBezTo>
                  <a:pt x="4477" y="465"/>
                  <a:pt x="4167" y="334"/>
                  <a:pt x="4144" y="0"/>
                </a:cubicBezTo>
                <a:cubicBezTo>
                  <a:pt x="4108" y="334"/>
                  <a:pt x="3798" y="465"/>
                  <a:pt x="4037" y="1000"/>
                </a:cubicBezTo>
                <a:lnTo>
                  <a:pt x="4037" y="1000"/>
                </a:lnTo>
                <a:cubicBezTo>
                  <a:pt x="3929" y="798"/>
                  <a:pt x="3953" y="500"/>
                  <a:pt x="3536" y="465"/>
                </a:cubicBezTo>
                <a:cubicBezTo>
                  <a:pt x="3739" y="691"/>
                  <a:pt x="3620" y="953"/>
                  <a:pt x="3965" y="1131"/>
                </a:cubicBezTo>
                <a:lnTo>
                  <a:pt x="3965" y="1131"/>
                </a:lnTo>
                <a:cubicBezTo>
                  <a:pt x="3798" y="1072"/>
                  <a:pt x="3703" y="822"/>
                  <a:pt x="3298" y="1024"/>
                </a:cubicBezTo>
                <a:cubicBezTo>
                  <a:pt x="3513" y="1036"/>
                  <a:pt x="3465" y="1131"/>
                  <a:pt x="3608" y="1227"/>
                </a:cubicBezTo>
                <a:cubicBezTo>
                  <a:pt x="3405" y="1358"/>
                  <a:pt x="3370" y="1715"/>
                  <a:pt x="3620" y="1786"/>
                </a:cubicBezTo>
                <a:cubicBezTo>
                  <a:pt x="3525" y="1548"/>
                  <a:pt x="3715" y="1465"/>
                  <a:pt x="3846" y="1477"/>
                </a:cubicBezTo>
                <a:cubicBezTo>
                  <a:pt x="3894" y="1477"/>
                  <a:pt x="3929" y="1489"/>
                  <a:pt x="3965" y="1524"/>
                </a:cubicBezTo>
                <a:cubicBezTo>
                  <a:pt x="4001" y="1560"/>
                  <a:pt x="4048" y="1679"/>
                  <a:pt x="4001" y="1727"/>
                </a:cubicBezTo>
                <a:cubicBezTo>
                  <a:pt x="3965" y="1774"/>
                  <a:pt x="3858" y="1762"/>
                  <a:pt x="3894" y="1643"/>
                </a:cubicBezTo>
                <a:cubicBezTo>
                  <a:pt x="3775" y="1715"/>
                  <a:pt x="3810" y="1893"/>
                  <a:pt x="3953" y="1905"/>
                </a:cubicBezTo>
                <a:cubicBezTo>
                  <a:pt x="3965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72" y="1870"/>
                  <a:pt x="4096" y="1834"/>
                </a:cubicBezTo>
                <a:cubicBezTo>
                  <a:pt x="4156" y="2143"/>
                  <a:pt x="4132" y="2465"/>
                  <a:pt x="4025" y="2751"/>
                </a:cubicBezTo>
                <a:cubicBezTo>
                  <a:pt x="4227" y="1870"/>
                  <a:pt x="3358" y="2155"/>
                  <a:pt x="3346" y="1620"/>
                </a:cubicBezTo>
                <a:lnTo>
                  <a:pt x="3346" y="1679"/>
                </a:lnTo>
                <a:lnTo>
                  <a:pt x="3346" y="1620"/>
                </a:lnTo>
                <a:cubicBezTo>
                  <a:pt x="3286" y="1870"/>
                  <a:pt x="3286" y="2024"/>
                  <a:pt x="3334" y="2132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79" y="2441"/>
                  <a:pt x="3644" y="2536"/>
                  <a:pt x="3703" y="2679"/>
                </a:cubicBezTo>
                <a:cubicBezTo>
                  <a:pt x="3810" y="2536"/>
                  <a:pt x="3953" y="2644"/>
                  <a:pt x="3953" y="2774"/>
                </a:cubicBezTo>
                <a:cubicBezTo>
                  <a:pt x="3941" y="2989"/>
                  <a:pt x="3715" y="3251"/>
                  <a:pt x="3953" y="3584"/>
                </a:cubicBezTo>
                <a:cubicBezTo>
                  <a:pt x="3953" y="3656"/>
                  <a:pt x="3977" y="3727"/>
                  <a:pt x="3989" y="3787"/>
                </a:cubicBezTo>
                <a:cubicBezTo>
                  <a:pt x="3965" y="3727"/>
                  <a:pt x="3929" y="3667"/>
                  <a:pt x="3882" y="3620"/>
                </a:cubicBezTo>
                <a:cubicBezTo>
                  <a:pt x="3810" y="3203"/>
                  <a:pt x="3465" y="3179"/>
                  <a:pt x="3322" y="3036"/>
                </a:cubicBezTo>
                <a:cubicBezTo>
                  <a:pt x="3215" y="2941"/>
                  <a:pt x="3239" y="2774"/>
                  <a:pt x="3417" y="2786"/>
                </a:cubicBezTo>
                <a:cubicBezTo>
                  <a:pt x="3370" y="2655"/>
                  <a:pt x="3275" y="2608"/>
                  <a:pt x="3120" y="2715"/>
                </a:cubicBezTo>
                <a:cubicBezTo>
                  <a:pt x="3108" y="2572"/>
                  <a:pt x="3394" y="2441"/>
                  <a:pt x="3286" y="2155"/>
                </a:cubicBezTo>
                <a:cubicBezTo>
                  <a:pt x="3215" y="1989"/>
                  <a:pt x="3084" y="1870"/>
                  <a:pt x="2917" y="1798"/>
                </a:cubicBezTo>
                <a:cubicBezTo>
                  <a:pt x="3286" y="2179"/>
                  <a:pt x="2465" y="2596"/>
                  <a:pt x="3251" y="3072"/>
                </a:cubicBezTo>
                <a:cubicBezTo>
                  <a:pt x="2965" y="2941"/>
                  <a:pt x="2727" y="2739"/>
                  <a:pt x="2548" y="2477"/>
                </a:cubicBezTo>
                <a:cubicBezTo>
                  <a:pt x="2584" y="2489"/>
                  <a:pt x="2620" y="2477"/>
                  <a:pt x="2655" y="2465"/>
                </a:cubicBezTo>
                <a:cubicBezTo>
                  <a:pt x="2655" y="2465"/>
                  <a:pt x="2655" y="2465"/>
                  <a:pt x="2655" y="2465"/>
                </a:cubicBezTo>
                <a:cubicBezTo>
                  <a:pt x="2667" y="2453"/>
                  <a:pt x="2679" y="2441"/>
                  <a:pt x="2691" y="2429"/>
                </a:cubicBezTo>
                <a:cubicBezTo>
                  <a:pt x="2774" y="2346"/>
                  <a:pt x="2703" y="2191"/>
                  <a:pt x="2584" y="2203"/>
                </a:cubicBezTo>
                <a:cubicBezTo>
                  <a:pt x="2572" y="2203"/>
                  <a:pt x="2560" y="2203"/>
                  <a:pt x="2560" y="2203"/>
                </a:cubicBezTo>
                <a:cubicBezTo>
                  <a:pt x="2655" y="2263"/>
                  <a:pt x="2596" y="2358"/>
                  <a:pt x="2524" y="2346"/>
                </a:cubicBezTo>
                <a:cubicBezTo>
                  <a:pt x="2465" y="2322"/>
                  <a:pt x="2417" y="2227"/>
                  <a:pt x="2417" y="2167"/>
                </a:cubicBezTo>
                <a:cubicBezTo>
                  <a:pt x="2417" y="2132"/>
                  <a:pt x="2441" y="2084"/>
                  <a:pt x="2465" y="2048"/>
                </a:cubicBezTo>
                <a:cubicBezTo>
                  <a:pt x="2572" y="1893"/>
                  <a:pt x="2798" y="1929"/>
                  <a:pt x="2846" y="2108"/>
                </a:cubicBezTo>
                <a:cubicBezTo>
                  <a:pt x="2977" y="1882"/>
                  <a:pt x="2691" y="1667"/>
                  <a:pt x="2465" y="1715"/>
                </a:cubicBezTo>
                <a:cubicBezTo>
                  <a:pt x="2501" y="1536"/>
                  <a:pt x="2393" y="1512"/>
                  <a:pt x="2536" y="1334"/>
                </a:cubicBezTo>
                <a:cubicBezTo>
                  <a:pt x="2096" y="1489"/>
                  <a:pt x="2215" y="1727"/>
                  <a:pt x="2143" y="1893"/>
                </a:cubicBezTo>
                <a:lnTo>
                  <a:pt x="2143" y="1893"/>
                </a:lnTo>
                <a:cubicBezTo>
                  <a:pt x="2262" y="1524"/>
                  <a:pt x="1989" y="1417"/>
                  <a:pt x="1977" y="1120"/>
                </a:cubicBezTo>
                <a:cubicBezTo>
                  <a:pt x="1703" y="1441"/>
                  <a:pt x="1917" y="1631"/>
                  <a:pt x="2001" y="1858"/>
                </a:cubicBezTo>
                <a:lnTo>
                  <a:pt x="2001" y="1858"/>
                </a:lnTo>
                <a:cubicBezTo>
                  <a:pt x="1786" y="1310"/>
                  <a:pt x="1477" y="1429"/>
                  <a:pt x="1215" y="1215"/>
                </a:cubicBezTo>
                <a:cubicBezTo>
                  <a:pt x="1441" y="1477"/>
                  <a:pt x="1310" y="1786"/>
                  <a:pt x="1858" y="2001"/>
                </a:cubicBezTo>
                <a:lnTo>
                  <a:pt x="1858" y="2001"/>
                </a:lnTo>
                <a:cubicBezTo>
                  <a:pt x="1631" y="1917"/>
                  <a:pt x="1441" y="1703"/>
                  <a:pt x="1119" y="1977"/>
                </a:cubicBezTo>
                <a:cubicBezTo>
                  <a:pt x="1417" y="1989"/>
                  <a:pt x="1524" y="2263"/>
                  <a:pt x="1893" y="2143"/>
                </a:cubicBezTo>
                <a:lnTo>
                  <a:pt x="1893" y="2143"/>
                </a:lnTo>
                <a:cubicBezTo>
                  <a:pt x="1727" y="2215"/>
                  <a:pt x="1500" y="2096"/>
                  <a:pt x="1346" y="2536"/>
                </a:cubicBezTo>
                <a:cubicBezTo>
                  <a:pt x="1512" y="2382"/>
                  <a:pt x="1548" y="2501"/>
                  <a:pt x="1715" y="2465"/>
                </a:cubicBezTo>
                <a:cubicBezTo>
                  <a:pt x="1667" y="2691"/>
                  <a:pt x="1881" y="2977"/>
                  <a:pt x="2120" y="2846"/>
                </a:cubicBezTo>
                <a:cubicBezTo>
                  <a:pt x="1870" y="2751"/>
                  <a:pt x="1965" y="2548"/>
                  <a:pt x="2048" y="2465"/>
                </a:cubicBezTo>
                <a:cubicBezTo>
                  <a:pt x="2084" y="2441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46" y="2596"/>
                  <a:pt x="2262" y="2655"/>
                  <a:pt x="2215" y="2560"/>
                </a:cubicBezTo>
                <a:cubicBezTo>
                  <a:pt x="2167" y="2691"/>
                  <a:pt x="2334" y="2786"/>
                  <a:pt x="2429" y="2691"/>
                </a:cubicBezTo>
                <a:lnTo>
                  <a:pt x="2465" y="2655"/>
                </a:lnTo>
                <a:lnTo>
                  <a:pt x="2465" y="2655"/>
                </a:lnTo>
                <a:cubicBezTo>
                  <a:pt x="2477" y="2620"/>
                  <a:pt x="2489" y="2584"/>
                  <a:pt x="2477" y="2548"/>
                </a:cubicBezTo>
                <a:cubicBezTo>
                  <a:pt x="2739" y="2727"/>
                  <a:pt x="2941" y="2965"/>
                  <a:pt x="3072" y="3239"/>
                </a:cubicBezTo>
                <a:cubicBezTo>
                  <a:pt x="2596" y="2465"/>
                  <a:pt x="2179" y="3286"/>
                  <a:pt x="1798" y="2917"/>
                </a:cubicBezTo>
                <a:cubicBezTo>
                  <a:pt x="1917" y="3144"/>
                  <a:pt x="2036" y="3251"/>
                  <a:pt x="2155" y="3286"/>
                </a:cubicBezTo>
                <a:cubicBezTo>
                  <a:pt x="2453" y="3394"/>
                  <a:pt x="2572" y="3108"/>
                  <a:pt x="2715" y="3120"/>
                </a:cubicBezTo>
                <a:cubicBezTo>
                  <a:pt x="2608" y="3263"/>
                  <a:pt x="2655" y="3370"/>
                  <a:pt x="2786" y="3417"/>
                </a:cubicBezTo>
                <a:cubicBezTo>
                  <a:pt x="2774" y="3239"/>
                  <a:pt x="2941" y="3215"/>
                  <a:pt x="3036" y="3322"/>
                </a:cubicBezTo>
                <a:cubicBezTo>
                  <a:pt x="3179" y="3465"/>
                  <a:pt x="3215" y="3810"/>
                  <a:pt x="3620" y="3882"/>
                </a:cubicBezTo>
                <a:cubicBezTo>
                  <a:pt x="3667" y="3929"/>
                  <a:pt x="3727" y="3965"/>
                  <a:pt x="3786" y="3989"/>
                </a:cubicBezTo>
                <a:cubicBezTo>
                  <a:pt x="3727" y="3977"/>
                  <a:pt x="3656" y="3953"/>
                  <a:pt x="3584" y="3953"/>
                </a:cubicBezTo>
                <a:cubicBezTo>
                  <a:pt x="3251" y="3715"/>
                  <a:pt x="2989" y="3929"/>
                  <a:pt x="2774" y="3953"/>
                </a:cubicBezTo>
                <a:cubicBezTo>
                  <a:pt x="2643" y="3953"/>
                  <a:pt x="2536" y="3810"/>
                  <a:pt x="2679" y="3703"/>
                </a:cubicBezTo>
                <a:cubicBezTo>
                  <a:pt x="2536" y="3644"/>
                  <a:pt x="2441" y="3679"/>
                  <a:pt x="2417" y="3858"/>
                </a:cubicBezTo>
                <a:cubicBezTo>
                  <a:pt x="2310" y="3763"/>
                  <a:pt x="2417" y="3477"/>
                  <a:pt x="2132" y="3334"/>
                </a:cubicBezTo>
                <a:cubicBezTo>
                  <a:pt x="2024" y="3286"/>
                  <a:pt x="1870" y="3286"/>
                  <a:pt x="1620" y="3358"/>
                </a:cubicBezTo>
                <a:lnTo>
                  <a:pt x="1620" y="3358"/>
                </a:lnTo>
                <a:cubicBezTo>
                  <a:pt x="2155" y="3358"/>
                  <a:pt x="1870" y="4227"/>
                  <a:pt x="2751" y="4025"/>
                </a:cubicBezTo>
                <a:cubicBezTo>
                  <a:pt x="2465" y="4132"/>
                  <a:pt x="2143" y="4156"/>
                  <a:pt x="1834" y="4096"/>
                </a:cubicBezTo>
                <a:cubicBezTo>
                  <a:pt x="1870" y="4072"/>
                  <a:pt x="1893" y="4037"/>
                  <a:pt x="1893" y="4001"/>
                </a:cubicBezTo>
                <a:lnTo>
                  <a:pt x="1893" y="4001"/>
                </a:lnTo>
                <a:cubicBezTo>
                  <a:pt x="1905" y="3977"/>
                  <a:pt x="1905" y="3965"/>
                  <a:pt x="1893" y="3953"/>
                </a:cubicBezTo>
                <a:cubicBezTo>
                  <a:pt x="1893" y="3822"/>
                  <a:pt x="1715" y="3775"/>
                  <a:pt x="1643" y="3894"/>
                </a:cubicBezTo>
                <a:cubicBezTo>
                  <a:pt x="1751" y="3858"/>
                  <a:pt x="1774" y="3965"/>
                  <a:pt x="1727" y="4001"/>
                </a:cubicBezTo>
                <a:cubicBezTo>
                  <a:pt x="1667" y="4048"/>
                  <a:pt x="1560" y="4001"/>
                  <a:pt x="1524" y="3965"/>
                </a:cubicBezTo>
                <a:cubicBezTo>
                  <a:pt x="1489" y="3929"/>
                  <a:pt x="1477" y="3894"/>
                  <a:pt x="1477" y="3846"/>
                </a:cubicBezTo>
                <a:cubicBezTo>
                  <a:pt x="1477" y="3715"/>
                  <a:pt x="1536" y="3525"/>
                  <a:pt x="1786" y="3620"/>
                </a:cubicBezTo>
                <a:cubicBezTo>
                  <a:pt x="1715" y="3370"/>
                  <a:pt x="1358" y="3406"/>
                  <a:pt x="1227" y="3608"/>
                </a:cubicBezTo>
                <a:cubicBezTo>
                  <a:pt x="1131" y="3453"/>
                  <a:pt x="1036" y="3513"/>
                  <a:pt x="1024" y="3298"/>
                </a:cubicBezTo>
                <a:cubicBezTo>
                  <a:pt x="822" y="3703"/>
                  <a:pt x="1060" y="3798"/>
                  <a:pt x="1131" y="3953"/>
                </a:cubicBezTo>
                <a:lnTo>
                  <a:pt x="1131" y="3953"/>
                </a:lnTo>
                <a:cubicBezTo>
                  <a:pt x="953" y="3620"/>
                  <a:pt x="679" y="3739"/>
                  <a:pt x="465" y="3536"/>
                </a:cubicBezTo>
                <a:cubicBezTo>
                  <a:pt x="500" y="3941"/>
                  <a:pt x="786" y="3929"/>
                  <a:pt x="1000" y="4037"/>
                </a:cubicBezTo>
                <a:lnTo>
                  <a:pt x="1000" y="4037"/>
                </a:lnTo>
                <a:cubicBezTo>
                  <a:pt x="477" y="3822"/>
                  <a:pt x="346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53" y="4060"/>
                  <a:pt x="5644" y="4120"/>
                </a:cubicBezTo>
                <a:cubicBezTo>
                  <a:pt x="5715" y="4132"/>
                  <a:pt x="5787" y="4144"/>
                  <a:pt x="5870" y="4156"/>
                </a:cubicBezTo>
                <a:cubicBezTo>
                  <a:pt x="5799" y="4168"/>
                  <a:pt x="5715" y="4179"/>
                  <a:pt x="5644" y="4191"/>
                </a:cubicBezTo>
                <a:cubicBezTo>
                  <a:pt x="5453" y="4251"/>
                  <a:pt x="5275" y="4322"/>
                  <a:pt x="5096" y="4394"/>
                </a:cubicBezTo>
                <a:cubicBezTo>
                  <a:pt x="4989" y="4418"/>
                  <a:pt x="4870" y="4406"/>
                  <a:pt x="4763" y="4346"/>
                </a:cubicBezTo>
                <a:cubicBezTo>
                  <a:pt x="4941" y="4358"/>
                  <a:pt x="5096" y="4287"/>
                  <a:pt x="5215" y="4156"/>
                </a:cubicBezTo>
                <a:cubicBezTo>
                  <a:pt x="5096" y="4037"/>
                  <a:pt x="4941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2" y="4513"/>
                  <a:pt x="4918" y="4584"/>
                  <a:pt x="4977" y="4679"/>
                </a:cubicBezTo>
                <a:cubicBezTo>
                  <a:pt x="5049" y="4858"/>
                  <a:pt x="5132" y="5037"/>
                  <a:pt x="5227" y="5203"/>
                </a:cubicBezTo>
                <a:cubicBezTo>
                  <a:pt x="5263" y="5263"/>
                  <a:pt x="5310" y="5322"/>
                  <a:pt x="5358" y="5394"/>
                </a:cubicBezTo>
                <a:cubicBezTo>
                  <a:pt x="5299" y="5346"/>
                  <a:pt x="5239" y="5299"/>
                  <a:pt x="5168" y="5251"/>
                </a:cubicBezTo>
                <a:cubicBezTo>
                  <a:pt x="5001" y="5168"/>
                  <a:pt x="4822" y="5084"/>
                  <a:pt x="4644" y="5013"/>
                </a:cubicBezTo>
                <a:cubicBezTo>
                  <a:pt x="4548" y="4953"/>
                  <a:pt x="4477" y="4858"/>
                  <a:pt x="4441" y="4751"/>
                </a:cubicBezTo>
                <a:cubicBezTo>
                  <a:pt x="4560" y="4870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2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0" y="3001"/>
                  <a:pt x="5263" y="3060"/>
                  <a:pt x="5227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1" y="3513"/>
                </a:moveTo>
                <a:cubicBezTo>
                  <a:pt x="3882" y="3417"/>
                  <a:pt x="3858" y="3298"/>
                  <a:pt x="3894" y="3191"/>
                </a:cubicBezTo>
                <a:cubicBezTo>
                  <a:pt x="3917" y="3036"/>
                  <a:pt x="4037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7" y="5489"/>
                  <a:pt x="3965" y="5310"/>
                  <a:pt x="3894" y="5132"/>
                </a:cubicBezTo>
                <a:cubicBezTo>
                  <a:pt x="3858" y="5013"/>
                  <a:pt x="3882" y="4906"/>
                  <a:pt x="3941" y="4799"/>
                </a:cubicBezTo>
                <a:cubicBezTo>
                  <a:pt x="3929" y="4977"/>
                  <a:pt x="4001" y="5132"/>
                  <a:pt x="4132" y="5251"/>
                </a:cubicBezTo>
                <a:close/>
                <a:moveTo>
                  <a:pt x="3358" y="3394"/>
                </a:moveTo>
                <a:cubicBezTo>
                  <a:pt x="3346" y="3560"/>
                  <a:pt x="3417" y="3715"/>
                  <a:pt x="3536" y="3834"/>
                </a:cubicBezTo>
                <a:cubicBezTo>
                  <a:pt x="3429" y="3798"/>
                  <a:pt x="3334" y="3727"/>
                  <a:pt x="3275" y="3632"/>
                </a:cubicBezTo>
                <a:cubicBezTo>
                  <a:pt x="3203" y="3453"/>
                  <a:pt x="3120" y="3275"/>
                  <a:pt x="3024" y="3108"/>
                </a:cubicBezTo>
                <a:cubicBezTo>
                  <a:pt x="2989" y="3048"/>
                  <a:pt x="2941" y="2989"/>
                  <a:pt x="2894" y="2917"/>
                </a:cubicBezTo>
                <a:cubicBezTo>
                  <a:pt x="2953" y="2977"/>
                  <a:pt x="3024" y="3013"/>
                  <a:pt x="3084" y="3060"/>
                </a:cubicBezTo>
                <a:cubicBezTo>
                  <a:pt x="3251" y="3144"/>
                  <a:pt x="3429" y="3227"/>
                  <a:pt x="3608" y="3298"/>
                </a:cubicBezTo>
                <a:cubicBezTo>
                  <a:pt x="3703" y="3358"/>
                  <a:pt x="3775" y="3453"/>
                  <a:pt x="3810" y="3560"/>
                </a:cubicBezTo>
                <a:cubicBezTo>
                  <a:pt x="3691" y="3441"/>
                  <a:pt x="3525" y="3382"/>
                  <a:pt x="3358" y="3382"/>
                </a:cubicBezTo>
                <a:close/>
                <a:moveTo>
                  <a:pt x="3798" y="4751"/>
                </a:moveTo>
                <a:cubicBezTo>
                  <a:pt x="3775" y="4858"/>
                  <a:pt x="3703" y="4953"/>
                  <a:pt x="3608" y="5013"/>
                </a:cubicBezTo>
                <a:cubicBezTo>
                  <a:pt x="3429" y="5084"/>
                  <a:pt x="3251" y="5168"/>
                  <a:pt x="3072" y="5251"/>
                </a:cubicBezTo>
                <a:cubicBezTo>
                  <a:pt x="3013" y="5299"/>
                  <a:pt x="2953" y="5334"/>
                  <a:pt x="2894" y="5394"/>
                </a:cubicBezTo>
                <a:cubicBezTo>
                  <a:pt x="2941" y="5322"/>
                  <a:pt x="2989" y="5263"/>
                  <a:pt x="3024" y="5203"/>
                </a:cubicBezTo>
                <a:cubicBezTo>
                  <a:pt x="3120" y="5037"/>
                  <a:pt x="3191" y="4858"/>
                  <a:pt x="3263" y="4679"/>
                </a:cubicBezTo>
                <a:cubicBezTo>
                  <a:pt x="3334" y="4572"/>
                  <a:pt x="3417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5" y="4941"/>
                  <a:pt x="3691" y="4870"/>
                  <a:pt x="3810" y="4751"/>
                </a:cubicBezTo>
                <a:close/>
                <a:moveTo>
                  <a:pt x="2763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3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3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2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6" name="Google Shape;5696;p34"/>
          <p:cNvSpPr/>
          <p:nvPr/>
        </p:nvSpPr>
        <p:spPr>
          <a:xfrm rot="5400000">
            <a:off x="3789273" y="6983074"/>
            <a:ext cx="751059" cy="753143"/>
          </a:xfrm>
          <a:custGeom>
            <a:avLst/>
            <a:gdLst/>
            <a:ahLst/>
            <a:cxnLst/>
            <a:rect l="l" t="t" r="r" b="b"/>
            <a:pathLst>
              <a:path w="8288" h="8311" extrusionOk="0">
                <a:moveTo>
                  <a:pt x="1" y="4156"/>
                </a:moveTo>
                <a:cubicBezTo>
                  <a:pt x="334" y="4191"/>
                  <a:pt x="465" y="4489"/>
                  <a:pt x="1001" y="4263"/>
                </a:cubicBezTo>
                <a:lnTo>
                  <a:pt x="1001" y="4263"/>
                </a:lnTo>
                <a:cubicBezTo>
                  <a:pt x="798" y="4358"/>
                  <a:pt x="501" y="4346"/>
                  <a:pt x="465" y="4763"/>
                </a:cubicBezTo>
                <a:cubicBezTo>
                  <a:pt x="691" y="4560"/>
                  <a:pt x="953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4" y="4834"/>
                  <a:pt x="1239" y="4691"/>
                </a:cubicBezTo>
                <a:cubicBezTo>
                  <a:pt x="1358" y="4882"/>
                  <a:pt x="1715" y="4929"/>
                  <a:pt x="1786" y="4679"/>
                </a:cubicBezTo>
                <a:cubicBezTo>
                  <a:pt x="1548" y="4775"/>
                  <a:pt x="1465" y="4584"/>
                  <a:pt x="1477" y="4453"/>
                </a:cubicBezTo>
                <a:cubicBezTo>
                  <a:pt x="1477" y="4406"/>
                  <a:pt x="1489" y="4358"/>
                  <a:pt x="1525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5" y="4334"/>
                  <a:pt x="1763" y="4441"/>
                  <a:pt x="1644" y="4406"/>
                </a:cubicBezTo>
                <a:cubicBezTo>
                  <a:pt x="1715" y="4525"/>
                  <a:pt x="1894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44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70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0" y="4537"/>
                  <a:pt x="2418" y="4441"/>
                </a:cubicBezTo>
                <a:cubicBezTo>
                  <a:pt x="2441" y="4608"/>
                  <a:pt x="2548" y="4656"/>
                  <a:pt x="2679" y="4596"/>
                </a:cubicBezTo>
                <a:cubicBezTo>
                  <a:pt x="2548" y="4489"/>
                  <a:pt x="2644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56" y="4334"/>
                  <a:pt x="3727" y="4322"/>
                  <a:pt x="3787" y="4298"/>
                </a:cubicBezTo>
                <a:cubicBezTo>
                  <a:pt x="3727" y="4334"/>
                  <a:pt x="3668" y="4370"/>
                  <a:pt x="3620" y="4418"/>
                </a:cubicBezTo>
                <a:cubicBezTo>
                  <a:pt x="3215" y="4489"/>
                  <a:pt x="3180" y="4834"/>
                  <a:pt x="3037" y="4977"/>
                </a:cubicBezTo>
                <a:cubicBezTo>
                  <a:pt x="2953" y="5084"/>
                  <a:pt x="2775" y="5049"/>
                  <a:pt x="2799" y="4882"/>
                </a:cubicBezTo>
                <a:cubicBezTo>
                  <a:pt x="2656" y="4929"/>
                  <a:pt x="2608" y="5025"/>
                  <a:pt x="2727" y="5180"/>
                </a:cubicBezTo>
                <a:cubicBezTo>
                  <a:pt x="2572" y="5180"/>
                  <a:pt x="2441" y="4906"/>
                  <a:pt x="2156" y="5001"/>
                </a:cubicBezTo>
                <a:cubicBezTo>
                  <a:pt x="2037" y="5049"/>
                  <a:pt x="1929" y="5156"/>
                  <a:pt x="1798" y="5382"/>
                </a:cubicBezTo>
                <a:cubicBezTo>
                  <a:pt x="1810" y="5370"/>
                  <a:pt x="1822" y="5358"/>
                  <a:pt x="1834" y="5346"/>
                </a:cubicBezTo>
                <a:lnTo>
                  <a:pt x="1798" y="5382"/>
                </a:lnTo>
                <a:cubicBezTo>
                  <a:pt x="2179" y="5001"/>
                  <a:pt x="2596" y="5834"/>
                  <a:pt x="3072" y="5060"/>
                </a:cubicBezTo>
                <a:lnTo>
                  <a:pt x="3072" y="5060"/>
                </a:lnTo>
                <a:cubicBezTo>
                  <a:pt x="2941" y="5334"/>
                  <a:pt x="2739" y="5572"/>
                  <a:pt x="2477" y="5751"/>
                </a:cubicBezTo>
                <a:cubicBezTo>
                  <a:pt x="2489" y="5715"/>
                  <a:pt x="2477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41" y="5620"/>
                  <a:pt x="2429" y="5620"/>
                </a:cubicBezTo>
                <a:cubicBezTo>
                  <a:pt x="2334" y="5525"/>
                  <a:pt x="2167" y="5620"/>
                  <a:pt x="2215" y="5751"/>
                </a:cubicBezTo>
                <a:cubicBezTo>
                  <a:pt x="2263" y="5656"/>
                  <a:pt x="2358" y="5715"/>
                  <a:pt x="2346" y="5775"/>
                </a:cubicBezTo>
                <a:cubicBezTo>
                  <a:pt x="2334" y="5846"/>
                  <a:pt x="2227" y="5894"/>
                  <a:pt x="2179" y="5894"/>
                </a:cubicBezTo>
                <a:cubicBezTo>
                  <a:pt x="2132" y="5894"/>
                  <a:pt x="2084" y="5870"/>
                  <a:pt x="2048" y="5834"/>
                </a:cubicBezTo>
                <a:cubicBezTo>
                  <a:pt x="1906" y="5739"/>
                  <a:pt x="1941" y="5501"/>
                  <a:pt x="2120" y="5465"/>
                </a:cubicBezTo>
                <a:cubicBezTo>
                  <a:pt x="1882" y="5334"/>
                  <a:pt x="1667" y="5608"/>
                  <a:pt x="1715" y="5846"/>
                </a:cubicBezTo>
                <a:cubicBezTo>
                  <a:pt x="1548" y="5811"/>
                  <a:pt x="1513" y="5918"/>
                  <a:pt x="1346" y="5775"/>
                </a:cubicBezTo>
                <a:cubicBezTo>
                  <a:pt x="1489" y="6203"/>
                  <a:pt x="1727" y="6096"/>
                  <a:pt x="1894" y="6168"/>
                </a:cubicBezTo>
                <a:lnTo>
                  <a:pt x="1894" y="6168"/>
                </a:lnTo>
                <a:cubicBezTo>
                  <a:pt x="1536" y="6049"/>
                  <a:pt x="1429" y="6323"/>
                  <a:pt x="1132" y="6334"/>
                </a:cubicBezTo>
                <a:cubicBezTo>
                  <a:pt x="1441" y="6596"/>
                  <a:pt x="1632" y="6382"/>
                  <a:pt x="1858" y="6311"/>
                </a:cubicBezTo>
                <a:lnTo>
                  <a:pt x="1858" y="6311"/>
                </a:lnTo>
                <a:cubicBezTo>
                  <a:pt x="1310" y="6525"/>
                  <a:pt x="1429" y="6834"/>
                  <a:pt x="1215" y="7096"/>
                </a:cubicBezTo>
                <a:cubicBezTo>
                  <a:pt x="1477" y="6870"/>
                  <a:pt x="1786" y="7001"/>
                  <a:pt x="2001" y="6453"/>
                </a:cubicBezTo>
                <a:lnTo>
                  <a:pt x="2001" y="6453"/>
                </a:lnTo>
                <a:cubicBezTo>
                  <a:pt x="1917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01" y="6763"/>
                  <a:pt x="2465" y="6596"/>
                </a:cubicBezTo>
                <a:cubicBezTo>
                  <a:pt x="2691" y="6644"/>
                  <a:pt x="2977" y="6430"/>
                  <a:pt x="2846" y="6192"/>
                </a:cubicBezTo>
                <a:cubicBezTo>
                  <a:pt x="2751" y="6442"/>
                  <a:pt x="2548" y="6346"/>
                  <a:pt x="2465" y="6251"/>
                </a:cubicBezTo>
                <a:cubicBezTo>
                  <a:pt x="2441" y="6227"/>
                  <a:pt x="2418" y="6180"/>
                  <a:pt x="2418" y="6132"/>
                </a:cubicBezTo>
                <a:cubicBezTo>
                  <a:pt x="2418" y="6072"/>
                  <a:pt x="2465" y="5977"/>
                  <a:pt x="2537" y="5965"/>
                </a:cubicBezTo>
                <a:cubicBezTo>
                  <a:pt x="2596" y="5953"/>
                  <a:pt x="2656" y="6049"/>
                  <a:pt x="2560" y="6096"/>
                </a:cubicBezTo>
                <a:cubicBezTo>
                  <a:pt x="2691" y="6132"/>
                  <a:pt x="2787" y="5977"/>
                  <a:pt x="2691" y="5882"/>
                </a:cubicBezTo>
                <a:cubicBezTo>
                  <a:pt x="2679" y="5870"/>
                  <a:pt x="2668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0" y="5834"/>
                </a:cubicBezTo>
                <a:cubicBezTo>
                  <a:pt x="2727" y="5572"/>
                  <a:pt x="2977" y="5370"/>
                  <a:pt x="3251" y="5239"/>
                </a:cubicBezTo>
                <a:cubicBezTo>
                  <a:pt x="2477" y="5715"/>
                  <a:pt x="3299" y="6132"/>
                  <a:pt x="2918" y="6513"/>
                </a:cubicBezTo>
                <a:cubicBezTo>
                  <a:pt x="2941" y="6501"/>
                  <a:pt x="2953" y="6489"/>
                  <a:pt x="2965" y="6477"/>
                </a:cubicBezTo>
                <a:cubicBezTo>
                  <a:pt x="2953" y="6489"/>
                  <a:pt x="2941" y="6501"/>
                  <a:pt x="2918" y="6513"/>
                </a:cubicBezTo>
                <a:cubicBezTo>
                  <a:pt x="3156" y="6382"/>
                  <a:pt x="3263" y="6275"/>
                  <a:pt x="3299" y="6156"/>
                </a:cubicBezTo>
                <a:cubicBezTo>
                  <a:pt x="3406" y="5858"/>
                  <a:pt x="3120" y="5739"/>
                  <a:pt x="3132" y="5596"/>
                </a:cubicBezTo>
                <a:cubicBezTo>
                  <a:pt x="3275" y="5703"/>
                  <a:pt x="3370" y="5656"/>
                  <a:pt x="3430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22" y="5096"/>
                  <a:pt x="3894" y="4691"/>
                </a:cubicBezTo>
                <a:cubicBezTo>
                  <a:pt x="3930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27" y="5060"/>
                  <a:pt x="3942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70" y="5894"/>
                </a:cubicBezTo>
                <a:cubicBezTo>
                  <a:pt x="3775" y="6001"/>
                  <a:pt x="3489" y="5894"/>
                  <a:pt x="3346" y="6168"/>
                </a:cubicBezTo>
                <a:cubicBezTo>
                  <a:pt x="3287" y="6346"/>
                  <a:pt x="3299" y="6525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37" y="5561"/>
                </a:cubicBezTo>
                <a:lnTo>
                  <a:pt x="4037" y="5561"/>
                </a:lnTo>
                <a:cubicBezTo>
                  <a:pt x="4144" y="5846"/>
                  <a:pt x="4168" y="6168"/>
                  <a:pt x="4108" y="6477"/>
                </a:cubicBezTo>
                <a:cubicBezTo>
                  <a:pt x="4084" y="6442"/>
                  <a:pt x="4049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65" y="6418"/>
                </a:cubicBezTo>
                <a:cubicBezTo>
                  <a:pt x="3822" y="6418"/>
                  <a:pt x="3787" y="6596"/>
                  <a:pt x="3906" y="6668"/>
                </a:cubicBezTo>
                <a:cubicBezTo>
                  <a:pt x="3870" y="6561"/>
                  <a:pt x="3977" y="6537"/>
                  <a:pt x="4013" y="6584"/>
                </a:cubicBezTo>
                <a:cubicBezTo>
                  <a:pt x="4061" y="6644"/>
                  <a:pt x="4013" y="6751"/>
                  <a:pt x="3977" y="6787"/>
                </a:cubicBezTo>
                <a:cubicBezTo>
                  <a:pt x="3942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8" y="6954"/>
                  <a:pt x="3620" y="7085"/>
                </a:cubicBezTo>
                <a:cubicBezTo>
                  <a:pt x="3465" y="7180"/>
                  <a:pt x="3525" y="7275"/>
                  <a:pt x="3310" y="7287"/>
                </a:cubicBezTo>
                <a:cubicBezTo>
                  <a:pt x="3715" y="7489"/>
                  <a:pt x="3799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51" y="7632"/>
                  <a:pt x="3549" y="7847"/>
                </a:cubicBezTo>
                <a:cubicBezTo>
                  <a:pt x="3953" y="7811"/>
                  <a:pt x="3942" y="7513"/>
                  <a:pt x="4049" y="7311"/>
                </a:cubicBezTo>
                <a:lnTo>
                  <a:pt x="4049" y="7311"/>
                </a:lnTo>
                <a:cubicBezTo>
                  <a:pt x="3811" y="7847"/>
                  <a:pt x="4120" y="7977"/>
                  <a:pt x="4144" y="8311"/>
                </a:cubicBezTo>
                <a:cubicBezTo>
                  <a:pt x="4180" y="7977"/>
                  <a:pt x="4489" y="7847"/>
                  <a:pt x="4251" y="7311"/>
                </a:cubicBezTo>
                <a:lnTo>
                  <a:pt x="4251" y="7311"/>
                </a:lnTo>
                <a:cubicBezTo>
                  <a:pt x="4358" y="7513"/>
                  <a:pt x="4346" y="7811"/>
                  <a:pt x="4751" y="7847"/>
                </a:cubicBezTo>
                <a:cubicBezTo>
                  <a:pt x="4549" y="7620"/>
                  <a:pt x="4668" y="7358"/>
                  <a:pt x="4334" y="7180"/>
                </a:cubicBezTo>
                <a:lnTo>
                  <a:pt x="4334" y="7180"/>
                </a:lnTo>
                <a:cubicBezTo>
                  <a:pt x="4489" y="7239"/>
                  <a:pt x="4584" y="7489"/>
                  <a:pt x="4989" y="7287"/>
                </a:cubicBezTo>
                <a:cubicBezTo>
                  <a:pt x="4775" y="7275"/>
                  <a:pt x="4823" y="7180"/>
                  <a:pt x="4680" y="7085"/>
                </a:cubicBezTo>
                <a:cubicBezTo>
                  <a:pt x="4882" y="6954"/>
                  <a:pt x="4918" y="6596"/>
                  <a:pt x="4668" y="6525"/>
                </a:cubicBezTo>
                <a:cubicBezTo>
                  <a:pt x="4763" y="6763"/>
                  <a:pt x="4573" y="6846"/>
                  <a:pt x="4442" y="6834"/>
                </a:cubicBezTo>
                <a:cubicBezTo>
                  <a:pt x="4394" y="6834"/>
                  <a:pt x="4358" y="6823"/>
                  <a:pt x="4323" y="6787"/>
                </a:cubicBezTo>
                <a:cubicBezTo>
                  <a:pt x="4287" y="6751"/>
                  <a:pt x="4239" y="6632"/>
                  <a:pt x="4287" y="6584"/>
                </a:cubicBezTo>
                <a:cubicBezTo>
                  <a:pt x="4323" y="6537"/>
                  <a:pt x="4430" y="6561"/>
                  <a:pt x="4394" y="6668"/>
                </a:cubicBezTo>
                <a:cubicBezTo>
                  <a:pt x="4406" y="6656"/>
                  <a:pt x="4418" y="6644"/>
                  <a:pt x="4430" y="6632"/>
                </a:cubicBezTo>
                <a:cubicBezTo>
                  <a:pt x="4477" y="6584"/>
                  <a:pt x="4477" y="6501"/>
                  <a:pt x="4430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23" y="6406"/>
                  <a:pt x="4311" y="6406"/>
                  <a:pt x="4299" y="6418"/>
                </a:cubicBezTo>
                <a:lnTo>
                  <a:pt x="4287" y="6418"/>
                </a:lnTo>
                <a:cubicBezTo>
                  <a:pt x="4251" y="6418"/>
                  <a:pt x="4215" y="6442"/>
                  <a:pt x="4203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61" y="6442"/>
                  <a:pt x="4930" y="6156"/>
                  <a:pt x="4942" y="6692"/>
                </a:cubicBezTo>
                <a:lnTo>
                  <a:pt x="4942" y="6644"/>
                </a:lnTo>
                <a:lnTo>
                  <a:pt x="4942" y="6692"/>
                </a:lnTo>
                <a:cubicBezTo>
                  <a:pt x="5013" y="6442"/>
                  <a:pt x="5013" y="6287"/>
                  <a:pt x="4954" y="6180"/>
                </a:cubicBezTo>
                <a:cubicBezTo>
                  <a:pt x="4823" y="5906"/>
                  <a:pt x="4537" y="6001"/>
                  <a:pt x="4430" y="5894"/>
                </a:cubicBezTo>
                <a:cubicBezTo>
                  <a:pt x="4608" y="5870"/>
                  <a:pt x="4656" y="5775"/>
                  <a:pt x="4584" y="5632"/>
                </a:cubicBezTo>
                <a:cubicBezTo>
                  <a:pt x="4465" y="5775"/>
                  <a:pt x="4334" y="5668"/>
                  <a:pt x="4334" y="5537"/>
                </a:cubicBezTo>
                <a:cubicBezTo>
                  <a:pt x="4346" y="5322"/>
                  <a:pt x="4561" y="5060"/>
                  <a:pt x="4334" y="4727"/>
                </a:cubicBezTo>
                <a:cubicBezTo>
                  <a:pt x="4323" y="4656"/>
                  <a:pt x="4311" y="4584"/>
                  <a:pt x="4287" y="4525"/>
                </a:cubicBezTo>
                <a:cubicBezTo>
                  <a:pt x="4323" y="4584"/>
                  <a:pt x="4358" y="4644"/>
                  <a:pt x="4406" y="4703"/>
                </a:cubicBezTo>
                <a:cubicBezTo>
                  <a:pt x="4477" y="5108"/>
                  <a:pt x="4811" y="5132"/>
                  <a:pt x="4965" y="5275"/>
                </a:cubicBezTo>
                <a:cubicBezTo>
                  <a:pt x="5073" y="5370"/>
                  <a:pt x="5037" y="5537"/>
                  <a:pt x="4858" y="5525"/>
                </a:cubicBezTo>
                <a:cubicBezTo>
                  <a:pt x="4918" y="5656"/>
                  <a:pt x="5013" y="5703"/>
                  <a:pt x="5156" y="5596"/>
                </a:cubicBezTo>
                <a:cubicBezTo>
                  <a:pt x="5168" y="5739"/>
                  <a:pt x="4894" y="5870"/>
                  <a:pt x="4989" y="6156"/>
                </a:cubicBezTo>
                <a:cubicBezTo>
                  <a:pt x="5037" y="6275"/>
                  <a:pt x="5144" y="6394"/>
                  <a:pt x="5370" y="6513"/>
                </a:cubicBezTo>
                <a:lnTo>
                  <a:pt x="5370" y="6513"/>
                </a:lnTo>
                <a:cubicBezTo>
                  <a:pt x="5001" y="6132"/>
                  <a:pt x="5823" y="5715"/>
                  <a:pt x="5049" y="5239"/>
                </a:cubicBezTo>
                <a:lnTo>
                  <a:pt x="5049" y="5239"/>
                </a:lnTo>
                <a:cubicBezTo>
                  <a:pt x="5323" y="5370"/>
                  <a:pt x="5573" y="5584"/>
                  <a:pt x="5739" y="5834"/>
                </a:cubicBezTo>
                <a:cubicBezTo>
                  <a:pt x="5704" y="5834"/>
                  <a:pt x="5668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9" y="5942"/>
                  <a:pt x="5549" y="6025"/>
                  <a:pt x="5596" y="6072"/>
                </a:cubicBezTo>
                <a:cubicBezTo>
                  <a:pt x="5620" y="6096"/>
                  <a:pt x="5668" y="6108"/>
                  <a:pt x="5704" y="6108"/>
                </a:cubicBezTo>
                <a:lnTo>
                  <a:pt x="5727" y="6108"/>
                </a:lnTo>
                <a:cubicBezTo>
                  <a:pt x="5632" y="6049"/>
                  <a:pt x="5692" y="5965"/>
                  <a:pt x="5751" y="5977"/>
                </a:cubicBezTo>
                <a:cubicBezTo>
                  <a:pt x="5823" y="5977"/>
                  <a:pt x="5870" y="6084"/>
                  <a:pt x="5870" y="6144"/>
                </a:cubicBezTo>
                <a:cubicBezTo>
                  <a:pt x="5858" y="6192"/>
                  <a:pt x="5847" y="6227"/>
                  <a:pt x="5811" y="6263"/>
                </a:cubicBezTo>
                <a:cubicBezTo>
                  <a:pt x="5716" y="6418"/>
                  <a:pt x="5477" y="6382"/>
                  <a:pt x="5442" y="6203"/>
                </a:cubicBezTo>
                <a:cubicBezTo>
                  <a:pt x="5311" y="6442"/>
                  <a:pt x="5585" y="6656"/>
                  <a:pt x="5823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3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87" y="6894"/>
                  <a:pt x="6311" y="7192"/>
                </a:cubicBezTo>
                <a:cubicBezTo>
                  <a:pt x="6573" y="6882"/>
                  <a:pt x="6358" y="6680"/>
                  <a:pt x="6275" y="6465"/>
                </a:cubicBezTo>
                <a:lnTo>
                  <a:pt x="6275" y="6465"/>
                </a:lnTo>
                <a:cubicBezTo>
                  <a:pt x="6501" y="7001"/>
                  <a:pt x="6811" y="6882"/>
                  <a:pt x="7061" y="7096"/>
                </a:cubicBezTo>
                <a:cubicBezTo>
                  <a:pt x="6847" y="6834"/>
                  <a:pt x="6966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7" y="6608"/>
                  <a:pt x="7156" y="6346"/>
                </a:cubicBezTo>
                <a:cubicBezTo>
                  <a:pt x="6859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49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3" y="5846"/>
                </a:cubicBezTo>
                <a:cubicBezTo>
                  <a:pt x="6620" y="5620"/>
                  <a:pt x="6394" y="5346"/>
                  <a:pt x="6168" y="5477"/>
                </a:cubicBezTo>
                <a:cubicBezTo>
                  <a:pt x="6347" y="5513"/>
                  <a:pt x="6382" y="5751"/>
                  <a:pt x="6228" y="5846"/>
                </a:cubicBezTo>
                <a:cubicBezTo>
                  <a:pt x="6192" y="5882"/>
                  <a:pt x="6156" y="5894"/>
                  <a:pt x="6108" y="5906"/>
                </a:cubicBezTo>
                <a:cubicBezTo>
                  <a:pt x="6049" y="5906"/>
                  <a:pt x="5942" y="5858"/>
                  <a:pt x="5942" y="5787"/>
                </a:cubicBezTo>
                <a:cubicBezTo>
                  <a:pt x="5930" y="5727"/>
                  <a:pt x="6013" y="5668"/>
                  <a:pt x="6073" y="5763"/>
                </a:cubicBezTo>
                <a:cubicBezTo>
                  <a:pt x="6073" y="5751"/>
                  <a:pt x="6073" y="5739"/>
                  <a:pt x="6073" y="5739"/>
                </a:cubicBezTo>
                <a:cubicBezTo>
                  <a:pt x="6073" y="5691"/>
                  <a:pt x="6061" y="5656"/>
                  <a:pt x="6037" y="5632"/>
                </a:cubicBezTo>
                <a:cubicBezTo>
                  <a:pt x="5977" y="5584"/>
                  <a:pt x="5906" y="5584"/>
                  <a:pt x="5847" y="5632"/>
                </a:cubicBezTo>
                <a:cubicBezTo>
                  <a:pt x="5835" y="5644"/>
                  <a:pt x="5823" y="5656"/>
                  <a:pt x="5823" y="5668"/>
                </a:cubicBezTo>
                <a:lnTo>
                  <a:pt x="5823" y="5668"/>
                </a:lnTo>
                <a:cubicBezTo>
                  <a:pt x="5799" y="5703"/>
                  <a:pt x="5787" y="5739"/>
                  <a:pt x="5799" y="5775"/>
                </a:cubicBezTo>
                <a:cubicBezTo>
                  <a:pt x="5537" y="5608"/>
                  <a:pt x="5335" y="5358"/>
                  <a:pt x="5204" y="5084"/>
                </a:cubicBezTo>
                <a:cubicBezTo>
                  <a:pt x="5680" y="5858"/>
                  <a:pt x="6097" y="5037"/>
                  <a:pt x="6478" y="5406"/>
                </a:cubicBezTo>
                <a:cubicBezTo>
                  <a:pt x="6466" y="5394"/>
                  <a:pt x="6454" y="5382"/>
                  <a:pt x="6442" y="5370"/>
                </a:cubicBezTo>
                <a:cubicBezTo>
                  <a:pt x="6454" y="5382"/>
                  <a:pt x="6466" y="5394"/>
                  <a:pt x="6478" y="5406"/>
                </a:cubicBezTo>
                <a:cubicBezTo>
                  <a:pt x="6358" y="5180"/>
                  <a:pt x="6239" y="5072"/>
                  <a:pt x="6120" y="5037"/>
                </a:cubicBezTo>
                <a:cubicBezTo>
                  <a:pt x="5823" y="4929"/>
                  <a:pt x="5704" y="5203"/>
                  <a:pt x="5561" y="5203"/>
                </a:cubicBezTo>
                <a:cubicBezTo>
                  <a:pt x="5668" y="5060"/>
                  <a:pt x="5620" y="4953"/>
                  <a:pt x="5489" y="4906"/>
                </a:cubicBezTo>
                <a:cubicBezTo>
                  <a:pt x="5501" y="5084"/>
                  <a:pt x="5335" y="5108"/>
                  <a:pt x="5239" y="5001"/>
                </a:cubicBezTo>
                <a:cubicBezTo>
                  <a:pt x="5096" y="4858"/>
                  <a:pt x="5073" y="4513"/>
                  <a:pt x="4668" y="4441"/>
                </a:cubicBezTo>
                <a:cubicBezTo>
                  <a:pt x="4608" y="4394"/>
                  <a:pt x="4549" y="4358"/>
                  <a:pt x="4489" y="4334"/>
                </a:cubicBezTo>
                <a:cubicBezTo>
                  <a:pt x="4549" y="4346"/>
                  <a:pt x="4620" y="4370"/>
                  <a:pt x="4692" y="4370"/>
                </a:cubicBezTo>
                <a:cubicBezTo>
                  <a:pt x="5025" y="4608"/>
                  <a:pt x="5287" y="4394"/>
                  <a:pt x="5501" y="4370"/>
                </a:cubicBezTo>
                <a:cubicBezTo>
                  <a:pt x="5632" y="4370"/>
                  <a:pt x="5739" y="4513"/>
                  <a:pt x="5596" y="4620"/>
                </a:cubicBezTo>
                <a:cubicBezTo>
                  <a:pt x="5739" y="4679"/>
                  <a:pt x="5835" y="4644"/>
                  <a:pt x="5858" y="4465"/>
                </a:cubicBezTo>
                <a:cubicBezTo>
                  <a:pt x="5966" y="4560"/>
                  <a:pt x="5858" y="4846"/>
                  <a:pt x="6144" y="4989"/>
                </a:cubicBezTo>
                <a:cubicBezTo>
                  <a:pt x="6251" y="5037"/>
                  <a:pt x="6406" y="5037"/>
                  <a:pt x="6656" y="4965"/>
                </a:cubicBezTo>
                <a:lnTo>
                  <a:pt x="6656" y="4965"/>
                </a:lnTo>
                <a:cubicBezTo>
                  <a:pt x="6120" y="4965"/>
                  <a:pt x="6406" y="4096"/>
                  <a:pt x="5525" y="4298"/>
                </a:cubicBezTo>
                <a:lnTo>
                  <a:pt x="5525" y="4298"/>
                </a:lnTo>
                <a:cubicBezTo>
                  <a:pt x="5823" y="4191"/>
                  <a:pt x="6144" y="4168"/>
                  <a:pt x="6442" y="4227"/>
                </a:cubicBezTo>
                <a:cubicBezTo>
                  <a:pt x="6418" y="4251"/>
                  <a:pt x="6394" y="4287"/>
                  <a:pt x="6382" y="4322"/>
                </a:cubicBezTo>
                <a:cubicBezTo>
                  <a:pt x="6382" y="4322"/>
                  <a:pt x="6382" y="4322"/>
                  <a:pt x="6382" y="4322"/>
                </a:cubicBezTo>
                <a:cubicBezTo>
                  <a:pt x="6382" y="4346"/>
                  <a:pt x="6382" y="4358"/>
                  <a:pt x="6382" y="4370"/>
                </a:cubicBezTo>
                <a:cubicBezTo>
                  <a:pt x="6394" y="4501"/>
                  <a:pt x="6573" y="4548"/>
                  <a:pt x="6632" y="4429"/>
                </a:cubicBezTo>
                <a:cubicBezTo>
                  <a:pt x="6525" y="4465"/>
                  <a:pt x="6513" y="4358"/>
                  <a:pt x="6561" y="4310"/>
                </a:cubicBezTo>
                <a:cubicBezTo>
                  <a:pt x="6609" y="4275"/>
                  <a:pt x="6716" y="4310"/>
                  <a:pt x="6763" y="4358"/>
                </a:cubicBezTo>
                <a:cubicBezTo>
                  <a:pt x="6787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3" y="4953"/>
                  <a:pt x="6918" y="4906"/>
                  <a:pt x="7049" y="4715"/>
                </a:cubicBezTo>
                <a:cubicBezTo>
                  <a:pt x="7144" y="4870"/>
                  <a:pt x="7251" y="4810"/>
                  <a:pt x="7263" y="5025"/>
                </a:cubicBezTo>
                <a:cubicBezTo>
                  <a:pt x="7466" y="4608"/>
                  <a:pt x="7216" y="4525"/>
                  <a:pt x="7156" y="4358"/>
                </a:cubicBezTo>
                <a:lnTo>
                  <a:pt x="7156" y="4358"/>
                </a:lnTo>
                <a:cubicBezTo>
                  <a:pt x="7323" y="4703"/>
                  <a:pt x="7597" y="4584"/>
                  <a:pt x="7811" y="4787"/>
                </a:cubicBezTo>
                <a:cubicBezTo>
                  <a:pt x="7775" y="4370"/>
                  <a:pt x="7490" y="4382"/>
                  <a:pt x="7275" y="4287"/>
                </a:cubicBezTo>
                <a:lnTo>
                  <a:pt x="7275" y="4287"/>
                </a:lnTo>
                <a:cubicBezTo>
                  <a:pt x="7811" y="4513"/>
                  <a:pt x="7942" y="4215"/>
                  <a:pt x="8287" y="4179"/>
                </a:cubicBezTo>
                <a:cubicBezTo>
                  <a:pt x="7942" y="4156"/>
                  <a:pt x="7811" y="3846"/>
                  <a:pt x="7275" y="4084"/>
                </a:cubicBezTo>
                <a:lnTo>
                  <a:pt x="7275" y="4084"/>
                </a:lnTo>
                <a:cubicBezTo>
                  <a:pt x="7490" y="3977"/>
                  <a:pt x="7775" y="3989"/>
                  <a:pt x="7811" y="3584"/>
                </a:cubicBezTo>
                <a:cubicBezTo>
                  <a:pt x="7597" y="3787"/>
                  <a:pt x="7323" y="3667"/>
                  <a:pt x="7156" y="4001"/>
                </a:cubicBezTo>
                <a:lnTo>
                  <a:pt x="7156" y="4001"/>
                </a:lnTo>
                <a:cubicBezTo>
                  <a:pt x="7216" y="3846"/>
                  <a:pt x="7466" y="3751"/>
                  <a:pt x="7263" y="3346"/>
                </a:cubicBezTo>
                <a:cubicBezTo>
                  <a:pt x="7251" y="3560"/>
                  <a:pt x="7144" y="3513"/>
                  <a:pt x="7049" y="3656"/>
                </a:cubicBezTo>
                <a:cubicBezTo>
                  <a:pt x="6918" y="3453"/>
                  <a:pt x="6573" y="3417"/>
                  <a:pt x="6501" y="3667"/>
                </a:cubicBezTo>
                <a:cubicBezTo>
                  <a:pt x="6739" y="3560"/>
                  <a:pt x="6811" y="3763"/>
                  <a:pt x="6811" y="3894"/>
                </a:cubicBezTo>
                <a:cubicBezTo>
                  <a:pt x="6811" y="3941"/>
                  <a:pt x="6787" y="3977"/>
                  <a:pt x="6763" y="4013"/>
                </a:cubicBezTo>
                <a:cubicBezTo>
                  <a:pt x="6716" y="4048"/>
                  <a:pt x="6609" y="4096"/>
                  <a:pt x="6561" y="4048"/>
                </a:cubicBezTo>
                <a:cubicBezTo>
                  <a:pt x="6513" y="4013"/>
                  <a:pt x="6525" y="3906"/>
                  <a:pt x="6632" y="3941"/>
                </a:cubicBezTo>
                <a:cubicBezTo>
                  <a:pt x="6632" y="3929"/>
                  <a:pt x="6620" y="3906"/>
                  <a:pt x="6609" y="3894"/>
                </a:cubicBezTo>
                <a:cubicBezTo>
                  <a:pt x="6549" y="3858"/>
                  <a:pt x="6478" y="3858"/>
                  <a:pt x="6430" y="3894"/>
                </a:cubicBezTo>
                <a:cubicBezTo>
                  <a:pt x="6406" y="3929"/>
                  <a:pt x="6382" y="3965"/>
                  <a:pt x="6382" y="4001"/>
                </a:cubicBezTo>
                <a:cubicBezTo>
                  <a:pt x="6382" y="4013"/>
                  <a:pt x="6382" y="4025"/>
                  <a:pt x="6382" y="4037"/>
                </a:cubicBezTo>
                <a:lnTo>
                  <a:pt x="6382" y="4048"/>
                </a:lnTo>
                <a:cubicBezTo>
                  <a:pt x="6394" y="4084"/>
                  <a:pt x="6418" y="4120"/>
                  <a:pt x="6442" y="4132"/>
                </a:cubicBezTo>
                <a:cubicBezTo>
                  <a:pt x="6120" y="4191"/>
                  <a:pt x="5787" y="4168"/>
                  <a:pt x="5489" y="4048"/>
                </a:cubicBezTo>
                <a:cubicBezTo>
                  <a:pt x="6382" y="4251"/>
                  <a:pt x="6085" y="3382"/>
                  <a:pt x="6632" y="3370"/>
                </a:cubicBezTo>
                <a:lnTo>
                  <a:pt x="6573" y="3370"/>
                </a:lnTo>
                <a:cubicBezTo>
                  <a:pt x="6585" y="3370"/>
                  <a:pt x="6609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5"/>
                  <a:pt x="5823" y="3882"/>
                </a:cubicBezTo>
                <a:cubicBezTo>
                  <a:pt x="5799" y="3703"/>
                  <a:pt x="5704" y="3656"/>
                  <a:pt x="5573" y="3715"/>
                </a:cubicBezTo>
                <a:cubicBezTo>
                  <a:pt x="5704" y="3834"/>
                  <a:pt x="5596" y="3977"/>
                  <a:pt x="5466" y="3965"/>
                </a:cubicBezTo>
                <a:cubicBezTo>
                  <a:pt x="5263" y="3965"/>
                  <a:pt x="5001" y="3739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906"/>
                </a:cubicBezTo>
                <a:cubicBezTo>
                  <a:pt x="5037" y="3822"/>
                  <a:pt x="5061" y="3489"/>
                  <a:pt x="5204" y="3334"/>
                </a:cubicBezTo>
                <a:cubicBezTo>
                  <a:pt x="5299" y="3239"/>
                  <a:pt x="5466" y="3263"/>
                  <a:pt x="5454" y="3441"/>
                </a:cubicBezTo>
                <a:cubicBezTo>
                  <a:pt x="5596" y="3382"/>
                  <a:pt x="5632" y="3286"/>
                  <a:pt x="5525" y="3144"/>
                </a:cubicBezTo>
                <a:cubicBezTo>
                  <a:pt x="5680" y="3132"/>
                  <a:pt x="5799" y="3406"/>
                  <a:pt x="6097" y="3310"/>
                </a:cubicBezTo>
                <a:cubicBezTo>
                  <a:pt x="6204" y="3275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310"/>
                  <a:pt x="5656" y="2489"/>
                  <a:pt x="5168" y="3251"/>
                </a:cubicBezTo>
                <a:lnTo>
                  <a:pt x="5168" y="3251"/>
                </a:lnTo>
                <a:cubicBezTo>
                  <a:pt x="5311" y="2977"/>
                  <a:pt x="5513" y="2739"/>
                  <a:pt x="5763" y="2560"/>
                </a:cubicBezTo>
                <a:cubicBezTo>
                  <a:pt x="5763" y="2596"/>
                  <a:pt x="5763" y="2632"/>
                  <a:pt x="5787" y="2667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53"/>
                  <a:pt x="6192" y="2477"/>
                </a:cubicBezTo>
                <a:cubicBezTo>
                  <a:pt x="6287" y="2560"/>
                  <a:pt x="6370" y="2763"/>
                  <a:pt x="6132" y="2858"/>
                </a:cubicBezTo>
                <a:cubicBezTo>
                  <a:pt x="6358" y="2989"/>
                  <a:pt x="6573" y="2703"/>
                  <a:pt x="6537" y="2477"/>
                </a:cubicBezTo>
                <a:cubicBezTo>
                  <a:pt x="6704" y="2513"/>
                  <a:pt x="6739" y="2405"/>
                  <a:pt x="6906" y="2548"/>
                </a:cubicBezTo>
                <a:cubicBezTo>
                  <a:pt x="6751" y="2120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9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98"/>
                  <a:pt x="6811" y="1489"/>
                  <a:pt x="7025" y="1227"/>
                </a:cubicBezTo>
                <a:cubicBezTo>
                  <a:pt x="6775" y="1441"/>
                  <a:pt x="6466" y="1322"/>
                  <a:pt x="6251" y="1870"/>
                </a:cubicBezTo>
                <a:lnTo>
                  <a:pt x="6251" y="1870"/>
                </a:lnTo>
                <a:cubicBezTo>
                  <a:pt x="6323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9"/>
                  <a:pt x="6144" y="1501"/>
                  <a:pt x="5716" y="1358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49" y="1679"/>
                  <a:pt x="5275" y="1893"/>
                  <a:pt x="5406" y="2120"/>
                </a:cubicBezTo>
                <a:cubicBezTo>
                  <a:pt x="5442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46"/>
                  <a:pt x="5561" y="2441"/>
                </a:cubicBezTo>
                <a:cubicBezTo>
                  <a:pt x="5561" y="2453"/>
                  <a:pt x="5573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1"/>
                  <a:pt x="5704" y="2489"/>
                </a:cubicBezTo>
                <a:cubicBezTo>
                  <a:pt x="5525" y="2751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4989" y="2048"/>
                  <a:pt x="4954" y="2155"/>
                </a:cubicBezTo>
                <a:cubicBezTo>
                  <a:pt x="4858" y="2453"/>
                  <a:pt x="5132" y="2584"/>
                  <a:pt x="5120" y="2727"/>
                </a:cubicBezTo>
                <a:cubicBezTo>
                  <a:pt x="4989" y="2620"/>
                  <a:pt x="4882" y="2655"/>
                  <a:pt x="4823" y="2798"/>
                </a:cubicBezTo>
                <a:cubicBezTo>
                  <a:pt x="5001" y="2786"/>
                  <a:pt x="5025" y="2953"/>
                  <a:pt x="4930" y="3048"/>
                </a:cubicBezTo>
                <a:cubicBezTo>
                  <a:pt x="4775" y="3191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3"/>
                  <a:pt x="4311" y="3001"/>
                  <a:pt x="4299" y="2786"/>
                </a:cubicBezTo>
                <a:cubicBezTo>
                  <a:pt x="4299" y="2655"/>
                  <a:pt x="4430" y="2548"/>
                  <a:pt x="4549" y="2691"/>
                </a:cubicBezTo>
                <a:cubicBezTo>
                  <a:pt x="4608" y="2548"/>
                  <a:pt x="4561" y="2453"/>
                  <a:pt x="4394" y="2429"/>
                </a:cubicBezTo>
                <a:cubicBezTo>
                  <a:pt x="4489" y="2322"/>
                  <a:pt x="4775" y="2429"/>
                  <a:pt x="4918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6" y="1846"/>
                </a:cubicBezTo>
                <a:cubicBezTo>
                  <a:pt x="4180" y="1882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3" y="1501"/>
                  <a:pt x="4358" y="1477"/>
                  <a:pt x="4406" y="1477"/>
                </a:cubicBezTo>
                <a:cubicBezTo>
                  <a:pt x="4537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37" y="834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9" y="512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77"/>
                  <a:pt x="4144" y="346"/>
                  <a:pt x="4108" y="0"/>
                </a:cubicBezTo>
                <a:cubicBezTo>
                  <a:pt x="4084" y="346"/>
                  <a:pt x="3775" y="477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12"/>
                  <a:pt x="3513" y="477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34" y="1715"/>
                  <a:pt x="3596" y="1786"/>
                </a:cubicBezTo>
                <a:cubicBezTo>
                  <a:pt x="3489" y="1548"/>
                  <a:pt x="3691" y="1477"/>
                  <a:pt x="3811" y="1477"/>
                </a:cubicBezTo>
                <a:cubicBezTo>
                  <a:pt x="3858" y="1477"/>
                  <a:pt x="3906" y="1501"/>
                  <a:pt x="3942" y="1536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cubicBezTo>
                  <a:pt x="3322" y="1667"/>
                  <a:pt x="3322" y="1643"/>
                  <a:pt x="3322" y="1620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08" y="2548"/>
                  <a:pt x="3668" y="2679"/>
                </a:cubicBezTo>
                <a:cubicBezTo>
                  <a:pt x="3787" y="2548"/>
                  <a:pt x="3930" y="2655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67"/>
                  <a:pt x="3942" y="3727"/>
                  <a:pt x="3965" y="3798"/>
                </a:cubicBezTo>
                <a:cubicBezTo>
                  <a:pt x="3942" y="3739"/>
                  <a:pt x="3894" y="3679"/>
                  <a:pt x="3858" y="3620"/>
                </a:cubicBezTo>
                <a:cubicBezTo>
                  <a:pt x="3787" y="3215"/>
                  <a:pt x="3441" y="3179"/>
                  <a:pt x="3287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20"/>
                  <a:pt x="3096" y="2727"/>
                </a:cubicBezTo>
                <a:cubicBezTo>
                  <a:pt x="3084" y="2572"/>
                  <a:pt x="3358" y="2453"/>
                  <a:pt x="3263" y="2155"/>
                </a:cubicBezTo>
                <a:cubicBezTo>
                  <a:pt x="3227" y="2048"/>
                  <a:pt x="3120" y="1929"/>
                  <a:pt x="2882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691" y="2739"/>
                  <a:pt x="2525" y="2489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53"/>
                  <a:pt x="2656" y="2441"/>
                </a:cubicBezTo>
                <a:cubicBezTo>
                  <a:pt x="2739" y="2346"/>
                  <a:pt x="2668" y="2203"/>
                  <a:pt x="2548" y="2215"/>
                </a:cubicBezTo>
                <a:cubicBezTo>
                  <a:pt x="2537" y="2215"/>
                  <a:pt x="2525" y="2215"/>
                  <a:pt x="2525" y="2215"/>
                </a:cubicBezTo>
                <a:cubicBezTo>
                  <a:pt x="2620" y="2263"/>
                  <a:pt x="2560" y="2358"/>
                  <a:pt x="2489" y="2346"/>
                </a:cubicBezTo>
                <a:cubicBezTo>
                  <a:pt x="2429" y="2334"/>
                  <a:pt x="2382" y="2239"/>
                  <a:pt x="2382" y="2179"/>
                </a:cubicBezTo>
                <a:cubicBezTo>
                  <a:pt x="2382" y="2132"/>
                  <a:pt x="2406" y="2084"/>
                  <a:pt x="2429" y="2060"/>
                </a:cubicBezTo>
                <a:cubicBezTo>
                  <a:pt x="2513" y="1965"/>
                  <a:pt x="2715" y="1870"/>
                  <a:pt x="2810" y="2120"/>
                </a:cubicBezTo>
                <a:cubicBezTo>
                  <a:pt x="2941" y="1882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9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8"/>
                </a:cubicBezTo>
                <a:lnTo>
                  <a:pt x="1965" y="1858"/>
                </a:lnTo>
                <a:cubicBezTo>
                  <a:pt x="1751" y="1310"/>
                  <a:pt x="1441" y="1441"/>
                  <a:pt x="1179" y="1227"/>
                </a:cubicBezTo>
                <a:cubicBezTo>
                  <a:pt x="1405" y="1477"/>
                  <a:pt x="1275" y="1786"/>
                  <a:pt x="1822" y="2001"/>
                </a:cubicBezTo>
                <a:lnTo>
                  <a:pt x="1822" y="2001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9"/>
                  <a:pt x="1501" y="2263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1"/>
                  <a:pt x="1679" y="2465"/>
                </a:cubicBezTo>
                <a:cubicBezTo>
                  <a:pt x="1632" y="2703"/>
                  <a:pt x="1846" y="2977"/>
                  <a:pt x="2084" y="2846"/>
                </a:cubicBezTo>
                <a:cubicBezTo>
                  <a:pt x="1834" y="2751"/>
                  <a:pt x="1929" y="2560"/>
                  <a:pt x="2013" y="2477"/>
                </a:cubicBezTo>
                <a:cubicBezTo>
                  <a:pt x="2048" y="2441"/>
                  <a:pt x="2096" y="2429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91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32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4"/>
                  <a:pt x="2001" y="3263"/>
                  <a:pt x="2120" y="3298"/>
                </a:cubicBezTo>
                <a:cubicBezTo>
                  <a:pt x="2418" y="3394"/>
                  <a:pt x="2537" y="3120"/>
                  <a:pt x="2679" y="3132"/>
                </a:cubicBezTo>
                <a:cubicBezTo>
                  <a:pt x="2572" y="3263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77"/>
                  <a:pt x="3168" y="3810"/>
                  <a:pt x="3584" y="3894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53"/>
                </a:cubicBezTo>
                <a:cubicBezTo>
                  <a:pt x="2608" y="3953"/>
                  <a:pt x="2501" y="3822"/>
                  <a:pt x="2644" y="3703"/>
                </a:cubicBezTo>
                <a:cubicBezTo>
                  <a:pt x="2501" y="3644"/>
                  <a:pt x="2406" y="3691"/>
                  <a:pt x="2382" y="3858"/>
                </a:cubicBezTo>
                <a:cubicBezTo>
                  <a:pt x="2275" y="3763"/>
                  <a:pt x="2382" y="3477"/>
                  <a:pt x="2096" y="3346"/>
                </a:cubicBezTo>
                <a:cubicBezTo>
                  <a:pt x="1989" y="3286"/>
                  <a:pt x="1834" y="3286"/>
                  <a:pt x="1584" y="3358"/>
                </a:cubicBezTo>
                <a:lnTo>
                  <a:pt x="1584" y="3358"/>
                </a:lnTo>
                <a:cubicBezTo>
                  <a:pt x="2120" y="3358"/>
                  <a:pt x="1834" y="4239"/>
                  <a:pt x="2715" y="4025"/>
                </a:cubicBezTo>
                <a:cubicBezTo>
                  <a:pt x="2429" y="4132"/>
                  <a:pt x="2108" y="4156"/>
                  <a:pt x="1798" y="4096"/>
                </a:cubicBezTo>
                <a:cubicBezTo>
                  <a:pt x="1834" y="4084"/>
                  <a:pt x="1858" y="4048"/>
                  <a:pt x="1858" y="4013"/>
                </a:cubicBezTo>
                <a:cubicBezTo>
                  <a:pt x="1870" y="4013"/>
                  <a:pt x="1870" y="4001"/>
                  <a:pt x="1858" y="4001"/>
                </a:cubicBezTo>
                <a:cubicBezTo>
                  <a:pt x="1870" y="3989"/>
                  <a:pt x="1870" y="3977"/>
                  <a:pt x="1858" y="3965"/>
                </a:cubicBezTo>
                <a:cubicBezTo>
                  <a:pt x="1858" y="3822"/>
                  <a:pt x="1679" y="3775"/>
                  <a:pt x="1608" y="3894"/>
                </a:cubicBezTo>
                <a:cubicBezTo>
                  <a:pt x="1715" y="3870"/>
                  <a:pt x="1739" y="3977"/>
                  <a:pt x="1691" y="4013"/>
                </a:cubicBezTo>
                <a:cubicBezTo>
                  <a:pt x="1632" y="4048"/>
                  <a:pt x="1525" y="4013"/>
                  <a:pt x="1489" y="3977"/>
                </a:cubicBezTo>
                <a:cubicBezTo>
                  <a:pt x="1453" y="3941"/>
                  <a:pt x="1441" y="3894"/>
                  <a:pt x="1441" y="3846"/>
                </a:cubicBezTo>
                <a:cubicBezTo>
                  <a:pt x="1441" y="3727"/>
                  <a:pt x="1501" y="3525"/>
                  <a:pt x="1751" y="3632"/>
                </a:cubicBezTo>
                <a:cubicBezTo>
                  <a:pt x="1679" y="3370"/>
                  <a:pt x="1322" y="3417"/>
                  <a:pt x="1191" y="3608"/>
                </a:cubicBezTo>
                <a:cubicBezTo>
                  <a:pt x="1096" y="3465"/>
                  <a:pt x="1001" y="3525"/>
                  <a:pt x="989" y="3298"/>
                </a:cubicBezTo>
                <a:cubicBezTo>
                  <a:pt x="786" y="3715"/>
                  <a:pt x="1024" y="3798"/>
                  <a:pt x="1096" y="3965"/>
                </a:cubicBezTo>
                <a:lnTo>
                  <a:pt x="1096" y="3965"/>
                </a:lnTo>
                <a:cubicBezTo>
                  <a:pt x="917" y="3632"/>
                  <a:pt x="643" y="3739"/>
                  <a:pt x="429" y="3548"/>
                </a:cubicBezTo>
                <a:cubicBezTo>
                  <a:pt x="465" y="3953"/>
                  <a:pt x="751" y="3941"/>
                  <a:pt x="965" y="4037"/>
                </a:cubicBezTo>
                <a:lnTo>
                  <a:pt x="965" y="4037"/>
                </a:lnTo>
                <a:cubicBezTo>
                  <a:pt x="465" y="3822"/>
                  <a:pt x="334" y="4132"/>
                  <a:pt x="1" y="4156"/>
                </a:cubicBezTo>
                <a:close/>
                <a:moveTo>
                  <a:pt x="5489" y="4048"/>
                </a:moveTo>
                <a:close/>
                <a:moveTo>
                  <a:pt x="4763" y="3965"/>
                </a:moveTo>
                <a:cubicBezTo>
                  <a:pt x="4858" y="3917"/>
                  <a:pt x="4977" y="3894"/>
                  <a:pt x="5085" y="3917"/>
                </a:cubicBezTo>
                <a:cubicBezTo>
                  <a:pt x="5263" y="4001"/>
                  <a:pt x="5454" y="4060"/>
                  <a:pt x="5644" y="4120"/>
                </a:cubicBezTo>
                <a:cubicBezTo>
                  <a:pt x="5704" y="4132"/>
                  <a:pt x="5787" y="4144"/>
                  <a:pt x="5870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10"/>
                  <a:pt x="5096" y="4394"/>
                </a:cubicBezTo>
                <a:cubicBezTo>
                  <a:pt x="4977" y="4418"/>
                  <a:pt x="4858" y="4406"/>
                  <a:pt x="4763" y="4346"/>
                </a:cubicBezTo>
                <a:cubicBezTo>
                  <a:pt x="4930" y="4346"/>
                  <a:pt x="5096" y="4287"/>
                  <a:pt x="5215" y="4156"/>
                </a:cubicBezTo>
                <a:cubicBezTo>
                  <a:pt x="5096" y="4025"/>
                  <a:pt x="4930" y="3965"/>
                  <a:pt x="4763" y="3965"/>
                </a:cubicBezTo>
                <a:close/>
                <a:moveTo>
                  <a:pt x="5168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3" y="4525"/>
                  <a:pt x="4918" y="4596"/>
                  <a:pt x="4977" y="4691"/>
                </a:cubicBezTo>
                <a:cubicBezTo>
                  <a:pt x="5049" y="4870"/>
                  <a:pt x="5132" y="5049"/>
                  <a:pt x="5227" y="5215"/>
                </a:cubicBezTo>
                <a:cubicBezTo>
                  <a:pt x="5263" y="5287"/>
                  <a:pt x="5311" y="5346"/>
                  <a:pt x="5358" y="5406"/>
                </a:cubicBezTo>
                <a:cubicBezTo>
                  <a:pt x="5299" y="5358"/>
                  <a:pt x="5239" y="5310"/>
                  <a:pt x="5168" y="5275"/>
                </a:cubicBezTo>
                <a:cubicBezTo>
                  <a:pt x="5001" y="5180"/>
                  <a:pt x="4823" y="5096"/>
                  <a:pt x="4644" y="5025"/>
                </a:cubicBezTo>
                <a:cubicBezTo>
                  <a:pt x="4549" y="4965"/>
                  <a:pt x="4477" y="4870"/>
                  <a:pt x="4442" y="4763"/>
                </a:cubicBezTo>
                <a:cubicBezTo>
                  <a:pt x="4561" y="4882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1" y="2989"/>
                  <a:pt x="5263" y="3060"/>
                  <a:pt x="5215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51"/>
                  <a:pt x="4823" y="3810"/>
                  <a:pt x="4715" y="3846"/>
                </a:cubicBezTo>
                <a:cubicBezTo>
                  <a:pt x="4834" y="3727"/>
                  <a:pt x="4906" y="3572"/>
                  <a:pt x="4894" y="3406"/>
                </a:cubicBezTo>
                <a:cubicBezTo>
                  <a:pt x="4727" y="3394"/>
                  <a:pt x="4561" y="3465"/>
                  <a:pt x="4453" y="3584"/>
                </a:cubicBezTo>
                <a:cubicBezTo>
                  <a:pt x="4477" y="3477"/>
                  <a:pt x="4537" y="3370"/>
                  <a:pt x="4632" y="3310"/>
                </a:cubicBezTo>
                <a:close/>
                <a:moveTo>
                  <a:pt x="4239" y="5537"/>
                </a:moveTo>
                <a:close/>
                <a:moveTo>
                  <a:pt x="4001" y="2786"/>
                </a:moveTo>
                <a:close/>
                <a:moveTo>
                  <a:pt x="3930" y="3513"/>
                </a:moveTo>
                <a:cubicBezTo>
                  <a:pt x="3870" y="3417"/>
                  <a:pt x="3858" y="3298"/>
                  <a:pt x="3882" y="3191"/>
                </a:cubicBezTo>
                <a:cubicBezTo>
                  <a:pt x="3953" y="3013"/>
                  <a:pt x="4025" y="2834"/>
                  <a:pt x="4084" y="2644"/>
                </a:cubicBezTo>
                <a:cubicBezTo>
                  <a:pt x="4096" y="2572"/>
                  <a:pt x="4108" y="2489"/>
                  <a:pt x="4120" y="2417"/>
                </a:cubicBezTo>
                <a:cubicBezTo>
                  <a:pt x="4120" y="2489"/>
                  <a:pt x="4132" y="2572"/>
                  <a:pt x="4156" y="2644"/>
                </a:cubicBezTo>
                <a:cubicBezTo>
                  <a:pt x="4215" y="2834"/>
                  <a:pt x="4275" y="3013"/>
                  <a:pt x="4358" y="3191"/>
                </a:cubicBezTo>
                <a:cubicBezTo>
                  <a:pt x="4382" y="3298"/>
                  <a:pt x="4358" y="3417"/>
                  <a:pt x="4311" y="3513"/>
                </a:cubicBezTo>
                <a:cubicBezTo>
                  <a:pt x="4311" y="3346"/>
                  <a:pt x="4239" y="3179"/>
                  <a:pt x="4120" y="3072"/>
                </a:cubicBezTo>
                <a:cubicBezTo>
                  <a:pt x="3989" y="3179"/>
                  <a:pt x="3930" y="3346"/>
                  <a:pt x="3930" y="3513"/>
                </a:cubicBezTo>
                <a:close/>
                <a:moveTo>
                  <a:pt x="4120" y="5251"/>
                </a:moveTo>
                <a:cubicBezTo>
                  <a:pt x="4239" y="5132"/>
                  <a:pt x="4311" y="4965"/>
                  <a:pt x="4311" y="4799"/>
                </a:cubicBezTo>
                <a:cubicBezTo>
                  <a:pt x="4358" y="4906"/>
                  <a:pt x="4382" y="5013"/>
                  <a:pt x="4358" y="5132"/>
                </a:cubicBezTo>
                <a:cubicBezTo>
                  <a:pt x="4275" y="5310"/>
                  <a:pt x="4215" y="5489"/>
                  <a:pt x="4156" y="5680"/>
                </a:cubicBezTo>
                <a:cubicBezTo>
                  <a:pt x="4132" y="5751"/>
                  <a:pt x="4120" y="5822"/>
                  <a:pt x="4120" y="5906"/>
                </a:cubicBezTo>
                <a:cubicBezTo>
                  <a:pt x="4108" y="5822"/>
                  <a:pt x="4096" y="5751"/>
                  <a:pt x="4084" y="5680"/>
                </a:cubicBezTo>
                <a:cubicBezTo>
                  <a:pt x="4025" y="5489"/>
                  <a:pt x="3953" y="5310"/>
                  <a:pt x="3882" y="5132"/>
                </a:cubicBezTo>
                <a:cubicBezTo>
                  <a:pt x="3858" y="5013"/>
                  <a:pt x="3870" y="4906"/>
                  <a:pt x="3930" y="4799"/>
                </a:cubicBezTo>
                <a:cubicBezTo>
                  <a:pt x="3918" y="4977"/>
                  <a:pt x="3989" y="5132"/>
                  <a:pt x="4120" y="5251"/>
                </a:cubicBezTo>
                <a:close/>
                <a:moveTo>
                  <a:pt x="3227" y="5203"/>
                </a:moveTo>
                <a:close/>
                <a:moveTo>
                  <a:pt x="3346" y="3394"/>
                </a:moveTo>
                <a:cubicBezTo>
                  <a:pt x="3334" y="3560"/>
                  <a:pt x="3394" y="3715"/>
                  <a:pt x="3525" y="3834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53"/>
                  <a:pt x="3108" y="3275"/>
                  <a:pt x="3013" y="3108"/>
                </a:cubicBezTo>
                <a:cubicBezTo>
                  <a:pt x="2977" y="3048"/>
                  <a:pt x="2929" y="2989"/>
                  <a:pt x="2882" y="2917"/>
                </a:cubicBezTo>
                <a:cubicBezTo>
                  <a:pt x="2941" y="2965"/>
                  <a:pt x="3001" y="3013"/>
                  <a:pt x="3060" y="3060"/>
                </a:cubicBezTo>
                <a:cubicBezTo>
                  <a:pt x="3239" y="3144"/>
                  <a:pt x="3418" y="3227"/>
                  <a:pt x="3596" y="3298"/>
                </a:cubicBezTo>
                <a:cubicBezTo>
                  <a:pt x="3691" y="3358"/>
                  <a:pt x="3763" y="3453"/>
                  <a:pt x="3787" y="3560"/>
                </a:cubicBezTo>
                <a:cubicBezTo>
                  <a:pt x="3680" y="3441"/>
                  <a:pt x="3513" y="3382"/>
                  <a:pt x="3346" y="3382"/>
                </a:cubicBezTo>
                <a:close/>
                <a:moveTo>
                  <a:pt x="3787" y="4751"/>
                </a:moveTo>
                <a:cubicBezTo>
                  <a:pt x="3751" y="4858"/>
                  <a:pt x="3691" y="4953"/>
                  <a:pt x="3596" y="5013"/>
                </a:cubicBezTo>
                <a:cubicBezTo>
                  <a:pt x="3406" y="5084"/>
                  <a:pt x="3227" y="5168"/>
                  <a:pt x="3060" y="5251"/>
                </a:cubicBezTo>
                <a:cubicBezTo>
                  <a:pt x="2989" y="5299"/>
                  <a:pt x="2929" y="5346"/>
                  <a:pt x="2870" y="5394"/>
                </a:cubicBezTo>
                <a:cubicBezTo>
                  <a:pt x="2929" y="5322"/>
                  <a:pt x="2965" y="5263"/>
                  <a:pt x="3013" y="5203"/>
                </a:cubicBezTo>
                <a:cubicBezTo>
                  <a:pt x="3096" y="5037"/>
                  <a:pt x="3180" y="4858"/>
                  <a:pt x="3251" y="4679"/>
                </a:cubicBezTo>
                <a:cubicBezTo>
                  <a:pt x="3310" y="4572"/>
                  <a:pt x="3406" y="4501"/>
                  <a:pt x="3513" y="4477"/>
                </a:cubicBezTo>
                <a:cubicBezTo>
                  <a:pt x="3394" y="4596"/>
                  <a:pt x="3322" y="4751"/>
                  <a:pt x="3334" y="4918"/>
                </a:cubicBezTo>
                <a:cubicBezTo>
                  <a:pt x="3513" y="4941"/>
                  <a:pt x="3680" y="4870"/>
                  <a:pt x="3799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0" y="3965"/>
                  <a:pt x="3144" y="4037"/>
                  <a:pt x="3037" y="4156"/>
                </a:cubicBezTo>
                <a:cubicBezTo>
                  <a:pt x="3144" y="4287"/>
                  <a:pt x="3310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87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37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7" name="Google Shape;5697;p34"/>
          <p:cNvSpPr/>
          <p:nvPr/>
        </p:nvSpPr>
        <p:spPr>
          <a:xfrm rot="5400000">
            <a:off x="3814058" y="5449828"/>
            <a:ext cx="81015" cy="83189"/>
          </a:xfrm>
          <a:custGeom>
            <a:avLst/>
            <a:gdLst/>
            <a:ahLst/>
            <a:cxnLst/>
            <a:rect l="l" t="t" r="r" b="b"/>
            <a:pathLst>
              <a:path w="894" h="918" extrusionOk="0">
                <a:moveTo>
                  <a:pt x="894" y="703"/>
                </a:moveTo>
                <a:lnTo>
                  <a:pt x="572" y="679"/>
                </a:lnTo>
                <a:lnTo>
                  <a:pt x="358" y="917"/>
                </a:lnTo>
                <a:lnTo>
                  <a:pt x="298" y="607"/>
                </a:lnTo>
                <a:lnTo>
                  <a:pt x="1" y="476"/>
                </a:lnTo>
                <a:lnTo>
                  <a:pt x="275" y="322"/>
                </a:lnTo>
                <a:lnTo>
                  <a:pt x="298" y="0"/>
                </a:lnTo>
                <a:lnTo>
                  <a:pt x="537" y="215"/>
                </a:lnTo>
                <a:lnTo>
                  <a:pt x="858" y="143"/>
                </a:lnTo>
                <a:lnTo>
                  <a:pt x="727" y="429"/>
                </a:ln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8" name="Google Shape;5698;p34"/>
          <p:cNvSpPr/>
          <p:nvPr/>
        </p:nvSpPr>
        <p:spPr>
          <a:xfrm rot="5400000">
            <a:off x="808147" y="6693904"/>
            <a:ext cx="71317" cy="73403"/>
          </a:xfrm>
          <a:custGeom>
            <a:avLst/>
            <a:gdLst/>
            <a:ahLst/>
            <a:cxnLst/>
            <a:rect l="l" t="t" r="r" b="b"/>
            <a:pathLst>
              <a:path w="787" h="810" extrusionOk="0">
                <a:moveTo>
                  <a:pt x="1" y="191"/>
                </a:moveTo>
                <a:lnTo>
                  <a:pt x="275" y="214"/>
                </a:lnTo>
                <a:lnTo>
                  <a:pt x="465" y="0"/>
                </a:lnTo>
                <a:lnTo>
                  <a:pt x="525" y="286"/>
                </a:lnTo>
                <a:lnTo>
                  <a:pt x="786" y="393"/>
                </a:lnTo>
                <a:lnTo>
                  <a:pt x="536" y="536"/>
                </a:lnTo>
                <a:lnTo>
                  <a:pt x="513" y="810"/>
                </a:lnTo>
                <a:lnTo>
                  <a:pt x="310" y="619"/>
                </a:lnTo>
                <a:lnTo>
                  <a:pt x="24" y="691"/>
                </a:lnTo>
                <a:lnTo>
                  <a:pt x="144" y="429"/>
                </a:lnTo>
                <a:close/>
              </a:path>
            </a:pathLst>
          </a:custGeom>
          <a:solidFill>
            <a:schemeClr val="accent2">
              <a:alpha val="1450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9" name="Google Shape;5699;p34"/>
          <p:cNvSpPr/>
          <p:nvPr/>
        </p:nvSpPr>
        <p:spPr>
          <a:xfrm>
            <a:off x="3010800" y="-1693200"/>
            <a:ext cx="6170400" cy="75924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0" name="Google Shape;5700;p34"/>
          <p:cNvSpPr txBox="1"/>
          <p:nvPr/>
        </p:nvSpPr>
        <p:spPr>
          <a:xfrm>
            <a:off x="4043400" y="3921433"/>
            <a:ext cx="4105200" cy="9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Lato"/>
              <a:buNone/>
            </a:pPr>
            <a:r>
              <a:rPr lang="en-US" sz="1333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-US" sz="1333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-US" sz="1333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-US" sz="1333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-US" sz="1333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-US" sz="1333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-US" sz="1333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333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5701" name="Google Shape;5701;p34"/>
          <p:cNvSpPr txBox="1">
            <a:spLocks noGrp="1"/>
          </p:cNvSpPr>
          <p:nvPr>
            <p:ph type="subTitle" idx="1"/>
          </p:nvPr>
        </p:nvSpPr>
        <p:spPr>
          <a:xfrm>
            <a:off x="4209400" y="1761643"/>
            <a:ext cx="3773200" cy="139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2" name="Google Shape;5702;p34"/>
          <p:cNvSpPr txBox="1">
            <a:spLocks noGrp="1"/>
          </p:cNvSpPr>
          <p:nvPr>
            <p:ph type="title"/>
          </p:nvPr>
        </p:nvSpPr>
        <p:spPr>
          <a:xfrm>
            <a:off x="3466400" y="975197"/>
            <a:ext cx="5259200" cy="7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000"/>
              <a:buFont typeface="El Messiri"/>
              <a:buNone/>
              <a:defRPr sz="6667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dk1"/>
        </a:solidFill>
        <a:effectLst/>
      </p:bgPr>
    </p:bg>
    <p:spTree>
      <p:nvGrpSpPr>
        <p:cNvPr id="1" name="Shape 5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4" name="Google Shape;5704;p35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5705" name="Google Shape;5705;p35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706" name="Google Shape;5706;p35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35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35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35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10" name="Google Shape;5710;p35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711" name="Google Shape;5711;p35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35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35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35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15" name="Google Shape;5715;p35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716" name="Google Shape;5716;p35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35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35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35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20" name="Google Shape;5720;p35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721" name="Google Shape;5721;p35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35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35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35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0" name="Google Shape;5730;gf420f295ac_0_12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700" cy="2736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9pPr>
          </a:lstStyle>
          <a:p>
            <a:endParaRPr/>
          </a:p>
        </p:txBody>
      </p:sp>
      <p:sp>
        <p:nvSpPr>
          <p:cNvPr id="5731" name="Google Shape;5731;gf420f295ac_0_12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700" cy="105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9pPr>
          </a:lstStyle>
          <a:p>
            <a:endParaRPr/>
          </a:p>
        </p:txBody>
      </p:sp>
      <p:sp>
        <p:nvSpPr>
          <p:cNvPr id="5732" name="Google Shape;5732;gf420f295ac_0_12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" name="Google Shape;5734;gf420f295ac_0_126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700" cy="1122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35" name="Google Shape;5735;gf420f295ac_0_126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7" name="Google Shape;5737;gf420f295ac_0_129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738" name="Google Shape;5738;gf420f295ac_0_129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739" name="Google Shape;5739;gf420f295ac_0_129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1" name="Google Shape;5741;gf420f295ac_0_133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742" name="Google Shape;5742;gf420f295ac_0_133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1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43" name="Google Shape;5743;gf420f295ac_0_133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1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44" name="Google Shape;5744;gf420f295ac_0_133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" name="Google Shape;61;p13"/>
          <p:cNvSpPr/>
          <p:nvPr/>
        </p:nvSpPr>
        <p:spPr>
          <a:xfrm>
            <a:off x="7171367" y="-146600"/>
            <a:ext cx="5118000" cy="73640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" name="Google Shape;62;p13"/>
          <p:cNvGrpSpPr/>
          <p:nvPr/>
        </p:nvGrpSpPr>
        <p:grpSpPr>
          <a:xfrm rot="5400000">
            <a:off x="5747165" y="1546453"/>
            <a:ext cx="8879763" cy="5068920"/>
            <a:chOff x="4501750" y="756775"/>
            <a:chExt cx="2449725" cy="1398400"/>
          </a:xfrm>
        </p:grpSpPr>
        <p:sp>
          <p:nvSpPr>
            <p:cNvPr id="63" name="Google Shape;63;p13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3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3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3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3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3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3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3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3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3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3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3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3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3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3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3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3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3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3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3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3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3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3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3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3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3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3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3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3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3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3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3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3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3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3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3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3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3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3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3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3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3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3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3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3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50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19;p13"/>
          <p:cNvGrpSpPr/>
          <p:nvPr/>
        </p:nvGrpSpPr>
        <p:grpSpPr>
          <a:xfrm>
            <a:off x="6328320" y="411192"/>
            <a:ext cx="4320985" cy="6254499"/>
            <a:chOff x="1999350" y="238125"/>
            <a:chExt cx="3604425" cy="5217300"/>
          </a:xfrm>
        </p:grpSpPr>
        <p:sp>
          <p:nvSpPr>
            <p:cNvPr id="120" name="Google Shape;120;p13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3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3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3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3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3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3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3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3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3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3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3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3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3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3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3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3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3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3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3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3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3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3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3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3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3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3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3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3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3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3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3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3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3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3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3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3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3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3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3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3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3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3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3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3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3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3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3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3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3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3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3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3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3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3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3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3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3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3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3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3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3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3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3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3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3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3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3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3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3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3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3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3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3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3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3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3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3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3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3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3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3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13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3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3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3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3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3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3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3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3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3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3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3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3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3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3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3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3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3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3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3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13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3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3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3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3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3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3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3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3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3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3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3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3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3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3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3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3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3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3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13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13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3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3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3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3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3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3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3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3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3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3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3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3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3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3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3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3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3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3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3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3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3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3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3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3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3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3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3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3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3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3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3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3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3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3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3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3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3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3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3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3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3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3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3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3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3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3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3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3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3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3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3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3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3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3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3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3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3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3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3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3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3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3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3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3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3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3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3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3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3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3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3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3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3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3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3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3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3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3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3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13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13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3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3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13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13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3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3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13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13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13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13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3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3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13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13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13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13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13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13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13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13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3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3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13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13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3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3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13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13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13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3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3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13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3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3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3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3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3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13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3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13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13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13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3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3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3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3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3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3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13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13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3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3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13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13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3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3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3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13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3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3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3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13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3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3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3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3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13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3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3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3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3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3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3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13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13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13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3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13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13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3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3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3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3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3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3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3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3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3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3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3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3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3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3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3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3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3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3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3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3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3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3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3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3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3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3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3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3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3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3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3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3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13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3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13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13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13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13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13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13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13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13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13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13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3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13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13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13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13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13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13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13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3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13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13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13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3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13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13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13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3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13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13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13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3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13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13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13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3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13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13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13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13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13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13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13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13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13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13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13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13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13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3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13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13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3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3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3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3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3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3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3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3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3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13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13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3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13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13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13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13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13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13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13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3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3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3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3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3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3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3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3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3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13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13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3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3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13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3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3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3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3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3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3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3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3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3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13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13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3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13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13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3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13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13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13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13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13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13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13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13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13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13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13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13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3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13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13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13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13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13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13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13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13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13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13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13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13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13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13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13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13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13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13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13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13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13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13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13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13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13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13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13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13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13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13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13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13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3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13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13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13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13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13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13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13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13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13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13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13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13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13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13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13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13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3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13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13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13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13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13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13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13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13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13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13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3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13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13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3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13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13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3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3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13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3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13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13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3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13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13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3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13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13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3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3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3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3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3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13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3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3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3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3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3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3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13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13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3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3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3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13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3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13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13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3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13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13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3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13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3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3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3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3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3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3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13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13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3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3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3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3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3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3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3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3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3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3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3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3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3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3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3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3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3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3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13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13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3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3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3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3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3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3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3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3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3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3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3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3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3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3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3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3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3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3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3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3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3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3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3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3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3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3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13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3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3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3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3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3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3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3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3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3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13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13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13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3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3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3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3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3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3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3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3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3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3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3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3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3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3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3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3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3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3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3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3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3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3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3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3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3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3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3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3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3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3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3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3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3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3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3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3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3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3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3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3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3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3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3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3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3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3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3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3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3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3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3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3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3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3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3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3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3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3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3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3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3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3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3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3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3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3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3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3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3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3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3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3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3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3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3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3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3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3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3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3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3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3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3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3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3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3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3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3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3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3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3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3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3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3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3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13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3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3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3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3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3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3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3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3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3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3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3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3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3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3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3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3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3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13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13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3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3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3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3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3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3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3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3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3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3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3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13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3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3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3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3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3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3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3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3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3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3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3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3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3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3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3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3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3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3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3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3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3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3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3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3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3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3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3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3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3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3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3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3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3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3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3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3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3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3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3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3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3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3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3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3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3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3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3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3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3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3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3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3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3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3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3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3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3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3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3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3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3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3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3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3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3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3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3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3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3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3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3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3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3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3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3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3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3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3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3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3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3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3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3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3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3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3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3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3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3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3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3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3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3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3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3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3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3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3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3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3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3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3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3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3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3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3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3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3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3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3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3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3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3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3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3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3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3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3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3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3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3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3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3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3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3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3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3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3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3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3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3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3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3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3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3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3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3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3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3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3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3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3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3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3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3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3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3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3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3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3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3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3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3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3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3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3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3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3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3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3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3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3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3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3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3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3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3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3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3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3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3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3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3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3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3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3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3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3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3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3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3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3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3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3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3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3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3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3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3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3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3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3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3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3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13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13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3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3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3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3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3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3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3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3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3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3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3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3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3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3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3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13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13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3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3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3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3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3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3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3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3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3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13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13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13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13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13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13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13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13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13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13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13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13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3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3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3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3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3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3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3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3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3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3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3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3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3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3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3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13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13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13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13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13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13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13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13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13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13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13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13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13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13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13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13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13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13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13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13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13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13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13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13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13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13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13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13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3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3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3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3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3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3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3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3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3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3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3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3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3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3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3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13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13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3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3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3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3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3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3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3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3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3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3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3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3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3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3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3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3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3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3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3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3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13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13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3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3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3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3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3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3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3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3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3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3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3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3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3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3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3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3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3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3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3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3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3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3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3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3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3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3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3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3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3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3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3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3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3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3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3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3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3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3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3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3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3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3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3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3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3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3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3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3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3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3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3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3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3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3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3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3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3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3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3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3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3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3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3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3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3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3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3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3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3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3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3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3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3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3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3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3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3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3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3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3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3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3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13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13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3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3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3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3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3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3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3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3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3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3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3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3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3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3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3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3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3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3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3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3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3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3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3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3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3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3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3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3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3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3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3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3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3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3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3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3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3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3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3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3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3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3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3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3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3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3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3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3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3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3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3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3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3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3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3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3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3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3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3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3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3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3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3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3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3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3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00" name="Google Shape;2600;p13"/>
          <p:cNvSpPr/>
          <p:nvPr/>
        </p:nvSpPr>
        <p:spPr>
          <a:xfrm>
            <a:off x="-54200" y="-272433"/>
            <a:ext cx="8495600" cy="75924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57150" dist="114300" dir="4800000" algn="bl" rotWithShape="0">
              <a:schemeClr val="dk1">
                <a:alpha val="6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1" name="Google Shape;2601;p13"/>
          <p:cNvSpPr/>
          <p:nvPr/>
        </p:nvSpPr>
        <p:spPr>
          <a:xfrm>
            <a:off x="7207317" y="2397851"/>
            <a:ext cx="2484400" cy="24844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2" name="Google Shape;2602;p13"/>
          <p:cNvSpPr txBox="1"/>
          <p:nvPr/>
        </p:nvSpPr>
        <p:spPr>
          <a:xfrm>
            <a:off x="7528717" y="2813767"/>
            <a:ext cx="1841600" cy="1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5333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rPr>
              <a:t>مرحبا</a:t>
            </a:r>
            <a:endParaRPr sz="5333" b="1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3" name="Google Shape;2603;p13"/>
          <p:cNvSpPr txBox="1">
            <a:spLocks noGrp="1"/>
          </p:cNvSpPr>
          <p:nvPr>
            <p:ph type="title"/>
          </p:nvPr>
        </p:nvSpPr>
        <p:spPr>
          <a:xfrm>
            <a:off x="916400" y="2969400"/>
            <a:ext cx="5966000" cy="13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El Messiri"/>
              <a:buNone/>
              <a:defRPr sz="5333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604" name="Google Shape;2604;p13"/>
          <p:cNvSpPr txBox="1">
            <a:spLocks noGrp="1"/>
          </p:cNvSpPr>
          <p:nvPr>
            <p:ph type="subTitle" idx="1"/>
          </p:nvPr>
        </p:nvSpPr>
        <p:spPr>
          <a:xfrm>
            <a:off x="916400" y="3941600"/>
            <a:ext cx="5828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2133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454">
          <p15:clr>
            <a:srgbClr val="FA7B17"/>
          </p15:clr>
        </p15:guide>
        <p15:guide id="3" orient="horz" pos="2787">
          <p15:clr>
            <a:srgbClr val="FA7B17"/>
          </p15:clr>
        </p15:guide>
        <p15:guide id="4" pos="5306">
          <p15:clr>
            <a:srgbClr val="FA7B17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6" name="Google Shape;5746;gf420f295ac_0_13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747" name="Google Shape;5747;gf420f295ac_0_13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9" name="Google Shape;5749;gf420f295ac_0_141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7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5750" name="Google Shape;5750;gf420f295ac_0_141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3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51" name="Google Shape;5751;gf420f295ac_0_14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3" name="Google Shape;5753;gf420f295ac_0_145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300" cy="5454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9pPr>
          </a:lstStyle>
          <a:p>
            <a:endParaRPr/>
          </a:p>
        </p:txBody>
      </p:sp>
      <p:sp>
        <p:nvSpPr>
          <p:cNvPr id="5754" name="Google Shape;5754;gf420f295ac_0_145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6" name="Google Shape;5756;gf420f295ac_0_148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7" name="Google Shape;5757;gf420f295ac_0_148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700" cy="197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9pPr>
          </a:lstStyle>
          <a:p>
            <a:endParaRPr/>
          </a:p>
        </p:txBody>
      </p:sp>
      <p:sp>
        <p:nvSpPr>
          <p:cNvPr id="5758" name="Google Shape;5758;gf420f295ac_0_148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700" cy="1646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759" name="Google Shape;5759;gf420f295ac_0_148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5900" cy="49269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760" name="Google Shape;5760;gf420f295ac_0_14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2" name="Google Shape;5762;gf420f295ac_0_154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300" cy="806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</a:lstStyle>
          <a:p>
            <a:endParaRPr/>
          </a:p>
        </p:txBody>
      </p:sp>
      <p:sp>
        <p:nvSpPr>
          <p:cNvPr id="5763" name="Google Shape;5763;gf420f295ac_0_154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" name="Google Shape;5765;gf420f295ac_0_157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700" cy="26181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766" name="Google Shape;5766;gf420f295ac_0_157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700" cy="17343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767" name="Google Shape;5767;gf420f295ac_0_157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9" name="Google Shape;5769;gf420f295ac_0_16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BLANK_1">
    <p:spTree>
      <p:nvGrpSpPr>
        <p:cNvPr id="1" name="Shape 5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1" name="Google Shape;5771;gf420f295ac_0_163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772" name="Google Shape;5772;gf420f295ac_0_163"/>
          <p:cNvSpPr/>
          <p:nvPr/>
        </p:nvSpPr>
        <p:spPr>
          <a:xfrm>
            <a:off x="-11900" y="0"/>
            <a:ext cx="12249300" cy="6858000"/>
          </a:xfrm>
          <a:prstGeom prst="rect">
            <a:avLst/>
          </a:prstGeom>
          <a:solidFill>
            <a:srgbClr val="2F3D4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3" name="Google Shape;5773;gf420f295ac_0_163"/>
          <p:cNvSpPr/>
          <p:nvPr/>
        </p:nvSpPr>
        <p:spPr>
          <a:xfrm>
            <a:off x="10081394" y="5863053"/>
            <a:ext cx="1060800" cy="1035900"/>
          </a:xfrm>
          <a:prstGeom prst="rtTriangle">
            <a:avLst/>
          </a:prstGeom>
          <a:solidFill>
            <a:srgbClr val="005F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4" name="Google Shape;5774;gf420f295ac_0_163"/>
          <p:cNvSpPr/>
          <p:nvPr/>
        </p:nvSpPr>
        <p:spPr>
          <a:xfrm rot="10800000">
            <a:off x="10081400" y="5871717"/>
            <a:ext cx="1077900" cy="1035900"/>
          </a:xfrm>
          <a:prstGeom prst="rtTriangle">
            <a:avLst/>
          </a:prstGeom>
          <a:solidFill>
            <a:srgbClr val="ADBEB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5" name="Google Shape;5775;gf420f295ac_0_163"/>
          <p:cNvSpPr/>
          <p:nvPr/>
        </p:nvSpPr>
        <p:spPr>
          <a:xfrm>
            <a:off x="11159300" y="5851933"/>
            <a:ext cx="1077900" cy="10359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6" name="Google Shape;5776;gf420f295ac_0_163"/>
          <p:cNvSpPr/>
          <p:nvPr/>
        </p:nvSpPr>
        <p:spPr>
          <a:xfrm rot="-5400000">
            <a:off x="11148500" y="4782933"/>
            <a:ext cx="1099500" cy="1077900"/>
          </a:xfrm>
          <a:prstGeom prst="rtTriangle">
            <a:avLst/>
          </a:prstGeom>
          <a:solidFill>
            <a:srgbClr val="B8CAC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7" name="Google Shape;5777;gf420f295ac_0_163"/>
          <p:cNvSpPr/>
          <p:nvPr/>
        </p:nvSpPr>
        <p:spPr>
          <a:xfrm rot="-5400000">
            <a:off x="9069450" y="5883217"/>
            <a:ext cx="1028400" cy="995700"/>
          </a:xfrm>
          <a:prstGeom prst="rtTriangl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8" name="Google Shape;5778;gf420f295ac_0_163"/>
          <p:cNvSpPr txBox="1">
            <a:spLocks noGrp="1"/>
          </p:cNvSpPr>
          <p:nvPr>
            <p:ph type="title"/>
          </p:nvPr>
        </p:nvSpPr>
        <p:spPr>
          <a:xfrm>
            <a:off x="-11900" y="3355400"/>
            <a:ext cx="122493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700"/>
              <a:buFont typeface="Nunito SemiBold"/>
              <a:buNone/>
              <a:defRPr>
                <a:solidFill>
                  <a:srgbClr val="FFFFFF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779" name="Google Shape;5779;gf420f295ac_0_163"/>
          <p:cNvSpPr txBox="1">
            <a:spLocks noGrp="1"/>
          </p:cNvSpPr>
          <p:nvPr>
            <p:ph type="title" idx="2"/>
          </p:nvPr>
        </p:nvSpPr>
        <p:spPr>
          <a:xfrm>
            <a:off x="373533" y="5663267"/>
            <a:ext cx="4586400" cy="1099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Nunito"/>
              <a:buNone/>
              <a:defRPr sz="1300">
                <a:solidFill>
                  <a:srgbClr val="FFFFFF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300"/>
              <a:buFont typeface="Nunito"/>
              <a:buNone/>
              <a:defRPr sz="13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5780" name="Google Shape;5780;gf420f295ac_0_1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622319" y="1066200"/>
            <a:ext cx="4947367" cy="319186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ndividual Slide">
  <p:cSld name="CAPTION_ONLY_1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2" name="Google Shape;5782;gf420f295ac_0_174"/>
          <p:cNvSpPr txBox="1">
            <a:spLocks noGrp="1"/>
          </p:cNvSpPr>
          <p:nvPr>
            <p:ph type="sldNum" idx="12"/>
          </p:nvPr>
        </p:nvSpPr>
        <p:spPr>
          <a:xfrm>
            <a:off x="11390010" y="43789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1pPr>
            <a:lvl2pPr lvl="1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2pPr>
            <a:lvl3pPr lvl="2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3pPr>
            <a:lvl4pPr lvl="3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4pPr>
            <a:lvl5pPr lvl="4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5pPr>
            <a:lvl6pPr lvl="5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6pPr>
            <a:lvl7pPr lvl="6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7pPr>
            <a:lvl8pPr lvl="7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8pPr>
            <a:lvl9pPr lvl="8" rtl="0">
              <a:buNone/>
              <a:defRPr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5783" name="Google Shape;5783;gf420f295ac_0_174"/>
          <p:cNvSpPr/>
          <p:nvPr/>
        </p:nvSpPr>
        <p:spPr>
          <a:xfrm>
            <a:off x="0" y="6755633"/>
            <a:ext cx="10626000" cy="152100"/>
          </a:xfrm>
          <a:prstGeom prst="rect">
            <a:avLst/>
          </a:prstGeom>
          <a:solidFill>
            <a:srgbClr val="005F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4" name="Google Shape;5784;gf420f295ac_0_174"/>
          <p:cNvSpPr/>
          <p:nvPr/>
        </p:nvSpPr>
        <p:spPr>
          <a:xfrm>
            <a:off x="11004936" y="6310521"/>
            <a:ext cx="606300" cy="592500"/>
          </a:xfrm>
          <a:prstGeom prst="rtTriangle">
            <a:avLst/>
          </a:prstGeom>
          <a:solidFill>
            <a:srgbClr val="005F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5" name="Google Shape;5785;gf420f295ac_0_174"/>
          <p:cNvSpPr/>
          <p:nvPr/>
        </p:nvSpPr>
        <p:spPr>
          <a:xfrm rot="10800000">
            <a:off x="11004592" y="6315126"/>
            <a:ext cx="616500" cy="592500"/>
          </a:xfrm>
          <a:prstGeom prst="rtTriangle">
            <a:avLst/>
          </a:prstGeom>
          <a:solidFill>
            <a:srgbClr val="ADBEB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6" name="Google Shape;5786;gf420f295ac_0_174"/>
          <p:cNvSpPr/>
          <p:nvPr/>
        </p:nvSpPr>
        <p:spPr>
          <a:xfrm>
            <a:off x="11621092" y="6304164"/>
            <a:ext cx="616500" cy="5925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7" name="Google Shape;5787;gf420f295ac_0_174"/>
          <p:cNvSpPr/>
          <p:nvPr/>
        </p:nvSpPr>
        <p:spPr>
          <a:xfrm rot="-5400000">
            <a:off x="11615092" y="5692926"/>
            <a:ext cx="628500" cy="616500"/>
          </a:xfrm>
          <a:prstGeom prst="rtTriangle">
            <a:avLst/>
          </a:prstGeom>
          <a:solidFill>
            <a:srgbClr val="B8CAC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00"/>
          </a:p>
        </p:txBody>
      </p:sp>
      <p:sp>
        <p:nvSpPr>
          <p:cNvPr id="5788" name="Google Shape;5788;gf420f295ac_0_174"/>
          <p:cNvSpPr/>
          <p:nvPr/>
        </p:nvSpPr>
        <p:spPr>
          <a:xfrm rot="-5400000">
            <a:off x="10426383" y="6322017"/>
            <a:ext cx="588000" cy="569100"/>
          </a:xfrm>
          <a:prstGeom prst="rtTriangle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9" name="Google Shape;5789;gf420f295ac_0_174"/>
          <p:cNvSpPr txBox="1">
            <a:spLocks noGrp="1"/>
          </p:cNvSpPr>
          <p:nvPr>
            <p:ph type="title"/>
          </p:nvPr>
        </p:nvSpPr>
        <p:spPr>
          <a:xfrm>
            <a:off x="-50700" y="295333"/>
            <a:ext cx="122427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Font typeface="Nunito SemiBold"/>
              <a:buNone/>
              <a:defRPr sz="4000"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9pPr>
          </a:lstStyle>
          <a:p>
            <a:endParaRPr/>
          </a:p>
        </p:txBody>
      </p:sp>
      <p:pic>
        <p:nvPicPr>
          <p:cNvPr id="5790" name="Google Shape;5790;gf420f295ac_0_17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64133" y="5687033"/>
            <a:ext cx="961018" cy="89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Divider">
  <p:cSld name="BIG_NUMBER_1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2" name="Google Shape;5792;gf420f295ac_0_184"/>
          <p:cNvSpPr/>
          <p:nvPr/>
        </p:nvSpPr>
        <p:spPr>
          <a:xfrm>
            <a:off x="0" y="0"/>
            <a:ext cx="12192000" cy="6748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3" name="Google Shape;5793;gf420f295ac_0_184"/>
          <p:cNvSpPr/>
          <p:nvPr/>
        </p:nvSpPr>
        <p:spPr>
          <a:xfrm rot="-5400000">
            <a:off x="-868667" y="-6208467"/>
            <a:ext cx="8703900" cy="17448900"/>
          </a:xfrm>
          <a:prstGeom prst="rtTriangle">
            <a:avLst/>
          </a:prstGeom>
          <a:solidFill>
            <a:srgbClr val="D8ECE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4" name="Google Shape;5794;gf420f295ac_0_184"/>
          <p:cNvSpPr txBox="1">
            <a:spLocks noGrp="1"/>
          </p:cNvSpPr>
          <p:nvPr>
            <p:ph type="title"/>
          </p:nvPr>
        </p:nvSpPr>
        <p:spPr>
          <a:xfrm>
            <a:off x="-28600" y="2680967"/>
            <a:ext cx="122493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Font typeface="Nunito SemiBold"/>
              <a:buNone/>
              <a:defRPr>
                <a:solidFill>
                  <a:srgbClr val="2F3D4D"/>
                </a:solidFill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F3D4D"/>
              </a:buClr>
              <a:buSzPts val="3700"/>
              <a:buNone/>
              <a:defRPr>
                <a:solidFill>
                  <a:srgbClr val="2F3D4D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2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6" name="Google Shape;2606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07" name="Google Shape;2607;p14"/>
          <p:cNvSpPr/>
          <p:nvPr/>
        </p:nvSpPr>
        <p:spPr>
          <a:xfrm>
            <a:off x="-100967" y="-366600"/>
            <a:ext cx="7327200" cy="75924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08" name="Google Shape;2608;p14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2609" name="Google Shape;2609;p14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4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4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4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3" name="Google Shape;2613;p14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2614" name="Google Shape;2614;p14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4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4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4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18" name="Google Shape;2618;p14"/>
          <p:cNvSpPr txBox="1">
            <a:spLocks noGrp="1"/>
          </p:cNvSpPr>
          <p:nvPr>
            <p:ph type="title"/>
          </p:nvPr>
        </p:nvSpPr>
        <p:spPr>
          <a:xfrm>
            <a:off x="960000" y="2664600"/>
            <a:ext cx="4628000" cy="30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700"/>
              <a:buFont typeface="El Messiri"/>
              <a:buNone/>
              <a:defRPr sz="6267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19" name="Google Shape;2619;p14"/>
          <p:cNvSpPr txBox="1">
            <a:spLocks noGrp="1"/>
          </p:cNvSpPr>
          <p:nvPr>
            <p:ph type="title" idx="2"/>
          </p:nvPr>
        </p:nvSpPr>
        <p:spPr>
          <a:xfrm>
            <a:off x="960000" y="1671200"/>
            <a:ext cx="5148800" cy="18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Font typeface="El Messiri"/>
              <a:buNone/>
              <a:defRPr sz="16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6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20" name="Google Shape;2620;p14"/>
          <p:cNvSpPr/>
          <p:nvPr/>
        </p:nvSpPr>
        <p:spPr>
          <a:xfrm>
            <a:off x="5979551" y="2186800"/>
            <a:ext cx="2484400" cy="24844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1" name="Google Shape;2621;p14"/>
          <p:cNvSpPr txBox="1">
            <a:spLocks noGrp="1"/>
          </p:cNvSpPr>
          <p:nvPr>
            <p:ph type="title" idx="3"/>
          </p:nvPr>
        </p:nvSpPr>
        <p:spPr>
          <a:xfrm>
            <a:off x="5979567" y="2186800"/>
            <a:ext cx="2484400" cy="2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El Messiri"/>
              <a:buNone/>
              <a:defRPr sz="5333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5333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_1_1">
  <p:cSld name="BLANK_1_1">
    <p:spTree>
      <p:nvGrpSpPr>
        <p:cNvPr id="1" name="Shape 5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6" name="Google Shape;5796;gf420f295ac_0_18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_2">
  <p:cSld name="BLANK_2">
    <p:spTree>
      <p:nvGrpSpPr>
        <p:cNvPr id="1" name="Shape 5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8" name="Google Shape;5798;gf420f295ac_0_190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_3">
  <p:cSld name="BLANK_3">
    <p:spTree>
      <p:nvGrpSpPr>
        <p:cNvPr id="1" name="Shape 5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0" name="Google Shape;5800;gf420f295ac_0_19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5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2" name="Google Shape;5802;gf420f295ac_0_194"/>
          <p:cNvSpPr txBox="1">
            <a:spLocks noGrp="1"/>
          </p:cNvSpPr>
          <p:nvPr>
            <p:ph type="title"/>
          </p:nvPr>
        </p:nvSpPr>
        <p:spPr>
          <a:xfrm>
            <a:off x="581192" y="702156"/>
            <a:ext cx="11029500" cy="118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3F3F3F"/>
              </a:buClr>
              <a:buSzPts val="19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803" name="Google Shape;5803;gf420f295ac_0_194"/>
          <p:cNvSpPr txBox="1">
            <a:spLocks noGrp="1"/>
          </p:cNvSpPr>
          <p:nvPr>
            <p:ph type="body" idx="1"/>
          </p:nvPr>
        </p:nvSpPr>
        <p:spPr>
          <a:xfrm>
            <a:off x="581192" y="2340864"/>
            <a:ext cx="11029500" cy="3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30200" algn="l" rtl="0">
              <a:lnSpc>
                <a:spcPct val="120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l" rtl="0">
              <a:lnSpc>
                <a:spcPct val="120000"/>
              </a:lnSpc>
              <a:spcBef>
                <a:spcPts val="7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l" rtl="0">
              <a:lnSpc>
                <a:spcPct val="120000"/>
              </a:lnSpc>
              <a:spcBef>
                <a:spcPts val="7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l" rtl="0">
              <a:lnSpc>
                <a:spcPct val="120000"/>
              </a:lnSpc>
              <a:spcBef>
                <a:spcPts val="7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l" rtl="0">
              <a:lnSpc>
                <a:spcPct val="120000"/>
              </a:lnSpc>
              <a:spcBef>
                <a:spcPts val="7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l" rtl="0">
              <a:spcBef>
                <a:spcPts val="7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l" rtl="0">
              <a:spcBef>
                <a:spcPts val="7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l" rtl="0">
              <a:spcBef>
                <a:spcPts val="7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l" rtl="0">
              <a:spcBef>
                <a:spcPts val="700"/>
              </a:spcBef>
              <a:spcAft>
                <a:spcPts val="7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5804" name="Google Shape;5804;gf420f295ac_0_194"/>
          <p:cNvSpPr txBox="1">
            <a:spLocks noGrp="1"/>
          </p:cNvSpPr>
          <p:nvPr>
            <p:ph type="dt" idx="10"/>
          </p:nvPr>
        </p:nvSpPr>
        <p:spPr>
          <a:xfrm>
            <a:off x="7605951" y="6423914"/>
            <a:ext cx="28449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5805" name="Google Shape;5805;gf420f295ac_0_194"/>
          <p:cNvSpPr txBox="1">
            <a:spLocks noGrp="1"/>
          </p:cNvSpPr>
          <p:nvPr>
            <p:ph type="ftr" idx="11"/>
          </p:nvPr>
        </p:nvSpPr>
        <p:spPr>
          <a:xfrm>
            <a:off x="581192" y="6423914"/>
            <a:ext cx="69171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5806" name="Google Shape;5806;gf420f295ac_0_194"/>
          <p:cNvSpPr txBox="1">
            <a:spLocks noGrp="1"/>
          </p:cNvSpPr>
          <p:nvPr>
            <p:ph type="sldNum" idx="12"/>
          </p:nvPr>
        </p:nvSpPr>
        <p:spPr>
          <a:xfrm>
            <a:off x="10558300" y="6423914"/>
            <a:ext cx="10524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0" lvl="0" indent="0" algn="r" rtl="0">
              <a:spcBef>
                <a:spcPts val="0"/>
              </a:spcBef>
              <a:buNone/>
              <a:defRPr/>
            </a:lvl1pPr>
            <a:lvl2pPr marL="0" lvl="1" indent="0" algn="r" rtl="0">
              <a:spcBef>
                <a:spcPts val="0"/>
              </a:spcBef>
              <a:buNone/>
              <a:defRPr/>
            </a:lvl2pPr>
            <a:lvl3pPr marL="0" lvl="2" indent="0" algn="r" rtl="0">
              <a:spcBef>
                <a:spcPts val="0"/>
              </a:spcBef>
              <a:buNone/>
              <a:defRPr/>
            </a:lvl3pPr>
            <a:lvl4pPr marL="0" lvl="3" indent="0" algn="r" rtl="0">
              <a:spcBef>
                <a:spcPts val="0"/>
              </a:spcBef>
              <a:buNone/>
              <a:defRPr/>
            </a:lvl4pPr>
            <a:lvl5pPr marL="0" lvl="4" indent="0" algn="r" rtl="0">
              <a:spcBef>
                <a:spcPts val="0"/>
              </a:spcBef>
              <a:buNone/>
              <a:defRPr/>
            </a:lvl5pPr>
            <a:lvl6pPr marL="0" lvl="5" indent="0" algn="r" rtl="0">
              <a:spcBef>
                <a:spcPts val="0"/>
              </a:spcBef>
              <a:buNone/>
              <a:defRPr/>
            </a:lvl6pPr>
            <a:lvl7pPr marL="0" lvl="6" indent="0" algn="r" rtl="0">
              <a:spcBef>
                <a:spcPts val="0"/>
              </a:spcBef>
              <a:buNone/>
              <a:defRPr/>
            </a:lvl7pPr>
            <a:lvl8pPr marL="0" lvl="7" indent="0" algn="r" rtl="0">
              <a:spcBef>
                <a:spcPts val="0"/>
              </a:spcBef>
              <a:buNone/>
              <a:defRPr/>
            </a:lvl8pPr>
            <a:lvl9pPr marL="0" lvl="8" indent="0" algn="r" rtl="0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07" name="Google Shape;5807;gf420f295ac_0_194" descr="A picture containing text, businesscard, vector graphics&#10;&#10;Description automatically generated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668938" y="818056"/>
            <a:ext cx="831234" cy="9569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3" name="Google Shape;2623;p15"/>
          <p:cNvSpPr txBox="1">
            <a:spLocks noGrp="1"/>
          </p:cNvSpPr>
          <p:nvPr>
            <p:ph type="title"/>
          </p:nvPr>
        </p:nvSpPr>
        <p:spPr>
          <a:xfrm>
            <a:off x="916400" y="3664800"/>
            <a:ext cx="3100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624" name="Google Shape;2624;p15"/>
          <p:cNvSpPr txBox="1">
            <a:spLocks noGrp="1"/>
          </p:cNvSpPr>
          <p:nvPr>
            <p:ph type="subTitle" idx="1"/>
          </p:nvPr>
        </p:nvSpPr>
        <p:spPr>
          <a:xfrm>
            <a:off x="916400" y="4144800"/>
            <a:ext cx="310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625" name="Google Shape;2625;p15"/>
          <p:cNvSpPr txBox="1">
            <a:spLocks noGrp="1"/>
          </p:cNvSpPr>
          <p:nvPr>
            <p:ph type="title" idx="2"/>
          </p:nvPr>
        </p:nvSpPr>
        <p:spPr>
          <a:xfrm>
            <a:off x="8175207" y="3664800"/>
            <a:ext cx="3100400" cy="5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667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626" name="Google Shape;2626;p15"/>
          <p:cNvSpPr txBox="1">
            <a:spLocks noGrp="1"/>
          </p:cNvSpPr>
          <p:nvPr>
            <p:ph type="subTitle" idx="3"/>
          </p:nvPr>
        </p:nvSpPr>
        <p:spPr>
          <a:xfrm>
            <a:off x="8162896" y="4144800"/>
            <a:ext cx="3100400" cy="7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627" name="Google Shape;2627;p15"/>
          <p:cNvSpPr txBox="1">
            <a:spLocks noGrp="1"/>
          </p:cNvSpPr>
          <p:nvPr>
            <p:ph type="title" idx="4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628" name="Google Shape;2628;p15"/>
          <p:cNvGrpSpPr/>
          <p:nvPr/>
        </p:nvGrpSpPr>
        <p:grpSpPr>
          <a:xfrm rot="5400000">
            <a:off x="9394586" y="1903398"/>
            <a:ext cx="864831" cy="2784854"/>
            <a:chOff x="47744" y="2224586"/>
            <a:chExt cx="745372" cy="2400185"/>
          </a:xfrm>
        </p:grpSpPr>
        <p:sp>
          <p:nvSpPr>
            <p:cNvPr id="2629" name="Google Shape;2629;p15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5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5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2" name="Google Shape;2632;p15"/>
          <p:cNvGrpSpPr/>
          <p:nvPr/>
        </p:nvGrpSpPr>
        <p:grpSpPr>
          <a:xfrm rot="5400000">
            <a:off x="1920020" y="1903398"/>
            <a:ext cx="864831" cy="2784854"/>
            <a:chOff x="47744" y="2224586"/>
            <a:chExt cx="745372" cy="2400185"/>
          </a:xfrm>
        </p:grpSpPr>
        <p:sp>
          <p:nvSpPr>
            <p:cNvPr id="2633" name="Google Shape;2633;p15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5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5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1764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15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637" name="Google Shape;2637;p15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638" name="Google Shape;2638;p15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9" name="Google Shape;2639;p15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0" name="Google Shape;2640;p15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15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42" name="Google Shape;2642;p15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643" name="Google Shape;2643;p15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4" name="Google Shape;2644;p15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5" name="Google Shape;2645;p15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6" name="Google Shape;2646;p15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47" name="Google Shape;2647;p15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648" name="Google Shape;2648;p15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9" name="Google Shape;2649;p15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15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1" name="Google Shape;2651;p15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2" name="Google Shape;2652;p15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653" name="Google Shape;2653;p15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15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5" name="Google Shape;2655;p15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6" name="Google Shape;2656;p15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59" name="Google Shape;2659;p16"/>
          <p:cNvSpPr txBox="1">
            <a:spLocks noGrp="1"/>
          </p:cNvSpPr>
          <p:nvPr>
            <p:ph type="title"/>
          </p:nvPr>
        </p:nvSpPr>
        <p:spPr>
          <a:xfrm>
            <a:off x="960000" y="756800"/>
            <a:ext cx="10272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32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660" name="Google Shape;2660;p16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661" name="Google Shape;2661;p16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662" name="Google Shape;2662;p16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16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0" name="Google Shape;2670;p16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71" name="Google Shape;2671;p16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672" name="Google Shape;2672;p16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16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16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76" name="Google Shape;2676;p16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677" name="Google Shape;2677;p16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16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16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16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3" name="Google Shape;2683;p17"/>
          <p:cNvSpPr txBox="1">
            <a:spLocks noGrp="1"/>
          </p:cNvSpPr>
          <p:nvPr>
            <p:ph type="title"/>
          </p:nvPr>
        </p:nvSpPr>
        <p:spPr>
          <a:xfrm>
            <a:off x="960000" y="999767"/>
            <a:ext cx="6888800" cy="24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500"/>
              <a:buFont typeface="El Messiri"/>
              <a:buNone/>
              <a:defRPr sz="10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2"/>
        </a:solidFill>
        <a:effectLst/>
      </p:bgPr>
    </p:bg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18"/>
          <p:cNvSpPr/>
          <p:nvPr/>
        </p:nvSpPr>
        <p:spPr>
          <a:xfrm>
            <a:off x="-100967" y="-366600"/>
            <a:ext cx="4236800" cy="75924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7" name="Google Shape;2687;p18"/>
          <p:cNvSpPr txBox="1">
            <a:spLocks noGrp="1"/>
          </p:cNvSpPr>
          <p:nvPr>
            <p:ph type="title"/>
          </p:nvPr>
        </p:nvSpPr>
        <p:spPr>
          <a:xfrm>
            <a:off x="960000" y="960000"/>
            <a:ext cx="2630000" cy="49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El Messiri"/>
              <a:buNone/>
              <a:defRPr sz="4267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2688" name="Google Shape;2688;p18"/>
          <p:cNvGrpSpPr/>
          <p:nvPr/>
        </p:nvGrpSpPr>
        <p:grpSpPr>
          <a:xfrm>
            <a:off x="205164" y="249926"/>
            <a:ext cx="3701241" cy="2728413"/>
            <a:chOff x="153872" y="187444"/>
            <a:chExt cx="2775931" cy="2046310"/>
          </a:xfrm>
        </p:grpSpPr>
        <p:sp>
          <p:nvSpPr>
            <p:cNvPr id="2689" name="Google Shape;2689;p18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8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8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8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3" name="Google Shape;2693;p18"/>
          <p:cNvGrpSpPr/>
          <p:nvPr/>
        </p:nvGrpSpPr>
        <p:grpSpPr>
          <a:xfrm>
            <a:off x="205164" y="3934432"/>
            <a:ext cx="3701241" cy="2728413"/>
            <a:chOff x="153872" y="2950824"/>
            <a:chExt cx="2775931" cy="2046310"/>
          </a:xfrm>
        </p:grpSpPr>
        <p:sp>
          <p:nvSpPr>
            <p:cNvPr id="2694" name="Google Shape;2694;p18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8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8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8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19"/>
          <p:cNvSpPr txBox="1">
            <a:spLocks noGrp="1"/>
          </p:cNvSpPr>
          <p:nvPr>
            <p:ph type="title"/>
          </p:nvPr>
        </p:nvSpPr>
        <p:spPr>
          <a:xfrm>
            <a:off x="960000" y="1271633"/>
            <a:ext cx="10272000" cy="22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Font typeface="El Messiri"/>
              <a:buNone/>
              <a:defRPr sz="160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2700" name="Google Shape;2700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701" name="Google Shape;2701;p19"/>
          <p:cNvSpPr txBox="1">
            <a:spLocks noGrp="1"/>
          </p:cNvSpPr>
          <p:nvPr>
            <p:ph type="subTitle" idx="1"/>
          </p:nvPr>
        </p:nvSpPr>
        <p:spPr>
          <a:xfrm>
            <a:off x="960133" y="3489600"/>
            <a:ext cx="10272000" cy="7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867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2" name="Google Shape;2702;p19"/>
          <p:cNvGrpSpPr/>
          <p:nvPr/>
        </p:nvGrpSpPr>
        <p:grpSpPr>
          <a:xfrm>
            <a:off x="180184" y="208849"/>
            <a:ext cx="11831633" cy="6440303"/>
            <a:chOff x="153872" y="166907"/>
            <a:chExt cx="8873725" cy="4830227"/>
          </a:xfrm>
        </p:grpSpPr>
        <p:grpSp>
          <p:nvGrpSpPr>
            <p:cNvPr id="2703" name="Google Shape;2703;p19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704" name="Google Shape;2704;p19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19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19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19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08" name="Google Shape;2708;p19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709" name="Google Shape;2709;p19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19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19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19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13" name="Google Shape;2713;p19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714" name="Google Shape;2714;p19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19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19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19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18" name="Google Shape;2718;p19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719" name="Google Shape;2719;p19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19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19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19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23" name="Google Shape;2723;p19"/>
          <p:cNvGrpSpPr/>
          <p:nvPr/>
        </p:nvGrpSpPr>
        <p:grpSpPr>
          <a:xfrm rot="5400000">
            <a:off x="5543513" y="2334408"/>
            <a:ext cx="864831" cy="4717101"/>
            <a:chOff x="47744" y="2224586"/>
            <a:chExt cx="745372" cy="4065531"/>
          </a:xfrm>
        </p:grpSpPr>
        <p:sp>
          <p:nvSpPr>
            <p:cNvPr id="2724" name="Google Shape;2724;p19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9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9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9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9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35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10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buClr>
                <a:schemeClr val="dk2"/>
              </a:buClr>
              <a:buSzPts val="1333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6" name="Google Shape;5726;gf420f295ac_0_11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27" name="Google Shape;5727;gf420f295ac_0_118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  <a:defRPr sz="2400">
                <a:solidFill>
                  <a:schemeClr val="dk2"/>
                </a:solidFill>
              </a:defRPr>
            </a:lvl1pPr>
            <a:lvl2pPr marL="914400" lvl="1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○"/>
              <a:defRPr sz="1900">
                <a:solidFill>
                  <a:schemeClr val="dk2"/>
                </a:solidFill>
              </a:defRPr>
            </a:lvl2pPr>
            <a:lvl3pPr marL="1371600" lvl="2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■"/>
              <a:defRPr sz="1900">
                <a:solidFill>
                  <a:schemeClr val="dk2"/>
                </a:solidFill>
              </a:defRPr>
            </a:lvl3pPr>
            <a:lvl4pPr marL="1828800" lvl="3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●"/>
              <a:defRPr sz="1900">
                <a:solidFill>
                  <a:schemeClr val="dk2"/>
                </a:solidFill>
              </a:defRPr>
            </a:lvl4pPr>
            <a:lvl5pPr marL="2286000" lvl="4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○"/>
              <a:defRPr sz="1900">
                <a:solidFill>
                  <a:schemeClr val="dk2"/>
                </a:solidFill>
              </a:defRPr>
            </a:lvl5pPr>
            <a:lvl6pPr marL="2743200" lvl="5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■"/>
              <a:defRPr sz="1900">
                <a:solidFill>
                  <a:schemeClr val="dk2"/>
                </a:solidFill>
              </a:defRPr>
            </a:lvl6pPr>
            <a:lvl7pPr marL="3200400" lvl="6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●"/>
              <a:defRPr sz="1900">
                <a:solidFill>
                  <a:schemeClr val="dk2"/>
                </a:solidFill>
              </a:defRPr>
            </a:lvl7pPr>
            <a:lvl8pPr marL="3657600" lvl="7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○"/>
              <a:defRPr sz="1900">
                <a:solidFill>
                  <a:schemeClr val="dk2"/>
                </a:solidFill>
              </a:defRPr>
            </a:lvl8pPr>
            <a:lvl9pPr marL="4114800" lvl="8" indent="-3492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■"/>
              <a:defRPr sz="19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728" name="Google Shape;5728;gf420f295ac_0_11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  <p:sldLayoutId id="2147483690" r:id="rId16"/>
    <p:sldLayoutId id="2147483691" r:id="rId17"/>
    <p:sldLayoutId id="2147483692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8.xml"/><Relationship Id="rId5" Type="http://schemas.openxmlformats.org/officeDocument/2006/relationships/hyperlink" Target="https://www.arabiccalligraphygenerator.com/" TargetMode="External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3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8.xml"/><Relationship Id="rId4" Type="http://schemas.openxmlformats.org/officeDocument/2006/relationships/hyperlink" Target="https://github.com/LD4P/sinopia/wiki/Diacritics-and-character-sets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9.xml"/><Relationship Id="rId5" Type="http://schemas.openxmlformats.org/officeDocument/2006/relationships/hyperlink" Target="mailto:nlorimer@stanford.edu" TargetMode="External"/><Relationship Id="rId4" Type="http://schemas.openxmlformats.org/officeDocument/2006/relationships/hyperlink" Target="mailto:mgad@stanford.edu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2" name="Google Shape;5812;gf420f295ac_0_108"/>
          <p:cNvSpPr txBox="1">
            <a:spLocks noGrp="1"/>
          </p:cNvSpPr>
          <p:nvPr>
            <p:ph type="title"/>
          </p:nvPr>
        </p:nvSpPr>
        <p:spPr>
          <a:xfrm>
            <a:off x="-11900" y="3355400"/>
            <a:ext cx="12249300" cy="7863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 fontScale="90000"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Sinopia</a:t>
            </a:r>
            <a:r>
              <a:rPr lang="en-US" dirty="0"/>
              <a:t> &amp; Non-Latin Scripts</a:t>
            </a:r>
            <a:endParaRPr dirty="0"/>
          </a:p>
        </p:txBody>
      </p:sp>
      <p:sp>
        <p:nvSpPr>
          <p:cNvPr id="5813" name="Google Shape;5813;gf420f295ac_0_108"/>
          <p:cNvSpPr txBox="1">
            <a:spLocks noGrp="1"/>
          </p:cNvSpPr>
          <p:nvPr>
            <p:ph type="title" idx="2"/>
          </p:nvPr>
        </p:nvSpPr>
        <p:spPr>
          <a:xfrm>
            <a:off x="373533" y="5663267"/>
            <a:ext cx="4586400" cy="1099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/>
              <a:t>Magda Gad &amp; Nancy Lorimer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/>
              <a:t>CC:AAM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/>
              <a:t>June 16, 2022</a:t>
            </a:r>
            <a:endParaRPr sz="1600"/>
          </a:p>
        </p:txBody>
      </p:sp>
      <p:sp>
        <p:nvSpPr>
          <p:cNvPr id="5814" name="Google Shape;5814;gf420f295ac_0_108"/>
          <p:cNvSpPr txBox="1"/>
          <p:nvPr/>
        </p:nvSpPr>
        <p:spPr>
          <a:xfrm>
            <a:off x="4197600" y="4197633"/>
            <a:ext cx="3902700" cy="5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>
                <a:solidFill>
                  <a:schemeClr val="lt1"/>
                </a:solidFill>
              </a:rPr>
              <a:t>Enhancements, Helpers &amp; Issues</a:t>
            </a:r>
            <a:endParaRPr sz="1900">
              <a:solidFill>
                <a:schemeClr val="lt1"/>
              </a:solidFill>
            </a:endParaRPr>
          </a:p>
        </p:txBody>
      </p:sp>
      <p:pic>
        <p:nvPicPr>
          <p:cNvPr id="5815" name="Google Shape;5815;gf420f295ac_0_10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2675" y="404250"/>
            <a:ext cx="1624825" cy="1873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" name="Google Shape;5888;gf420f295ac_0_324"/>
          <p:cNvSpPr txBox="1">
            <a:spLocks noGrp="1"/>
          </p:cNvSpPr>
          <p:nvPr>
            <p:ph type="title"/>
          </p:nvPr>
        </p:nvSpPr>
        <p:spPr>
          <a:xfrm>
            <a:off x="621175" y="433600"/>
            <a:ext cx="11063700" cy="11973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Transliteration Identification</a:t>
            </a:r>
            <a:endParaRPr/>
          </a:p>
        </p:txBody>
      </p:sp>
      <p:sp>
        <p:nvSpPr>
          <p:cNvPr id="5889" name="Google Shape;5889;gf420f295ac_0_324"/>
          <p:cNvSpPr txBox="1"/>
          <p:nvPr/>
        </p:nvSpPr>
        <p:spPr>
          <a:xfrm>
            <a:off x="8227275" y="2604600"/>
            <a:ext cx="35769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transliteration scheme from pull-down menu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language, script &amp; transliteration scheme are added to the tag</a:t>
            </a:r>
            <a:endParaRPr/>
          </a:p>
        </p:txBody>
      </p:sp>
      <p:pic>
        <p:nvPicPr>
          <p:cNvPr id="5890" name="Google Shape;5890;gf420f295ac_0_3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6475" y="2180913"/>
            <a:ext cx="7991100" cy="2496173"/>
          </a:xfrm>
          <a:prstGeom prst="rect">
            <a:avLst/>
          </a:prstGeom>
          <a:noFill/>
          <a:ln>
            <a:noFill/>
          </a:ln>
        </p:spPr>
      </p:pic>
      <p:sp>
        <p:nvSpPr>
          <p:cNvPr id="5891" name="Google Shape;5891;gf420f295ac_0_324"/>
          <p:cNvSpPr/>
          <p:nvPr/>
        </p:nvSpPr>
        <p:spPr>
          <a:xfrm>
            <a:off x="1948675" y="2801350"/>
            <a:ext cx="2081100" cy="32580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6" name="Google Shape;5896;gf420f295ac_0_114"/>
          <p:cNvSpPr txBox="1">
            <a:spLocks noGrp="1"/>
          </p:cNvSpPr>
          <p:nvPr>
            <p:ph type="title"/>
          </p:nvPr>
        </p:nvSpPr>
        <p:spPr>
          <a:xfrm>
            <a:off x="-28600" y="2680980"/>
            <a:ext cx="12249300" cy="1255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 fontScale="90000"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Workflow: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Cataloging Arabic Script Materials in Sinopia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4054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01" name="Google Shape;5901;gf420f295ac_0_34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374752" y="852309"/>
            <a:ext cx="4048125" cy="993583"/>
          </a:xfrm>
          <a:prstGeom prst="rect">
            <a:avLst/>
          </a:prstGeom>
          <a:noFill/>
          <a:ln>
            <a:noFill/>
          </a:ln>
        </p:spPr>
      </p:pic>
      <p:pic>
        <p:nvPicPr>
          <p:cNvPr id="5902" name="Google Shape;5902;gf420f295ac_0_340" descr="A picture containing text, old, graffiti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374753" y="2555193"/>
            <a:ext cx="4048124" cy="3179035"/>
          </a:xfrm>
          <a:prstGeom prst="rect">
            <a:avLst/>
          </a:prstGeom>
          <a:noFill/>
          <a:ln>
            <a:noFill/>
          </a:ln>
        </p:spPr>
      </p:pic>
      <p:sp>
        <p:nvSpPr>
          <p:cNvPr id="5903" name="Google Shape;5903;gf420f295ac_0_340"/>
          <p:cNvSpPr txBox="1"/>
          <p:nvPr/>
        </p:nvSpPr>
        <p:spPr>
          <a:xfrm>
            <a:off x="8207257" y="5814397"/>
            <a:ext cx="2600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b="0" i="0" u="none" strike="noStrike" cap="none">
                <a:solidFill>
                  <a:srgbClr val="011D1D"/>
                </a:solidFill>
                <a:latin typeface="Calibri"/>
                <a:ea typeface="Calibri"/>
                <a:cs typeface="Calibri"/>
                <a:sym typeface="Calibri"/>
              </a:rPr>
              <a:t>Sinopia in Arabic. Transliteration and picture were generated in </a:t>
            </a:r>
            <a:r>
              <a:rPr lang="en-US" sz="900" b="0" i="0" u="sng" strike="noStrike" cap="none">
                <a:solidFill>
                  <a:srgbClr val="011D1D"/>
                </a:solidFill>
                <a:latin typeface="Calibri"/>
                <a:ea typeface="Calibri"/>
                <a:cs typeface="Calibri"/>
                <a:sym typeface="Calibri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Arabic Calligraphy Generator </a:t>
            </a:r>
            <a:endParaRPr sz="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4" name="Google Shape;5904;gf420f295ac_0_340"/>
          <p:cNvSpPr txBox="1"/>
          <p:nvPr/>
        </p:nvSpPr>
        <p:spPr>
          <a:xfrm>
            <a:off x="517924" y="708150"/>
            <a:ext cx="6360000" cy="128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35"/>
              <a:buNone/>
            </a:pPr>
            <a:r>
              <a:rPr lang="en-US" sz="2900">
                <a:solidFill>
                  <a:schemeClr val="dk1"/>
                </a:solidFill>
                <a:latin typeface="Nunito SemiBold"/>
                <a:ea typeface="Nunito SemiBold"/>
                <a:cs typeface="Nunito SemiBold"/>
                <a:sym typeface="Nunito SemiBold"/>
              </a:rPr>
              <a:t>CATALOGING ARABIC SCRIPT MATERIALS IN SINOPIA</a:t>
            </a:r>
            <a:endParaRPr sz="2900">
              <a:solidFill>
                <a:schemeClr val="dk1"/>
              </a:solidFill>
              <a:latin typeface="Nunito SemiBold"/>
              <a:ea typeface="Nunito SemiBold"/>
              <a:cs typeface="Nunito SemiBold"/>
              <a:sym typeface="Nunito SemiBold"/>
            </a:endParaRPr>
          </a:p>
        </p:txBody>
      </p:sp>
      <p:sp>
        <p:nvSpPr>
          <p:cNvPr id="5905" name="Google Shape;5905;gf420f295ac_0_340"/>
          <p:cNvSpPr txBox="1">
            <a:spLocks noGrp="1"/>
          </p:cNvSpPr>
          <p:nvPr>
            <p:ph type="body" idx="4294967295"/>
          </p:nvPr>
        </p:nvSpPr>
        <p:spPr>
          <a:xfrm>
            <a:off x="1126946" y="2497429"/>
            <a:ext cx="4731600" cy="34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285750" lvl="0" indent="-28575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Lato"/>
              <a:buChar char="-"/>
            </a:pPr>
            <a:r>
              <a:rPr lang="en-US" sz="1400"/>
              <a:t>Arabic script is a writing system used for Arabic and several languages like Persian, Urdu, Pushto and others. These languages are written from right to left.</a:t>
            </a:r>
            <a:endParaRPr/>
          </a:p>
          <a:p>
            <a:pPr marL="285750" lvl="0" indent="-28575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Lato"/>
              <a:buChar char="-"/>
            </a:pPr>
            <a:r>
              <a:rPr lang="en-US" sz="1400"/>
              <a:t>Descriptions of Arabic script materials consist of transliterated and original script metadata.</a:t>
            </a:r>
            <a:endParaRPr/>
          </a:p>
          <a:p>
            <a:pPr marL="285750" lvl="0" indent="-28575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Lato"/>
              <a:buChar char="-"/>
            </a:pPr>
            <a:r>
              <a:rPr lang="en-US" sz="1400"/>
              <a:t>Best practices for cataloging non-Latin script materials in Sinopia are still being tested. 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11" name="Google Shape;5911;gf420f295ac_0_35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34515" y="1708538"/>
            <a:ext cx="6409345" cy="4456024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912" name="Google Shape;5912;gf420f295ac_0_35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0814" y="1990906"/>
            <a:ext cx="4334633" cy="3444539"/>
          </a:xfrm>
          <a:prstGeom prst="rect">
            <a:avLst/>
          </a:prstGeom>
          <a:noFill/>
          <a:ln>
            <a:noFill/>
          </a:ln>
        </p:spPr>
      </p:pic>
      <p:sp>
        <p:nvSpPr>
          <p:cNvPr id="5913" name="Google Shape;5913;gf420f295ac_0_352"/>
          <p:cNvSpPr txBox="1"/>
          <p:nvPr/>
        </p:nvSpPr>
        <p:spPr>
          <a:xfrm>
            <a:off x="91725" y="522025"/>
            <a:ext cx="5298600" cy="128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35"/>
              <a:buNone/>
            </a:pPr>
            <a:r>
              <a:rPr lang="en-US" sz="2900">
                <a:solidFill>
                  <a:schemeClr val="dk1"/>
                </a:solidFill>
                <a:latin typeface="Nunito SemiBold"/>
                <a:ea typeface="Nunito SemiBold"/>
                <a:cs typeface="Nunito SemiBold"/>
                <a:sym typeface="Nunito SemiBold"/>
              </a:rPr>
              <a:t>Essential Romanized Data </a:t>
            </a:r>
            <a:endParaRPr sz="2900">
              <a:solidFill>
                <a:schemeClr val="dk1"/>
              </a:solidFill>
              <a:latin typeface="Nunito SemiBold"/>
              <a:ea typeface="Nunito SemiBold"/>
              <a:cs typeface="Nunito SemiBold"/>
              <a:sym typeface="Nunito SemiBold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35"/>
              <a:buNone/>
            </a:pPr>
            <a:r>
              <a:rPr lang="en-US" sz="2900">
                <a:solidFill>
                  <a:schemeClr val="dk1"/>
                </a:solidFill>
                <a:latin typeface="Nunito SemiBold"/>
                <a:ea typeface="Nunito SemiBold"/>
                <a:cs typeface="Nunito SemiBold"/>
                <a:sym typeface="Nunito SemiBold"/>
              </a:rPr>
              <a:t>(Access points) </a:t>
            </a:r>
            <a:endParaRPr sz="2900">
              <a:solidFill>
                <a:schemeClr val="dk1"/>
              </a:solidFill>
              <a:latin typeface="Nunito SemiBold"/>
              <a:ea typeface="Nunito SemiBold"/>
              <a:cs typeface="Nunito SemiBold"/>
              <a:sym typeface="Nunito SemiBold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9" name="Google Shape;5919;gf420f295ac_0_360"/>
          <p:cNvSpPr txBox="1">
            <a:spLocks noGrp="1"/>
          </p:cNvSpPr>
          <p:nvPr>
            <p:ph type="title"/>
          </p:nvPr>
        </p:nvSpPr>
        <p:spPr>
          <a:xfrm>
            <a:off x="-50700" y="295333"/>
            <a:ext cx="122427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Keyboards, Transliteration &amp; Diacritics</a:t>
            </a:r>
            <a:endParaRPr/>
          </a:p>
        </p:txBody>
      </p:sp>
      <p:pic>
        <p:nvPicPr>
          <p:cNvPr id="5920" name="Google Shape;5920;gf420f295ac_0_360"/>
          <p:cNvPicPr preferRelativeResize="0"/>
          <p:nvPr/>
        </p:nvPicPr>
        <p:blipFill rotWithShape="1">
          <a:blip r:embed="rId3">
            <a:alphaModFix/>
          </a:blip>
          <a:srcRect t="18560"/>
          <a:stretch/>
        </p:blipFill>
        <p:spPr>
          <a:xfrm>
            <a:off x="598575" y="2220950"/>
            <a:ext cx="10944150" cy="2546350"/>
          </a:xfrm>
          <a:prstGeom prst="rect">
            <a:avLst/>
          </a:prstGeom>
          <a:noFill/>
          <a:ln>
            <a:noFill/>
          </a:ln>
        </p:spPr>
      </p:pic>
      <p:sp>
        <p:nvSpPr>
          <p:cNvPr id="5921" name="Google Shape;5921;gf420f295ac_0_360"/>
          <p:cNvSpPr txBox="1"/>
          <p:nvPr/>
        </p:nvSpPr>
        <p:spPr>
          <a:xfrm>
            <a:off x="341975" y="1570550"/>
            <a:ext cx="10076400" cy="6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</a:pPr>
            <a:r>
              <a:rPr lang="en-US" sz="1600">
                <a:solidFill>
                  <a:schemeClr val="dk1"/>
                </a:solidFill>
              </a:rPr>
              <a:t>All </a:t>
            </a: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Arabic script keyboards that have been tested are working successfully in Sinopia (PC &amp; MAC).</a:t>
            </a:r>
            <a:endParaRPr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27" name="Google Shape;5927;gf420f295ac_0_3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92529" y="1947337"/>
            <a:ext cx="9579835" cy="4238716"/>
          </a:xfrm>
          <a:prstGeom prst="rect">
            <a:avLst/>
          </a:prstGeom>
          <a:noFill/>
          <a:ln>
            <a:noFill/>
          </a:ln>
        </p:spPr>
      </p:pic>
      <p:sp>
        <p:nvSpPr>
          <p:cNvPr id="5928" name="Google Shape;5928;gf420f295ac_0_368"/>
          <p:cNvSpPr txBox="1"/>
          <p:nvPr/>
        </p:nvSpPr>
        <p:spPr>
          <a:xfrm>
            <a:off x="1102406" y="1101477"/>
            <a:ext cx="96909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Transliteration </a:t>
            </a:r>
            <a:r>
              <a:rPr lang="en-US" sz="1800">
                <a:solidFill>
                  <a:schemeClr val="dk1"/>
                </a:solidFill>
              </a:rPr>
              <a:t>scheme </a:t>
            </a: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can be selected </a:t>
            </a:r>
            <a:r>
              <a:rPr lang="en-US" sz="1800">
                <a:solidFill>
                  <a:schemeClr val="dk1"/>
                </a:solidFill>
              </a:rPr>
              <a:t>from a pull-down list.</a:t>
            </a: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 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4" name="Google Shape;5934;gf420f295ac_0_3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17384" y="1742641"/>
            <a:ext cx="11357231" cy="3741592"/>
          </a:xfrm>
          <a:prstGeom prst="rect">
            <a:avLst/>
          </a:prstGeom>
          <a:noFill/>
          <a:ln>
            <a:noFill/>
          </a:ln>
        </p:spPr>
      </p:pic>
      <p:sp>
        <p:nvSpPr>
          <p:cNvPr id="5935" name="Google Shape;5935;gf420f295ac_0_375"/>
          <p:cNvSpPr txBox="1"/>
          <p:nvPr/>
        </p:nvSpPr>
        <p:spPr>
          <a:xfrm>
            <a:off x="417387" y="832995"/>
            <a:ext cx="9675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Enter transliterations</a:t>
            </a:r>
            <a:r>
              <a:rPr lang="en-US" sz="1800">
                <a:solidFill>
                  <a:schemeClr val="dk1"/>
                </a:solidFill>
              </a:rPr>
              <a:t>: </a:t>
            </a:r>
            <a:endParaRPr sz="1800">
              <a:solidFill>
                <a:schemeClr val="dk1"/>
              </a:solidFill>
            </a:endParaRPr>
          </a:p>
          <a:p>
            <a:pPr marL="457200" marR="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●"/>
            </a:pPr>
            <a:r>
              <a:rPr lang="en-US" sz="1800">
                <a:solidFill>
                  <a:schemeClr val="dk1"/>
                </a:solidFill>
              </a:rPr>
              <a:t>Using the diacritics and symbols tables available in Sinopia.</a:t>
            </a:r>
            <a:endParaRPr>
              <a:solidFill>
                <a:schemeClr val="dk1"/>
              </a:solidFill>
            </a:endParaRPr>
          </a:p>
          <a:p>
            <a:pPr marL="342900" marR="0" lvl="0" indent="-2286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accen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41" name="Google Shape;5941;gf420f295ac_0_382" descr="Calenda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1904" y="2202258"/>
            <a:ext cx="5905500" cy="2733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5942" name="Google Shape;5942;gf420f295ac_0_382" descr="Graphical user interface, tabl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914204" y="2319081"/>
            <a:ext cx="5895975" cy="3505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943" name="Google Shape;5943;gf420f295ac_0_382" descr="Graphical user interface, text, application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929917" y="2550660"/>
            <a:ext cx="5943601" cy="3804920"/>
          </a:xfrm>
          <a:prstGeom prst="rect">
            <a:avLst/>
          </a:prstGeom>
          <a:noFill/>
          <a:ln>
            <a:noFill/>
          </a:ln>
        </p:spPr>
      </p:pic>
      <p:sp>
        <p:nvSpPr>
          <p:cNvPr id="5944" name="Google Shape;5944;gf420f295ac_0_382"/>
          <p:cNvSpPr txBox="1"/>
          <p:nvPr/>
        </p:nvSpPr>
        <p:spPr>
          <a:xfrm>
            <a:off x="998578" y="555101"/>
            <a:ext cx="97272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●"/>
            </a:pPr>
            <a:r>
              <a:rPr lang="en-US"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Macro Express </a:t>
            </a: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97155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</a:rPr>
              <a:t>can be used for creating macros for special characters, symbols, composed and decomposed diacritics which facilitate the entry</a:t>
            </a:r>
            <a:endParaRPr sz="1800">
              <a:solidFill>
                <a:schemeClr val="dk1"/>
              </a:solidFill>
            </a:endParaRPr>
          </a:p>
          <a:p>
            <a:pPr marL="971550" marR="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</a:pPr>
            <a:r>
              <a:rPr lang="en-US" sz="1800">
                <a:solidFill>
                  <a:schemeClr val="dk1"/>
                </a:solidFill>
              </a:rPr>
              <a:t>can also be used for adding constant data, such as reference and dissertation notes, etc.</a:t>
            </a:r>
            <a:endParaRPr sz="1800">
              <a:solidFill>
                <a:schemeClr val="dk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0" name="Google Shape;5950;gf420f295ac_0_391"/>
          <p:cNvSpPr txBox="1">
            <a:spLocks noGrp="1"/>
          </p:cNvSpPr>
          <p:nvPr>
            <p:ph type="title"/>
          </p:nvPr>
        </p:nvSpPr>
        <p:spPr>
          <a:xfrm>
            <a:off x="428125" y="295325"/>
            <a:ext cx="117639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Searching using Original Scripts</a:t>
            </a:r>
            <a:endParaRPr/>
          </a:p>
        </p:txBody>
      </p:sp>
      <p:pic>
        <p:nvPicPr>
          <p:cNvPr id="5951" name="Google Shape;5951;gf420f295ac_0_3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45021" y="2993245"/>
            <a:ext cx="9814134" cy="2413578"/>
          </a:xfrm>
          <a:prstGeom prst="rect">
            <a:avLst/>
          </a:prstGeom>
          <a:noFill/>
          <a:ln>
            <a:noFill/>
          </a:ln>
        </p:spPr>
      </p:pic>
      <p:pic>
        <p:nvPicPr>
          <p:cNvPr id="5952" name="Google Shape;5952;gf420f295ac_0_39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19488" y="2993250"/>
            <a:ext cx="10454356" cy="22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5953" name="Google Shape;5953;gf420f295ac_0_391"/>
          <p:cNvSpPr txBox="1"/>
          <p:nvPr/>
        </p:nvSpPr>
        <p:spPr>
          <a:xfrm>
            <a:off x="1019505" y="1363492"/>
            <a:ext cx="7734000" cy="145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r>
              <a:rPr lang="en-US" sz="18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Lookup menus: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   </a:t>
            </a:r>
            <a:r>
              <a:rPr lang="en-US"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- </a:t>
            </a:r>
            <a:r>
              <a:rPr lang="en-US" sz="1600">
                <a:solidFill>
                  <a:schemeClr val="dk1"/>
                </a:solidFill>
              </a:rPr>
              <a:t>Original </a:t>
            </a: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script can be used in searching lookups to access authority files.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endParaRPr sz="18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endParaRPr sz="18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" name="Google Shape;5959;gf420f295ac_0_399"/>
          <p:cNvSpPr txBox="1">
            <a:spLocks noGrp="1"/>
          </p:cNvSpPr>
          <p:nvPr>
            <p:ph type="title"/>
          </p:nvPr>
        </p:nvSpPr>
        <p:spPr>
          <a:xfrm>
            <a:off x="428125" y="295325"/>
            <a:ext cx="117639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Searching using Original Scripts</a:t>
            </a:r>
            <a:endParaRPr/>
          </a:p>
        </p:txBody>
      </p:sp>
      <p:sp>
        <p:nvSpPr>
          <p:cNvPr id="5960" name="Google Shape;5960;gf420f295ac_0_399"/>
          <p:cNvSpPr txBox="1"/>
          <p:nvPr/>
        </p:nvSpPr>
        <p:spPr>
          <a:xfrm>
            <a:off x="1019505" y="1363492"/>
            <a:ext cx="7734000" cy="145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</a:rPr>
              <a:t>Searching Sinopia database</a:t>
            </a:r>
            <a:r>
              <a:rPr lang="en-US" sz="18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: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   </a:t>
            </a:r>
            <a:r>
              <a:rPr lang="en-US"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- </a:t>
            </a:r>
            <a:r>
              <a:rPr lang="en-US" sz="1600">
                <a:solidFill>
                  <a:srgbClr val="043B3B"/>
                </a:solidFill>
              </a:rPr>
              <a:t>Original script can be used to search and discover descriptions in Sinopia</a:t>
            </a:r>
            <a:r>
              <a:rPr lang="en-US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endParaRPr sz="18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</a:pPr>
            <a:endParaRPr sz="18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961" name="Google Shape;5961;gf420f295ac_0_39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05247" y="2554770"/>
            <a:ext cx="10771264" cy="31861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962" name="Google Shape;5962;gf420f295ac_0_39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2375" y="2554775"/>
            <a:ext cx="10832602" cy="3312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1" name="Google Shape;5821;g133b5316f77_2_0"/>
          <p:cNvSpPr txBox="1">
            <a:spLocks noGrp="1"/>
          </p:cNvSpPr>
          <p:nvPr>
            <p:ph type="title"/>
          </p:nvPr>
        </p:nvSpPr>
        <p:spPr>
          <a:xfrm>
            <a:off x="581450" y="295325"/>
            <a:ext cx="116106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What is Sinopia?</a:t>
            </a:r>
            <a:endParaRPr/>
          </a:p>
        </p:txBody>
      </p:sp>
      <p:sp>
        <p:nvSpPr>
          <p:cNvPr id="5822" name="Google Shape;5822;g133b5316f77_2_0"/>
          <p:cNvSpPr txBox="1"/>
          <p:nvPr/>
        </p:nvSpPr>
        <p:spPr>
          <a:xfrm>
            <a:off x="581450" y="1361550"/>
            <a:ext cx="4293300" cy="44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●"/>
            </a:pPr>
            <a:r>
              <a:rPr lang="en-US" sz="1900">
                <a:solidFill>
                  <a:schemeClr val="dk2"/>
                </a:solidFill>
              </a:rPr>
              <a:t>An open source linked data editor for metadata practitioners</a:t>
            </a:r>
            <a:br>
              <a:rPr lang="en-US" sz="1900">
                <a:solidFill>
                  <a:schemeClr val="dk2"/>
                </a:solidFill>
              </a:rPr>
            </a:br>
            <a:r>
              <a:rPr lang="en-US" sz="1900">
                <a:solidFill>
                  <a:schemeClr val="dk2"/>
                </a:solidFill>
              </a:rPr>
              <a:t>A user can:</a:t>
            </a:r>
            <a:endParaRPr sz="1900">
              <a:solidFill>
                <a:schemeClr val="dk2"/>
              </a:solidFill>
            </a:endParaRPr>
          </a:p>
          <a:p>
            <a:pPr marL="1371600" lvl="2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Char char="■"/>
            </a:pPr>
            <a:r>
              <a:rPr lang="en-US" sz="1500">
                <a:solidFill>
                  <a:schemeClr val="dk2"/>
                </a:solidFill>
              </a:rPr>
              <a:t>create metadata entry templates in any RDF-based ontology</a:t>
            </a:r>
            <a:endParaRPr sz="1500">
              <a:solidFill>
                <a:schemeClr val="dk2"/>
              </a:solidFill>
            </a:endParaRPr>
          </a:p>
          <a:p>
            <a:pPr marL="1371600" lvl="2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Char char="■"/>
            </a:pPr>
            <a:r>
              <a:rPr lang="en-US" sz="1500">
                <a:solidFill>
                  <a:schemeClr val="dk2"/>
                </a:solidFill>
              </a:rPr>
              <a:t>use lookups to access authority files &amp; other vocabularies</a:t>
            </a:r>
            <a:endParaRPr sz="1500">
              <a:solidFill>
                <a:schemeClr val="dk2"/>
              </a:solidFill>
            </a:endParaRPr>
          </a:p>
          <a:p>
            <a:pPr marL="1371600" lvl="2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Char char="■"/>
            </a:pPr>
            <a:r>
              <a:rPr lang="en-US" sz="1500">
                <a:solidFill>
                  <a:schemeClr val="dk2"/>
                </a:solidFill>
              </a:rPr>
              <a:t>enter metadata &amp; save in the Sinopia database</a:t>
            </a:r>
            <a:endParaRPr sz="1500">
              <a:solidFill>
                <a:schemeClr val="dk2"/>
              </a:solidFill>
            </a:endParaRPr>
          </a:p>
          <a:p>
            <a:pPr marL="1371600" lvl="2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Char char="■"/>
            </a:pPr>
            <a:r>
              <a:rPr lang="en-US" sz="1500">
                <a:solidFill>
                  <a:schemeClr val="dk2"/>
                </a:solidFill>
              </a:rPr>
              <a:t>search &amp; reuse metadata already in the Sinopia database</a:t>
            </a:r>
            <a:endParaRPr sz="1500">
              <a:solidFill>
                <a:schemeClr val="dk2"/>
              </a:solidFill>
            </a:endParaRPr>
          </a:p>
          <a:p>
            <a:pPr marL="1371600" lvl="2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Char char="■"/>
            </a:pPr>
            <a:r>
              <a:rPr lang="en-US" sz="1500">
                <a:solidFill>
                  <a:schemeClr val="dk2"/>
                </a:solidFill>
              </a:rPr>
              <a:t>search &amp; reuse metadata templates in the Sinopia database</a:t>
            </a:r>
            <a:endParaRPr sz="15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000"/>
          </a:p>
        </p:txBody>
      </p:sp>
      <p:pic>
        <p:nvPicPr>
          <p:cNvPr id="5823" name="Google Shape;5823;g133b5316f77_2_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78525" y="1648300"/>
            <a:ext cx="6773450" cy="3439827"/>
          </a:xfrm>
          <a:prstGeom prst="rect">
            <a:avLst/>
          </a:prstGeom>
          <a:noFill/>
          <a:ln w="9525" cap="flat" cmpd="sng">
            <a:solidFill>
              <a:srgbClr val="45818E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8" name="Google Shape;5968;gf420f295ac_0_437"/>
          <p:cNvSpPr txBox="1">
            <a:spLocks noGrp="1"/>
          </p:cNvSpPr>
          <p:nvPr>
            <p:ph type="title"/>
          </p:nvPr>
        </p:nvSpPr>
        <p:spPr>
          <a:xfrm>
            <a:off x="809700" y="295325"/>
            <a:ext cx="113823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Summary</a:t>
            </a:r>
            <a:endParaRPr/>
          </a:p>
        </p:txBody>
      </p:sp>
      <p:sp>
        <p:nvSpPr>
          <p:cNvPr id="5969" name="Google Shape;5969;gf420f295ac_0_437"/>
          <p:cNvSpPr txBox="1"/>
          <p:nvPr/>
        </p:nvSpPr>
        <p:spPr>
          <a:xfrm>
            <a:off x="493275" y="1526325"/>
            <a:ext cx="10600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0" name="Google Shape;5970;gf420f295ac_0_437"/>
          <p:cNvSpPr txBox="1"/>
          <p:nvPr/>
        </p:nvSpPr>
        <p:spPr>
          <a:xfrm>
            <a:off x="1284325" y="1368125"/>
            <a:ext cx="9530400" cy="45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Sinopia can be successfully used for cataloging Arabic materials as linked data using the Arabic keyboards &amp; the Sinopia diacritics tables</a:t>
            </a:r>
            <a:br>
              <a:rPr lang="en-US" sz="2400">
                <a:solidFill>
                  <a:schemeClr val="dk2"/>
                </a:solidFill>
              </a:rPr>
            </a:br>
            <a:endParaRPr sz="2400">
              <a:solidFill>
                <a:schemeClr val="dk2"/>
              </a:solidFill>
            </a:endParaRPr>
          </a:p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Macros are definitely useful for entering diacritics, special characters &amp; for constant data elements</a:t>
            </a:r>
            <a:br>
              <a:rPr lang="en-US" sz="2400">
                <a:solidFill>
                  <a:schemeClr val="dk2"/>
                </a:solidFill>
              </a:rPr>
            </a:br>
            <a:endParaRPr sz="2400">
              <a:solidFill>
                <a:schemeClr val="dk2"/>
              </a:solidFill>
            </a:endParaRPr>
          </a:p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Original script can also be used in Sinopia for:</a:t>
            </a:r>
            <a:endParaRPr sz="1900">
              <a:solidFill>
                <a:schemeClr val="dk2"/>
              </a:solidFill>
            </a:endParaRPr>
          </a:p>
          <a:p>
            <a:pPr marL="914400" lvl="1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○"/>
            </a:pPr>
            <a:r>
              <a:rPr lang="en-US" sz="1900">
                <a:solidFill>
                  <a:schemeClr val="dk2"/>
                </a:solidFill>
              </a:rPr>
              <a:t>searching lookups (authority files)</a:t>
            </a:r>
            <a:endParaRPr sz="1900">
              <a:solidFill>
                <a:schemeClr val="dk2"/>
              </a:solidFill>
            </a:endParaRPr>
          </a:p>
          <a:p>
            <a:pPr marL="914400" lvl="1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Char char="○"/>
            </a:pPr>
            <a:r>
              <a:rPr lang="en-US" sz="1900">
                <a:solidFill>
                  <a:schemeClr val="dk2"/>
                </a:solidFill>
              </a:rPr>
              <a:t>searching the Sinopia database</a:t>
            </a:r>
            <a:br>
              <a:rPr lang="en-US" sz="1900">
                <a:solidFill>
                  <a:schemeClr val="dk2"/>
                </a:solidFill>
              </a:rPr>
            </a:br>
            <a:endParaRPr sz="1900"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6" name="Google Shape;5976;gf420f295ac_0_449"/>
          <p:cNvSpPr txBox="1">
            <a:spLocks noGrp="1"/>
          </p:cNvSpPr>
          <p:nvPr>
            <p:ph type="title"/>
          </p:nvPr>
        </p:nvSpPr>
        <p:spPr>
          <a:xfrm>
            <a:off x="809700" y="295325"/>
            <a:ext cx="113823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Drawbacks</a:t>
            </a:r>
            <a:endParaRPr/>
          </a:p>
        </p:txBody>
      </p:sp>
      <p:sp>
        <p:nvSpPr>
          <p:cNvPr id="5977" name="Google Shape;5977;gf420f295ac_0_449"/>
          <p:cNvSpPr txBox="1"/>
          <p:nvPr/>
        </p:nvSpPr>
        <p:spPr>
          <a:xfrm>
            <a:off x="493275" y="1526325"/>
            <a:ext cx="10600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8" name="Google Shape;5978;gf420f295ac_0_449"/>
          <p:cNvSpPr txBox="1"/>
          <p:nvPr/>
        </p:nvSpPr>
        <p:spPr>
          <a:xfrm>
            <a:off x="605250" y="1242400"/>
            <a:ext cx="10726200" cy="14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There are no non-filing indicators for titles in Sinopia (not yet…)</a:t>
            </a:r>
            <a:endParaRPr sz="2400">
              <a:solidFill>
                <a:schemeClr val="dk2"/>
              </a:solidFill>
            </a:endParaRPr>
          </a:p>
          <a:p>
            <a:pPr marL="914400" lvl="1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○"/>
            </a:pPr>
            <a:r>
              <a:rPr lang="en-US" sz="2400">
                <a:solidFill>
                  <a:schemeClr val="dk2"/>
                </a:solidFill>
              </a:rPr>
              <a:t>for searching using original script, user must include attached articles ex. السياسة vs. سياسه [al-siyāsah]</a:t>
            </a:r>
            <a:endParaRPr sz="2400">
              <a:solidFill>
                <a:schemeClr val="dk2"/>
              </a:solidFill>
            </a:endParaRPr>
          </a:p>
        </p:txBody>
      </p:sp>
      <p:pic>
        <p:nvPicPr>
          <p:cNvPr id="5979" name="Google Shape;5979;gf420f295ac_0_4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9650" y="2647925"/>
            <a:ext cx="11887201" cy="2025700"/>
          </a:xfrm>
          <a:prstGeom prst="rect">
            <a:avLst/>
          </a:prstGeom>
          <a:noFill/>
          <a:ln>
            <a:noFill/>
          </a:ln>
        </p:spPr>
      </p:pic>
      <p:sp>
        <p:nvSpPr>
          <p:cNvPr id="5980" name="Google Shape;5980;gf420f295ac_0_449"/>
          <p:cNvSpPr txBox="1"/>
          <p:nvPr/>
        </p:nvSpPr>
        <p:spPr>
          <a:xfrm>
            <a:off x="1092625" y="4972025"/>
            <a:ext cx="10947000" cy="9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still not clear where to enter original script vs transliterated form</a:t>
            </a:r>
            <a:endParaRPr sz="2400">
              <a:solidFill>
                <a:schemeClr val="dk2"/>
              </a:solidFill>
            </a:endParaRPr>
          </a:p>
          <a:p>
            <a:pPr marL="914400" lvl="1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○"/>
            </a:pPr>
            <a:r>
              <a:rPr lang="en-US" sz="2400">
                <a:solidFill>
                  <a:schemeClr val="dk2"/>
                </a:solidFill>
              </a:rPr>
              <a:t>best practices are not yet well developed.</a:t>
            </a:r>
            <a:endParaRPr/>
          </a:p>
        </p:txBody>
      </p:sp>
      <p:pic>
        <p:nvPicPr>
          <p:cNvPr id="5981" name="Google Shape;5981;gf420f295ac_0_449"/>
          <p:cNvPicPr preferRelativeResize="0"/>
          <p:nvPr/>
        </p:nvPicPr>
        <p:blipFill rotWithShape="1">
          <a:blip r:embed="rId4">
            <a:alphaModFix/>
          </a:blip>
          <a:srcRect b="-3637"/>
          <a:stretch/>
        </p:blipFill>
        <p:spPr>
          <a:xfrm>
            <a:off x="152400" y="2695250"/>
            <a:ext cx="11887201" cy="1931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00"/>
                                        <p:tgtEl>
                                          <p:spTgt spid="5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6" name="Google Shape;5986;gf420f295ac_0_409"/>
          <p:cNvSpPr txBox="1">
            <a:spLocks noGrp="1"/>
          </p:cNvSpPr>
          <p:nvPr>
            <p:ph type="title"/>
          </p:nvPr>
        </p:nvSpPr>
        <p:spPr>
          <a:xfrm>
            <a:off x="-28600" y="2680980"/>
            <a:ext cx="12249300" cy="1255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 fontScale="90000"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Issues &amp; Feedback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4054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2" name="Google Shape;5992;gf420f295ac_0_456"/>
          <p:cNvSpPr txBox="1">
            <a:spLocks noGrp="1"/>
          </p:cNvSpPr>
          <p:nvPr>
            <p:ph type="title"/>
          </p:nvPr>
        </p:nvSpPr>
        <p:spPr>
          <a:xfrm>
            <a:off x="809700" y="295325"/>
            <a:ext cx="113823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General Issues</a:t>
            </a:r>
            <a:endParaRPr/>
          </a:p>
        </p:txBody>
      </p:sp>
      <p:sp>
        <p:nvSpPr>
          <p:cNvPr id="5993" name="Google Shape;5993;gf420f295ac_0_456"/>
          <p:cNvSpPr txBox="1"/>
          <p:nvPr/>
        </p:nvSpPr>
        <p:spPr>
          <a:xfrm>
            <a:off x="493275" y="1526325"/>
            <a:ext cx="10600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4" name="Google Shape;5994;gf420f295ac_0_456"/>
          <p:cNvSpPr txBox="1"/>
          <p:nvPr/>
        </p:nvSpPr>
        <p:spPr>
          <a:xfrm>
            <a:off x="1293650" y="1759000"/>
            <a:ext cx="9530400" cy="39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Original script + transliteration pairing not available for authority lookups--will only provide the transliterated heading</a:t>
            </a:r>
            <a:endParaRPr sz="2400">
              <a:solidFill>
                <a:schemeClr val="dk2"/>
              </a:solidFill>
            </a:endParaRPr>
          </a:p>
          <a:p>
            <a:pPr marL="914400" lvl="1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○"/>
            </a:pPr>
            <a:r>
              <a:rPr lang="en-US" sz="2400">
                <a:solidFill>
                  <a:schemeClr val="dk2"/>
                </a:solidFill>
              </a:rPr>
              <a:t>also limited for other fields</a:t>
            </a:r>
            <a:endParaRPr sz="2400">
              <a:solidFill>
                <a:schemeClr val="dk2"/>
              </a:solidFill>
            </a:endParaRPr>
          </a:p>
          <a:p>
            <a:pPr marL="914400" lvl="1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○"/>
            </a:pPr>
            <a:r>
              <a:rPr lang="en-US" sz="2400">
                <a:solidFill>
                  <a:schemeClr val="dk2"/>
                </a:solidFill>
              </a:rPr>
              <a:t>limited conversion to MARC</a:t>
            </a:r>
            <a:br>
              <a:rPr lang="en-US" sz="2400">
                <a:solidFill>
                  <a:schemeClr val="dk2"/>
                </a:solidFill>
              </a:rPr>
            </a:br>
            <a:r>
              <a:rPr lang="en-US" sz="2400">
                <a:solidFill>
                  <a:schemeClr val="dk2"/>
                </a:solidFill>
              </a:rPr>
              <a:t/>
            </a:r>
            <a:br>
              <a:rPr lang="en-US" sz="2400">
                <a:solidFill>
                  <a:schemeClr val="dk2"/>
                </a:solidFill>
              </a:rPr>
            </a:br>
            <a:r>
              <a:rPr lang="en-US" sz="2400">
                <a:solidFill>
                  <a:schemeClr val="dk2"/>
                </a:solidFill>
              </a:rPr>
              <a:t/>
            </a:r>
            <a:br>
              <a:rPr lang="en-US" sz="2400">
                <a:solidFill>
                  <a:schemeClr val="dk2"/>
                </a:solidFill>
              </a:rPr>
            </a:br>
            <a:endParaRPr sz="2400">
              <a:solidFill>
                <a:schemeClr val="dk2"/>
              </a:solidFill>
            </a:endParaRPr>
          </a:p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Char char="●"/>
            </a:pPr>
            <a:r>
              <a:rPr lang="en-US" sz="2400">
                <a:solidFill>
                  <a:schemeClr val="dk2"/>
                </a:solidFill>
              </a:rPr>
              <a:t>not all diacritics &amp; character sets are available, but you may propose additions</a:t>
            </a:r>
            <a:endParaRPr sz="2400">
              <a:solidFill>
                <a:schemeClr val="dk2"/>
              </a:solidFill>
            </a:endParaRPr>
          </a:p>
        </p:txBody>
      </p:sp>
      <p:pic>
        <p:nvPicPr>
          <p:cNvPr id="5995" name="Google Shape;5995;gf420f295ac_0_4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517250" y="2832575"/>
            <a:ext cx="3838575" cy="1571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1" name="Google Shape;6001;gf420f295ac_0_463"/>
          <p:cNvSpPr txBox="1">
            <a:spLocks noGrp="1"/>
          </p:cNvSpPr>
          <p:nvPr>
            <p:ph type="title"/>
          </p:nvPr>
        </p:nvSpPr>
        <p:spPr>
          <a:xfrm>
            <a:off x="404850" y="313950"/>
            <a:ext cx="113823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Requesting New Characters or Character Sets</a:t>
            </a:r>
            <a:endParaRPr/>
          </a:p>
        </p:txBody>
      </p:sp>
      <p:sp>
        <p:nvSpPr>
          <p:cNvPr id="6002" name="Google Shape;6002;gf420f295ac_0_463"/>
          <p:cNvSpPr txBox="1"/>
          <p:nvPr/>
        </p:nvSpPr>
        <p:spPr>
          <a:xfrm>
            <a:off x="493275" y="1526325"/>
            <a:ext cx="10600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03" name="Google Shape;6003;gf420f295ac_0_4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51350" y="1636850"/>
            <a:ext cx="5942419" cy="4626675"/>
          </a:xfrm>
          <a:prstGeom prst="rect">
            <a:avLst/>
          </a:prstGeom>
          <a:noFill/>
          <a:ln>
            <a:noFill/>
          </a:ln>
        </p:spPr>
      </p:pic>
      <p:sp>
        <p:nvSpPr>
          <p:cNvPr id="6004" name="Google Shape;6004;gf420f295ac_0_463"/>
          <p:cNvSpPr txBox="1"/>
          <p:nvPr/>
        </p:nvSpPr>
        <p:spPr>
          <a:xfrm>
            <a:off x="511875" y="1721775"/>
            <a:ext cx="42906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Go to: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u="sng">
                <a:solidFill>
                  <a:schemeClr val="hlink"/>
                </a:solidFill>
                <a:hlinkClick r:id="rId4"/>
              </a:rPr>
              <a:t>https://github.com/LD4P/sinopia/wiki/Diacritics-and-character-sets</a:t>
            </a:r>
            <a:r>
              <a:rPr lang="en-US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You will also find links to other help pages, release notes and some template information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" name="Google Shape;6010;g133b5316f77_2_37"/>
          <p:cNvSpPr txBox="1">
            <a:spLocks noGrp="1"/>
          </p:cNvSpPr>
          <p:nvPr>
            <p:ph type="title"/>
          </p:nvPr>
        </p:nvSpPr>
        <p:spPr>
          <a:xfrm>
            <a:off x="1155925" y="3751250"/>
            <a:ext cx="5165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3830">
                <a:latin typeface="Comic Sans MS"/>
                <a:ea typeface="Comic Sans MS"/>
                <a:cs typeface="Comic Sans MS"/>
                <a:sym typeface="Comic Sans MS"/>
              </a:rPr>
              <a:t>Thank you!</a:t>
            </a:r>
            <a:endParaRPr sz="3830"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6011" name="Google Shape;6011;g133b5316f77_2_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795925" y="1390775"/>
            <a:ext cx="1885400" cy="2174350"/>
          </a:xfrm>
          <a:prstGeom prst="rect">
            <a:avLst/>
          </a:prstGeom>
          <a:noFill/>
          <a:ln>
            <a:noFill/>
          </a:ln>
        </p:spPr>
      </p:pic>
      <p:sp>
        <p:nvSpPr>
          <p:cNvPr id="6012" name="Google Shape;6012;g133b5316f77_2_37"/>
          <p:cNvSpPr txBox="1"/>
          <p:nvPr/>
        </p:nvSpPr>
        <p:spPr>
          <a:xfrm>
            <a:off x="8590250" y="5723700"/>
            <a:ext cx="31923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u="sng">
                <a:solidFill>
                  <a:schemeClr val="hlink"/>
                </a:solidFill>
                <a:hlinkClick r:id="rId4"/>
              </a:rPr>
              <a:t>mgad@stanford.edu</a:t>
            </a:r>
            <a:endParaRPr sz="19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u="sng">
                <a:solidFill>
                  <a:schemeClr val="hlink"/>
                </a:solidFill>
                <a:hlinkClick r:id="rId5"/>
              </a:rPr>
              <a:t>nlorimer@stanford.edu</a:t>
            </a:r>
            <a:r>
              <a:rPr lang="en-US" sz="1900"/>
              <a:t> </a:t>
            </a:r>
            <a:endParaRPr sz="19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29" name="Google Shape;5829;g133b5316f77_2_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22350" y="547725"/>
            <a:ext cx="7694299" cy="5131425"/>
          </a:xfrm>
          <a:prstGeom prst="rect">
            <a:avLst/>
          </a:prstGeom>
          <a:noFill/>
          <a:ln w="9525" cap="flat" cmpd="sng">
            <a:solidFill>
              <a:srgbClr val="45818E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830" name="Google Shape;5830;g133b5316f77_2_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26598" y="3402125"/>
            <a:ext cx="6761700" cy="2788701"/>
          </a:xfrm>
          <a:prstGeom prst="rect">
            <a:avLst/>
          </a:prstGeom>
          <a:noFill/>
          <a:ln w="9525" cap="flat" cmpd="sng">
            <a:solidFill>
              <a:srgbClr val="45818E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5831" name="Google Shape;5831;g133b5316f77_2_9"/>
          <p:cNvSpPr txBox="1"/>
          <p:nvPr/>
        </p:nvSpPr>
        <p:spPr>
          <a:xfrm>
            <a:off x="8785675" y="1144750"/>
            <a:ext cx="28293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Data entry for literals/text strings = Transcribing data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" name="Google Shape;5837;g133b5316f77_2_25"/>
          <p:cNvPicPr preferRelativeResize="0"/>
          <p:nvPr/>
        </p:nvPicPr>
        <p:blipFill rotWithShape="1">
          <a:blip r:embed="rId3">
            <a:alphaModFix/>
          </a:blip>
          <a:srcRect t="4725"/>
          <a:stretch/>
        </p:blipFill>
        <p:spPr>
          <a:xfrm>
            <a:off x="859700" y="223375"/>
            <a:ext cx="6911526" cy="5518175"/>
          </a:xfrm>
          <a:prstGeom prst="rect">
            <a:avLst/>
          </a:prstGeom>
          <a:noFill/>
          <a:ln w="9525" cap="flat" cmpd="sng">
            <a:solidFill>
              <a:srgbClr val="134F5C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838" name="Google Shape;5838;g133b5316f77_2_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49797" y="2180025"/>
            <a:ext cx="6840650" cy="3924100"/>
          </a:xfrm>
          <a:prstGeom prst="rect">
            <a:avLst/>
          </a:prstGeom>
          <a:noFill/>
          <a:ln w="9525" cap="flat" cmpd="sng">
            <a:solidFill>
              <a:srgbClr val="134F5C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5839" name="Google Shape;5839;g133b5316f77_2_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22101" y="2702500"/>
            <a:ext cx="5210351" cy="3644799"/>
          </a:xfrm>
          <a:prstGeom prst="rect">
            <a:avLst/>
          </a:prstGeom>
          <a:noFill/>
          <a:ln w="9525" cap="flat" cmpd="sng">
            <a:solidFill>
              <a:srgbClr val="134F5C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5840" name="Google Shape;5840;g133b5316f77_2_25"/>
          <p:cNvSpPr txBox="1"/>
          <p:nvPr/>
        </p:nvSpPr>
        <p:spPr>
          <a:xfrm>
            <a:off x="8004025" y="1088875"/>
            <a:ext cx="3899400" cy="43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/>
              <a:t>Lookups &amp; Pull-downs for Vocabularies</a:t>
            </a:r>
            <a:endParaRPr sz="1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5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5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5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5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5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5" name="Google Shape;5845;gf420f295ac_0_201"/>
          <p:cNvSpPr txBox="1">
            <a:spLocks noGrp="1"/>
          </p:cNvSpPr>
          <p:nvPr>
            <p:ph type="title"/>
          </p:nvPr>
        </p:nvSpPr>
        <p:spPr>
          <a:xfrm>
            <a:off x="621175" y="433600"/>
            <a:ext cx="11063700" cy="11973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Diacritic &amp; Special Character Tables</a:t>
            </a:r>
            <a:endParaRPr/>
          </a:p>
        </p:txBody>
      </p:sp>
      <p:pic>
        <p:nvPicPr>
          <p:cNvPr id="5846" name="Google Shape;5846;gf420f295ac_0_20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3925" y="1694625"/>
            <a:ext cx="7110774" cy="2316400"/>
          </a:xfrm>
          <a:prstGeom prst="rect">
            <a:avLst/>
          </a:prstGeom>
          <a:noFill/>
          <a:ln>
            <a:noFill/>
          </a:ln>
        </p:spPr>
      </p:pic>
      <p:sp>
        <p:nvSpPr>
          <p:cNvPr id="5847" name="Google Shape;5847;gf420f295ac_0_201"/>
          <p:cNvSpPr txBox="1"/>
          <p:nvPr/>
        </p:nvSpPr>
        <p:spPr>
          <a:xfrm>
            <a:off x="7797900" y="2604600"/>
            <a:ext cx="40062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originally based on the source code in Wikipedia (open source)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added to/modified based on feedback from Sinopia users</a:t>
            </a:r>
            <a:endParaRPr/>
          </a:p>
        </p:txBody>
      </p:sp>
      <p:sp>
        <p:nvSpPr>
          <p:cNvPr id="5848" name="Google Shape;5848;gf420f295ac_0_201"/>
          <p:cNvSpPr/>
          <p:nvPr/>
        </p:nvSpPr>
        <p:spPr>
          <a:xfrm>
            <a:off x="6263525" y="3182925"/>
            <a:ext cx="335100" cy="32580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849" name="Google Shape;5849;gf420f295ac_0_20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9750" y="1630900"/>
            <a:ext cx="7039126" cy="393456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5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4" name="Google Shape;5854;gf420f295ac_0_294"/>
          <p:cNvSpPr txBox="1">
            <a:spLocks noGrp="1"/>
          </p:cNvSpPr>
          <p:nvPr>
            <p:ph type="title"/>
          </p:nvPr>
        </p:nvSpPr>
        <p:spPr>
          <a:xfrm>
            <a:off x="621175" y="433600"/>
            <a:ext cx="11063700" cy="11973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/>
              <a:t>Diacritic &amp; Special Character Tables</a:t>
            </a:r>
            <a:endParaRPr/>
          </a:p>
        </p:txBody>
      </p:sp>
      <p:sp>
        <p:nvSpPr>
          <p:cNvPr id="5855" name="Google Shape;5855;gf420f295ac_0_294"/>
          <p:cNvSpPr txBox="1"/>
          <p:nvPr/>
        </p:nvSpPr>
        <p:spPr>
          <a:xfrm>
            <a:off x="8227275" y="2604600"/>
            <a:ext cx="3576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can also use for entire scripts instead of a keyboard</a:t>
            </a:r>
            <a:endParaRPr/>
          </a:p>
        </p:txBody>
      </p:sp>
      <p:pic>
        <p:nvPicPr>
          <p:cNvPr id="5856" name="Google Shape;5856;gf420f295ac_0_29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21175" y="1448250"/>
            <a:ext cx="7493101" cy="42411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gf420f295ac_0_303"/>
          <p:cNvSpPr txBox="1">
            <a:spLocks noGrp="1"/>
          </p:cNvSpPr>
          <p:nvPr>
            <p:ph type="title"/>
          </p:nvPr>
        </p:nvSpPr>
        <p:spPr>
          <a:xfrm>
            <a:off x="621175" y="433600"/>
            <a:ext cx="11063700" cy="11973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Language Detection</a:t>
            </a:r>
            <a:endParaRPr/>
          </a:p>
        </p:txBody>
      </p:sp>
      <p:sp>
        <p:nvSpPr>
          <p:cNvPr id="5862" name="Google Shape;5862;gf420f295ac_0_303"/>
          <p:cNvSpPr txBox="1"/>
          <p:nvPr/>
        </p:nvSpPr>
        <p:spPr>
          <a:xfrm>
            <a:off x="8227275" y="2604600"/>
            <a:ext cx="35769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detects the language of the string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provides a language tag using ISO-639-1 &amp; the IETF BCP47</a:t>
            </a:r>
            <a:endParaRPr/>
          </a:p>
        </p:txBody>
      </p:sp>
      <p:pic>
        <p:nvPicPr>
          <p:cNvPr id="5863" name="Google Shape;5863;gf420f295ac_0_30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57350" y="1883500"/>
            <a:ext cx="7554165" cy="3333001"/>
          </a:xfrm>
          <a:prstGeom prst="rect">
            <a:avLst/>
          </a:prstGeom>
          <a:noFill/>
          <a:ln>
            <a:noFill/>
          </a:ln>
        </p:spPr>
      </p:pic>
      <p:sp>
        <p:nvSpPr>
          <p:cNvPr id="5864" name="Google Shape;5864;gf420f295ac_0_303"/>
          <p:cNvSpPr/>
          <p:nvPr/>
        </p:nvSpPr>
        <p:spPr>
          <a:xfrm>
            <a:off x="7138375" y="3462125"/>
            <a:ext cx="335100" cy="32580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865" name="Google Shape;5865;gf420f295ac_0_30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175" y="1971788"/>
            <a:ext cx="6660226" cy="2171025"/>
          </a:xfrm>
          <a:prstGeom prst="rect">
            <a:avLst/>
          </a:prstGeom>
          <a:noFill/>
          <a:ln>
            <a:noFill/>
          </a:ln>
        </p:spPr>
      </p:pic>
      <p:sp>
        <p:nvSpPr>
          <p:cNvPr id="5866" name="Google Shape;5866;gf420f295ac_0_303"/>
          <p:cNvSpPr/>
          <p:nvPr/>
        </p:nvSpPr>
        <p:spPr>
          <a:xfrm>
            <a:off x="1930050" y="2894400"/>
            <a:ext cx="1606500" cy="32580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8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8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5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/>
                                        <p:tgtEl>
                                          <p:spTgt spid="5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5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gf420f295ac_0_313"/>
          <p:cNvSpPr txBox="1">
            <a:spLocks noGrp="1"/>
          </p:cNvSpPr>
          <p:nvPr>
            <p:ph type="title"/>
          </p:nvPr>
        </p:nvSpPr>
        <p:spPr>
          <a:xfrm>
            <a:off x="621175" y="433600"/>
            <a:ext cx="11063700" cy="11973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Script Identification</a:t>
            </a:r>
            <a:endParaRPr/>
          </a:p>
        </p:txBody>
      </p:sp>
      <p:sp>
        <p:nvSpPr>
          <p:cNvPr id="5872" name="Google Shape;5872;gf420f295ac_0_313"/>
          <p:cNvSpPr txBox="1"/>
          <p:nvPr/>
        </p:nvSpPr>
        <p:spPr>
          <a:xfrm>
            <a:off x="8227275" y="2604600"/>
            <a:ext cx="3576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-US"/>
              <a:t>script can be chosen via a pull-down menu</a:t>
            </a:r>
            <a:endParaRPr/>
          </a:p>
        </p:txBody>
      </p:sp>
      <p:pic>
        <p:nvPicPr>
          <p:cNvPr id="5873" name="Google Shape;5873;gf420f295ac_0_3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46725" y="1791500"/>
            <a:ext cx="6611776" cy="3128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874" name="Google Shape;5874;gf420f295ac_0_3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496700" y="1735275"/>
            <a:ext cx="6611775" cy="45140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0" name="Google Shape;5880;g1352ff67956_0_4"/>
          <p:cNvSpPr txBox="1">
            <a:spLocks noGrp="1"/>
          </p:cNvSpPr>
          <p:nvPr>
            <p:ph type="title"/>
          </p:nvPr>
        </p:nvSpPr>
        <p:spPr>
          <a:xfrm>
            <a:off x="750275" y="370350"/>
            <a:ext cx="9172200" cy="89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Script Identification</a:t>
            </a:r>
            <a:endParaRPr/>
          </a:p>
        </p:txBody>
      </p:sp>
      <p:pic>
        <p:nvPicPr>
          <p:cNvPr id="5881" name="Google Shape;5881;g1352ff67956_0_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90500" y="1877763"/>
            <a:ext cx="6611775" cy="3102486"/>
          </a:xfrm>
          <a:prstGeom prst="rect">
            <a:avLst/>
          </a:prstGeom>
          <a:noFill/>
          <a:ln>
            <a:noFill/>
          </a:ln>
        </p:spPr>
      </p:pic>
      <p:sp>
        <p:nvSpPr>
          <p:cNvPr id="5882" name="Google Shape;5882;g1352ff67956_0_4"/>
          <p:cNvSpPr/>
          <p:nvPr/>
        </p:nvSpPr>
        <p:spPr>
          <a:xfrm>
            <a:off x="3260975" y="2723125"/>
            <a:ext cx="595500" cy="25140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3" name="Google Shape;5883;g1352ff67956_0_4"/>
          <p:cNvSpPr txBox="1"/>
          <p:nvPr/>
        </p:nvSpPr>
        <p:spPr>
          <a:xfrm>
            <a:off x="8565650" y="2832275"/>
            <a:ext cx="27198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-US">
                <a:solidFill>
                  <a:schemeClr val="dk1"/>
                </a:solidFill>
              </a:rPr>
              <a:t>script tag from ISO 15924 is added to the language tag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5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5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rabic Culture &amp; Language Lesson by Slidesgo">
  <a:themeElements>
    <a:clrScheme name="Simple Light">
      <a:dk1>
        <a:srgbClr val="043B3B"/>
      </a:dk1>
      <a:lt1>
        <a:srgbClr val="FFFFFF"/>
      </a:lt1>
      <a:dk2>
        <a:srgbClr val="00908E"/>
      </a:dk2>
      <a:lt2>
        <a:srgbClr val="F8F6EF"/>
      </a:lt2>
      <a:accent1>
        <a:srgbClr val="936037"/>
      </a:accent1>
      <a:accent2>
        <a:srgbClr val="E0D2B4"/>
      </a:accent2>
      <a:accent3>
        <a:srgbClr val="936037"/>
      </a:accent3>
      <a:accent4>
        <a:srgbClr val="CA9E67"/>
      </a:accent4>
      <a:accent5>
        <a:srgbClr val="0097A7"/>
      </a:accent5>
      <a:accent6>
        <a:srgbClr val="043B3B"/>
      </a:accent6>
      <a:hlink>
        <a:srgbClr val="0090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626</Words>
  <Application>Microsoft Office PowerPoint</Application>
  <PresentationFormat>Widescreen</PresentationFormat>
  <Paragraphs>97</Paragraphs>
  <Slides>25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25</vt:i4>
      </vt:variant>
    </vt:vector>
  </HeadingPairs>
  <TitlesOfParts>
    <vt:vector size="36" baseType="lpstr">
      <vt:lpstr>Nunito</vt:lpstr>
      <vt:lpstr>El Messiri</vt:lpstr>
      <vt:lpstr>Calibri</vt:lpstr>
      <vt:lpstr>Lato</vt:lpstr>
      <vt:lpstr>Arial</vt:lpstr>
      <vt:lpstr>Nunito Light</vt:lpstr>
      <vt:lpstr>Comic Sans MS</vt:lpstr>
      <vt:lpstr>Nunito SemiBold</vt:lpstr>
      <vt:lpstr>El Messiri SemiBold</vt:lpstr>
      <vt:lpstr>Arabic Culture &amp; Language Lesson by Slidesgo</vt:lpstr>
      <vt:lpstr>Simple Light</vt:lpstr>
      <vt:lpstr>Sinopia &amp; Non-Latin Scripts</vt:lpstr>
      <vt:lpstr>What is Sinopia?</vt:lpstr>
      <vt:lpstr>PowerPoint Presentation</vt:lpstr>
      <vt:lpstr>PowerPoint Presentation</vt:lpstr>
      <vt:lpstr>Diacritic &amp; Special Character Tables</vt:lpstr>
      <vt:lpstr>Diacritic &amp; Special Character Tables</vt:lpstr>
      <vt:lpstr>Language Detection</vt:lpstr>
      <vt:lpstr>Script Identification</vt:lpstr>
      <vt:lpstr>Script Identification</vt:lpstr>
      <vt:lpstr>Transliteration Identification</vt:lpstr>
      <vt:lpstr>Workflow:  Cataloging Arabic Script Materials in Sinopia    </vt:lpstr>
      <vt:lpstr>PowerPoint Presentation</vt:lpstr>
      <vt:lpstr>PowerPoint Presentation</vt:lpstr>
      <vt:lpstr>Keyboards, Transliteration &amp; Diacritics</vt:lpstr>
      <vt:lpstr>PowerPoint Presentation</vt:lpstr>
      <vt:lpstr>PowerPoint Presentation</vt:lpstr>
      <vt:lpstr>PowerPoint Presentation</vt:lpstr>
      <vt:lpstr>Searching using Original Scripts</vt:lpstr>
      <vt:lpstr>Searching using Original Scripts</vt:lpstr>
      <vt:lpstr>Summary</vt:lpstr>
      <vt:lpstr>Drawbacks</vt:lpstr>
      <vt:lpstr>Issues &amp; Feedback    </vt:lpstr>
      <vt:lpstr>General Issues</vt:lpstr>
      <vt:lpstr>Requesting New Characters or Character Sets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Sinopia &amp; Non-Latin Scripts</dc:title>
  <dc:creator>Magda Fathy Gad</dc:creator>
  <cp:lastModifiedBy>Dagher, Iman</cp:lastModifiedBy>
  <cp:revision>1</cp:revision>
  <dcterms:created xsi:type="dcterms:W3CDTF">2022-05-19T21:21:52Z</dcterms:created>
  <dcterms:modified xsi:type="dcterms:W3CDTF">2022-06-23T14:26:40Z</dcterms:modified>
</cp:coreProperties>
</file>