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Old Standard TT"/>
      <p:regular r:id="rId14"/>
      <p:bold r:id="rId15"/>
      <p: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ldStandardTT-bold.fntdata"/><Relationship Id="rId14" Type="http://schemas.openxmlformats.org/officeDocument/2006/relationships/font" Target="fonts/OldStandardTT-regular.fntdata"/><Relationship Id="rId16" Type="http://schemas.openxmlformats.org/officeDocument/2006/relationships/font" Target="fonts/OldStandardT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8a27614dd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8a27614d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8882ba0a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8882ba0a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821db6ad5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821db6ad5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821db6ad5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821db6ad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8821db6ad5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8821db6ad5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8a27614d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8a27614d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8ac3ec9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8ac3ec9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mailto:kedwards@gmu.edu" TargetMode="External"/><Relationship Id="rId4" Type="http://schemas.openxmlformats.org/officeDocument/2006/relationships/hyperlink" Target="mailto:kedwards@gmu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Everybody Grab a Shovel!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600"/>
              <a:t>Library-wide Catalog Cleanup in the Age of Covid-19</a:t>
            </a:r>
            <a:endParaRPr sz="26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Kimberley A. Edwards &amp; Emily Nilson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349350"/>
            <a:ext cx="8520600" cy="32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Migrations = clean-up projects!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Projects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363250"/>
            <a:ext cx="8520600" cy="32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Both projects: checking for duplicate records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No good match points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Known title variations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First project: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Duplicate checks only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Any flagged as unknown sent to Metadata Services for further review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Second project: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Checking for duplicates in both local and consortial catalog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Checking link accuracy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Unique records re-loaded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7677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1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363250"/>
            <a:ext cx="8520600" cy="32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Master list pulled from Alma Analytics and narrowed down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Added columns: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reviewer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date distributed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date returned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Individual spreadsheets created and distributed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Link to Microsoft 365 spreadsheets shared by email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First set contains 100 records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Subsequent set sizes varied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Reviewers trained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2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363250"/>
            <a:ext cx="8520600" cy="32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Master list pulled from Alma Analytics and narrowed down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Added columns: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set number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Individual spreadsheets created and distributed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File naming convention of “elec_www_set#_name_mmddyy”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Link to Microsoft 365 spreadsheets shared by email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First set contains 100 records and will be checked when returned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Subsequent sets will contain 500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2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363250"/>
            <a:ext cx="8520600" cy="32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documents created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Written SOP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Workflow diagram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Template spreadsheet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Reviewers scheduled for training sessions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Overview of workflow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Demonstration of expected complications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Likely to evolve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2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363250"/>
            <a:ext cx="8520600" cy="32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Issues encountered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Excel formatting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High number of edge cases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More to be discovered!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Kimberley A. Edwards</a:t>
            </a:r>
            <a:r>
              <a:rPr lang="en"/>
              <a:t> </a:t>
            </a:r>
            <a:r>
              <a:rPr i="1" lang="en" sz="1700"/>
              <a:t>Head, Database Integrity &amp; Analysis</a:t>
            </a:r>
            <a:endParaRPr i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uFill>
                  <a:noFill/>
                </a:uFill>
                <a:hlinkClick r:id="rId3"/>
              </a:rPr>
              <a:t>kedwar13@gmu.edu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Emily Nilson</a:t>
            </a:r>
            <a:r>
              <a:rPr lang="en"/>
              <a:t> </a:t>
            </a:r>
            <a:r>
              <a:rPr i="1" lang="en" sz="1700"/>
              <a:t>Database Integrity &amp; Analysis Specialist</a:t>
            </a:r>
            <a:endParaRPr i="1"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enilson</a:t>
            </a:r>
            <a:r>
              <a:rPr lang="en">
                <a:solidFill>
                  <a:srgbClr val="000000"/>
                </a:solidFill>
                <a:uFill>
                  <a:noFill/>
                </a:uFill>
                <a:hlinkClick r:id="rId4"/>
              </a:rPr>
              <a:t>@gmu.edu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