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4704"/>
  </p:normalViewPr>
  <p:slideViewPr>
    <p:cSldViewPr snapToGrid="0">
      <p:cViewPr varScale="1">
        <p:scale>
          <a:sx n="99" d="100"/>
          <a:sy n="99" d="100"/>
        </p:scale>
        <p:origin x="1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3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3B232-6317-4B71-AB6A-989FACA1F3FB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C0BEE70-3FCC-429D-9724-F134E5FAB8BF}">
      <dgm:prSet/>
      <dgm:spPr/>
      <dgm:t>
        <a:bodyPr/>
        <a:lstStyle/>
        <a:p>
          <a:r>
            <a:rPr lang="en-US"/>
            <a:t>Your target audience is first-year doctoral students.</a:t>
          </a:r>
        </a:p>
      </dgm:t>
    </dgm:pt>
    <dgm:pt modelId="{DDF56351-D458-44AC-8E2C-548F0430B08B}" type="parTrans" cxnId="{A8D98042-5341-448E-8AF6-270678CB854E}">
      <dgm:prSet/>
      <dgm:spPr/>
      <dgm:t>
        <a:bodyPr/>
        <a:lstStyle/>
        <a:p>
          <a:endParaRPr lang="en-US"/>
        </a:p>
      </dgm:t>
    </dgm:pt>
    <dgm:pt modelId="{4FF6DA89-8260-4E0E-AB3E-6FA071015FF7}" type="sibTrans" cxnId="{A8D98042-5341-448E-8AF6-270678CB854E}">
      <dgm:prSet/>
      <dgm:spPr/>
      <dgm:t>
        <a:bodyPr/>
        <a:lstStyle/>
        <a:p>
          <a:endParaRPr lang="en-US"/>
        </a:p>
      </dgm:t>
    </dgm:pt>
    <dgm:pt modelId="{3E0F9A8E-EFA0-412D-9F96-82AE7734C7A6}">
      <dgm:prSet/>
      <dgm:spPr/>
      <dgm:t>
        <a:bodyPr/>
        <a:lstStyle/>
        <a:p>
          <a:r>
            <a:rPr lang="en-US"/>
            <a:t>One reviewer misunderstood this as ONLY first-year doctoral students, which is not what I mean.</a:t>
          </a:r>
        </a:p>
      </dgm:t>
    </dgm:pt>
    <dgm:pt modelId="{667EF1AA-F0A4-4BFD-82A3-A8535C820320}" type="parTrans" cxnId="{BFA87F70-5623-486F-B910-DA22A7BE46D2}">
      <dgm:prSet/>
      <dgm:spPr/>
      <dgm:t>
        <a:bodyPr/>
        <a:lstStyle/>
        <a:p>
          <a:endParaRPr lang="en-US"/>
        </a:p>
      </dgm:t>
    </dgm:pt>
    <dgm:pt modelId="{FD5B9B77-08A5-4812-B686-5E4E57235360}" type="sibTrans" cxnId="{BFA87F70-5623-486F-B910-DA22A7BE46D2}">
      <dgm:prSet/>
      <dgm:spPr/>
      <dgm:t>
        <a:bodyPr/>
        <a:lstStyle/>
        <a:p>
          <a:endParaRPr lang="en-US"/>
        </a:p>
      </dgm:t>
    </dgm:pt>
    <dgm:pt modelId="{D9750F4F-8B80-47A8-9BE0-8217D51D188C}">
      <dgm:prSet/>
      <dgm:spPr/>
      <dgm:t>
        <a:bodyPr/>
        <a:lstStyle/>
        <a:p>
          <a:r>
            <a:rPr lang="en-US"/>
            <a:t>Instead, make it accessible to our field's broadest audience (I differ from Baird here).</a:t>
          </a:r>
        </a:p>
      </dgm:t>
    </dgm:pt>
    <dgm:pt modelId="{CF1A1DC2-C98D-4623-91BA-D215A1EFA93B}" type="parTrans" cxnId="{040E8189-72F6-477E-8D74-F7F899A690B0}">
      <dgm:prSet/>
      <dgm:spPr/>
      <dgm:t>
        <a:bodyPr/>
        <a:lstStyle/>
        <a:p>
          <a:endParaRPr lang="en-US"/>
        </a:p>
      </dgm:t>
    </dgm:pt>
    <dgm:pt modelId="{3953AE84-F247-4BB7-83FD-8AA0022DCC3D}" type="sibTrans" cxnId="{040E8189-72F6-477E-8D74-F7F899A690B0}">
      <dgm:prSet/>
      <dgm:spPr/>
      <dgm:t>
        <a:bodyPr/>
        <a:lstStyle/>
        <a:p>
          <a:endParaRPr lang="en-US"/>
        </a:p>
      </dgm:t>
    </dgm:pt>
    <dgm:pt modelId="{A9FA0936-88C4-410A-887E-92B23DE91E8A}">
      <dgm:prSet/>
      <dgm:spPr/>
      <dgm:t>
        <a:bodyPr/>
        <a:lstStyle/>
        <a:p>
          <a:r>
            <a:rPr lang="en-US"/>
            <a:t>First, start with an interesting research question.</a:t>
          </a:r>
        </a:p>
      </dgm:t>
    </dgm:pt>
    <dgm:pt modelId="{8F3F38D1-F203-4460-AA85-48D9CAB8B3C8}" type="parTrans" cxnId="{1ED21D58-FF75-4B89-9F59-CF5D878CE94F}">
      <dgm:prSet/>
      <dgm:spPr/>
      <dgm:t>
        <a:bodyPr/>
        <a:lstStyle/>
        <a:p>
          <a:endParaRPr lang="en-US"/>
        </a:p>
      </dgm:t>
    </dgm:pt>
    <dgm:pt modelId="{1DDBAB9E-16F5-45CC-B9DA-E446C6F0AACC}" type="sibTrans" cxnId="{1ED21D58-FF75-4B89-9F59-CF5D878CE94F}">
      <dgm:prSet/>
      <dgm:spPr/>
      <dgm:t>
        <a:bodyPr/>
        <a:lstStyle/>
        <a:p>
          <a:endParaRPr lang="en-US"/>
        </a:p>
      </dgm:t>
    </dgm:pt>
    <dgm:pt modelId="{4B48768F-2348-4102-A389-46968A844624}">
      <dgm:prSet/>
      <dgm:spPr/>
      <dgm:t>
        <a:bodyPr/>
        <a:lstStyle/>
        <a:p>
          <a:r>
            <a:rPr lang="en-US"/>
            <a:t>A practice I learned from my “writing poems” class in undergraduate.  Start with a list of 10 rhymes, throw that list as too obvious and start with #11.</a:t>
          </a:r>
        </a:p>
      </dgm:t>
    </dgm:pt>
    <dgm:pt modelId="{7FBA1420-2433-486B-8E71-35224F549DCE}" type="parTrans" cxnId="{7E866EE5-875E-4AED-B115-AAAC9524373E}">
      <dgm:prSet/>
      <dgm:spPr/>
      <dgm:t>
        <a:bodyPr/>
        <a:lstStyle/>
        <a:p>
          <a:endParaRPr lang="en-US"/>
        </a:p>
      </dgm:t>
    </dgm:pt>
    <dgm:pt modelId="{8F35D73A-F27E-44C0-96B1-16151A644AE6}" type="sibTrans" cxnId="{7E866EE5-875E-4AED-B115-AAAC9524373E}">
      <dgm:prSet/>
      <dgm:spPr/>
      <dgm:t>
        <a:bodyPr/>
        <a:lstStyle/>
        <a:p>
          <a:endParaRPr lang="en-US"/>
        </a:p>
      </dgm:t>
    </dgm:pt>
    <dgm:pt modelId="{C5B4F720-1B7A-403D-B5A1-03F9415D8657}">
      <dgm:prSet/>
      <dgm:spPr/>
      <dgm:t>
        <a:bodyPr/>
        <a:lstStyle/>
        <a:p>
          <a:r>
            <a:rPr lang="en-US"/>
            <a:t>Not literal, but many researchers seem to explore the most obvious question available in a setting or a dataset.  Dig deeper! (e.g., MISQ Wikipedia Paper).</a:t>
          </a:r>
        </a:p>
      </dgm:t>
    </dgm:pt>
    <dgm:pt modelId="{B2C60A62-0CB1-46F0-981F-FDA2E2A823E6}" type="parTrans" cxnId="{8EF1A0E7-A570-470A-B142-DFEF272E1BEC}">
      <dgm:prSet/>
      <dgm:spPr/>
      <dgm:t>
        <a:bodyPr/>
        <a:lstStyle/>
        <a:p>
          <a:endParaRPr lang="en-US"/>
        </a:p>
      </dgm:t>
    </dgm:pt>
    <dgm:pt modelId="{621E0677-CD59-4385-8839-967534FB4AFA}" type="sibTrans" cxnId="{8EF1A0E7-A570-470A-B142-DFEF272E1BEC}">
      <dgm:prSet/>
      <dgm:spPr/>
      <dgm:t>
        <a:bodyPr/>
        <a:lstStyle/>
        <a:p>
          <a:endParaRPr lang="en-US"/>
        </a:p>
      </dgm:t>
    </dgm:pt>
    <dgm:pt modelId="{9200EE17-4341-4C3F-8C76-5813E2D29791}">
      <dgm:prSet/>
      <dgm:spPr/>
      <dgm:t>
        <a:bodyPr/>
        <a:lstStyle/>
        <a:p>
          <a:r>
            <a:rPr lang="en-US"/>
            <a:t>Aim for the “minimum publishable unit.”</a:t>
          </a:r>
        </a:p>
      </dgm:t>
    </dgm:pt>
    <dgm:pt modelId="{16714F63-D10D-4C2B-B061-AABF7B891F5E}" type="parTrans" cxnId="{05C2A987-5810-42B4-A27C-3568093110D0}">
      <dgm:prSet/>
      <dgm:spPr/>
      <dgm:t>
        <a:bodyPr/>
        <a:lstStyle/>
        <a:p>
          <a:endParaRPr lang="en-US"/>
        </a:p>
      </dgm:t>
    </dgm:pt>
    <dgm:pt modelId="{4F900094-803E-4A17-94FF-31B7D53C0183}" type="sibTrans" cxnId="{05C2A987-5810-42B4-A27C-3568093110D0}">
      <dgm:prSet/>
      <dgm:spPr/>
      <dgm:t>
        <a:bodyPr/>
        <a:lstStyle/>
        <a:p>
          <a:endParaRPr lang="en-US"/>
        </a:p>
      </dgm:t>
    </dgm:pt>
    <dgm:pt modelId="{A02553E1-C8B8-4CAA-A75C-5C64F6CFB427}">
      <dgm:prSet/>
      <dgm:spPr/>
      <dgm:t>
        <a:bodyPr/>
        <a:lstStyle/>
        <a:p>
          <a:r>
            <a:rPr lang="en-US"/>
            <a:t>A paper is always about one and only one thing (see slide 6).</a:t>
          </a:r>
        </a:p>
      </dgm:t>
    </dgm:pt>
    <dgm:pt modelId="{53BD10B2-3640-4188-8C18-19C8689CD19F}" type="parTrans" cxnId="{0E4EA3A2-AFAA-4018-82FB-6952224B61DC}">
      <dgm:prSet/>
      <dgm:spPr/>
      <dgm:t>
        <a:bodyPr/>
        <a:lstStyle/>
        <a:p>
          <a:endParaRPr lang="en-US"/>
        </a:p>
      </dgm:t>
    </dgm:pt>
    <dgm:pt modelId="{DA691FF8-B801-48FA-B102-30EAABB8F205}" type="sibTrans" cxnId="{0E4EA3A2-AFAA-4018-82FB-6952224B61DC}">
      <dgm:prSet/>
      <dgm:spPr/>
      <dgm:t>
        <a:bodyPr/>
        <a:lstStyle/>
        <a:p>
          <a:endParaRPr lang="en-US"/>
        </a:p>
      </dgm:t>
    </dgm:pt>
    <dgm:pt modelId="{CA2AA04D-3E82-4377-943D-9C718890670B}">
      <dgm:prSet/>
      <dgm:spPr/>
      <dgm:t>
        <a:bodyPr/>
        <a:lstStyle/>
        <a:p>
          <a:r>
            <a:rPr lang="en-US"/>
            <a:t>As a result, I’m a big fan of the “Research Note” category, and I have used it as a successful editorial strategy.</a:t>
          </a:r>
        </a:p>
      </dgm:t>
    </dgm:pt>
    <dgm:pt modelId="{4C75ABFA-1C1C-420C-8958-CF646007547C}" type="parTrans" cxnId="{87B827DD-5A5A-4CF0-BE44-6169AA517FF0}">
      <dgm:prSet/>
      <dgm:spPr/>
      <dgm:t>
        <a:bodyPr/>
        <a:lstStyle/>
        <a:p>
          <a:endParaRPr lang="en-US"/>
        </a:p>
      </dgm:t>
    </dgm:pt>
    <dgm:pt modelId="{DC93BFC3-D119-49A4-852F-F7CFCE903361}" type="sibTrans" cxnId="{87B827DD-5A5A-4CF0-BE44-6169AA517FF0}">
      <dgm:prSet/>
      <dgm:spPr/>
      <dgm:t>
        <a:bodyPr/>
        <a:lstStyle/>
        <a:p>
          <a:endParaRPr lang="en-US"/>
        </a:p>
      </dgm:t>
    </dgm:pt>
    <dgm:pt modelId="{26ADC9A0-ECBF-7F4C-B368-7FC7E25D7A3B}" type="pres">
      <dgm:prSet presAssocID="{2D03B232-6317-4B71-AB6A-989FACA1F3FB}" presName="Name0" presStyleCnt="0">
        <dgm:presLayoutVars>
          <dgm:dir/>
          <dgm:animLvl val="lvl"/>
          <dgm:resizeHandles val="exact"/>
        </dgm:presLayoutVars>
      </dgm:prSet>
      <dgm:spPr/>
    </dgm:pt>
    <dgm:pt modelId="{0B2296BB-66D0-934A-891D-6D190345C72A}" type="pres">
      <dgm:prSet presAssocID="{AC0BEE70-3FCC-429D-9724-F134E5FAB8BF}" presName="composite" presStyleCnt="0"/>
      <dgm:spPr/>
    </dgm:pt>
    <dgm:pt modelId="{6D64B49E-C81D-BF44-90FB-64154B791CDD}" type="pres">
      <dgm:prSet presAssocID="{AC0BEE70-3FCC-429D-9724-F134E5FAB8B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EC20B32-5828-AE46-9B1C-F35410A1C1F2}" type="pres">
      <dgm:prSet presAssocID="{AC0BEE70-3FCC-429D-9724-F134E5FAB8BF}" presName="desTx" presStyleLbl="alignAccFollowNode1" presStyleIdx="0" presStyleCnt="3">
        <dgm:presLayoutVars>
          <dgm:bulletEnabled val="1"/>
        </dgm:presLayoutVars>
      </dgm:prSet>
      <dgm:spPr/>
    </dgm:pt>
    <dgm:pt modelId="{8530C333-AA21-5648-91F4-FCF6DC568218}" type="pres">
      <dgm:prSet presAssocID="{4FF6DA89-8260-4E0E-AB3E-6FA071015FF7}" presName="space" presStyleCnt="0"/>
      <dgm:spPr/>
    </dgm:pt>
    <dgm:pt modelId="{CCFE34AD-8077-9F48-B12B-196E08FEC4C4}" type="pres">
      <dgm:prSet presAssocID="{A9FA0936-88C4-410A-887E-92B23DE91E8A}" presName="composite" presStyleCnt="0"/>
      <dgm:spPr/>
    </dgm:pt>
    <dgm:pt modelId="{41F90BFA-38CC-5C4F-900D-C7FDA0A6B01B}" type="pres">
      <dgm:prSet presAssocID="{A9FA0936-88C4-410A-887E-92B23DE91E8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8C7C521-D406-8744-AB17-9C0A98636CA6}" type="pres">
      <dgm:prSet presAssocID="{A9FA0936-88C4-410A-887E-92B23DE91E8A}" presName="desTx" presStyleLbl="alignAccFollowNode1" presStyleIdx="1" presStyleCnt="3">
        <dgm:presLayoutVars>
          <dgm:bulletEnabled val="1"/>
        </dgm:presLayoutVars>
      </dgm:prSet>
      <dgm:spPr/>
    </dgm:pt>
    <dgm:pt modelId="{6122166B-9E49-3447-96DB-A419D6E44C99}" type="pres">
      <dgm:prSet presAssocID="{1DDBAB9E-16F5-45CC-B9DA-E446C6F0AACC}" presName="space" presStyleCnt="0"/>
      <dgm:spPr/>
    </dgm:pt>
    <dgm:pt modelId="{592CF682-5AC7-D64A-B9C7-3AC1BA63EB74}" type="pres">
      <dgm:prSet presAssocID="{9200EE17-4341-4C3F-8C76-5813E2D29791}" presName="composite" presStyleCnt="0"/>
      <dgm:spPr/>
    </dgm:pt>
    <dgm:pt modelId="{05E78BEF-652A-2146-AD2A-1179C7DBB7D7}" type="pres">
      <dgm:prSet presAssocID="{9200EE17-4341-4C3F-8C76-5813E2D2979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0B044DE-CFEC-9041-A82D-6BA3553B05BE}" type="pres">
      <dgm:prSet presAssocID="{9200EE17-4341-4C3F-8C76-5813E2D2979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0252609-E77D-894E-A1D4-E5A01EC4CEB5}" type="presOf" srcId="{C5B4F720-1B7A-403D-B5A1-03F9415D8657}" destId="{48C7C521-D406-8744-AB17-9C0A98636CA6}" srcOrd="0" destOrd="1" presId="urn:microsoft.com/office/officeart/2005/8/layout/hList1"/>
    <dgm:cxn modelId="{B0722C0E-32C9-334C-A8BC-12C2D2BD4BCA}" type="presOf" srcId="{3E0F9A8E-EFA0-412D-9F96-82AE7734C7A6}" destId="{3EC20B32-5828-AE46-9B1C-F35410A1C1F2}" srcOrd="0" destOrd="0" presId="urn:microsoft.com/office/officeart/2005/8/layout/hList1"/>
    <dgm:cxn modelId="{2E064F35-8FE3-7843-B57B-7CC08A3559AA}" type="presOf" srcId="{9200EE17-4341-4C3F-8C76-5813E2D29791}" destId="{05E78BEF-652A-2146-AD2A-1179C7DBB7D7}" srcOrd="0" destOrd="0" presId="urn:microsoft.com/office/officeart/2005/8/layout/hList1"/>
    <dgm:cxn modelId="{A8D98042-5341-448E-8AF6-270678CB854E}" srcId="{2D03B232-6317-4B71-AB6A-989FACA1F3FB}" destId="{AC0BEE70-3FCC-429D-9724-F134E5FAB8BF}" srcOrd="0" destOrd="0" parTransId="{DDF56351-D458-44AC-8E2C-548F0430B08B}" sibTransId="{4FF6DA89-8260-4E0E-AB3E-6FA071015FF7}"/>
    <dgm:cxn modelId="{13E7764A-0628-2348-9144-A493C7433649}" type="presOf" srcId="{AC0BEE70-3FCC-429D-9724-F134E5FAB8BF}" destId="{6D64B49E-C81D-BF44-90FB-64154B791CDD}" srcOrd="0" destOrd="0" presId="urn:microsoft.com/office/officeart/2005/8/layout/hList1"/>
    <dgm:cxn modelId="{CCCF144E-7602-2F41-98B8-0760BA5CCB20}" type="presOf" srcId="{4B48768F-2348-4102-A389-46968A844624}" destId="{48C7C521-D406-8744-AB17-9C0A98636CA6}" srcOrd="0" destOrd="0" presId="urn:microsoft.com/office/officeart/2005/8/layout/hList1"/>
    <dgm:cxn modelId="{1ED21D58-FF75-4B89-9F59-CF5D878CE94F}" srcId="{2D03B232-6317-4B71-AB6A-989FACA1F3FB}" destId="{A9FA0936-88C4-410A-887E-92B23DE91E8A}" srcOrd="1" destOrd="0" parTransId="{8F3F38D1-F203-4460-AA85-48D9CAB8B3C8}" sibTransId="{1DDBAB9E-16F5-45CC-B9DA-E446C6F0AACC}"/>
    <dgm:cxn modelId="{FCC62569-E9E7-D94B-B463-60146BDC9C7E}" type="presOf" srcId="{CA2AA04D-3E82-4377-943D-9C718890670B}" destId="{C0B044DE-CFEC-9041-A82D-6BA3553B05BE}" srcOrd="0" destOrd="1" presId="urn:microsoft.com/office/officeart/2005/8/layout/hList1"/>
    <dgm:cxn modelId="{BFA87F70-5623-486F-B910-DA22A7BE46D2}" srcId="{AC0BEE70-3FCC-429D-9724-F134E5FAB8BF}" destId="{3E0F9A8E-EFA0-412D-9F96-82AE7734C7A6}" srcOrd="0" destOrd="0" parTransId="{667EF1AA-F0A4-4BFD-82A3-A8535C820320}" sibTransId="{FD5B9B77-08A5-4812-B686-5E4E57235360}"/>
    <dgm:cxn modelId="{D0A73E73-31B7-7D47-957E-B3250A4E8FD3}" type="presOf" srcId="{A02553E1-C8B8-4CAA-A75C-5C64F6CFB427}" destId="{C0B044DE-CFEC-9041-A82D-6BA3553B05BE}" srcOrd="0" destOrd="0" presId="urn:microsoft.com/office/officeart/2005/8/layout/hList1"/>
    <dgm:cxn modelId="{05C2A987-5810-42B4-A27C-3568093110D0}" srcId="{2D03B232-6317-4B71-AB6A-989FACA1F3FB}" destId="{9200EE17-4341-4C3F-8C76-5813E2D29791}" srcOrd="2" destOrd="0" parTransId="{16714F63-D10D-4C2B-B061-AABF7B891F5E}" sibTransId="{4F900094-803E-4A17-94FF-31B7D53C0183}"/>
    <dgm:cxn modelId="{040E8189-72F6-477E-8D74-F7F899A690B0}" srcId="{AC0BEE70-3FCC-429D-9724-F134E5FAB8BF}" destId="{D9750F4F-8B80-47A8-9BE0-8217D51D188C}" srcOrd="1" destOrd="0" parTransId="{CF1A1DC2-C98D-4623-91BA-D215A1EFA93B}" sibTransId="{3953AE84-F247-4BB7-83FD-8AA0022DCC3D}"/>
    <dgm:cxn modelId="{0E4EA3A2-AFAA-4018-82FB-6952224B61DC}" srcId="{9200EE17-4341-4C3F-8C76-5813E2D29791}" destId="{A02553E1-C8B8-4CAA-A75C-5C64F6CFB427}" srcOrd="0" destOrd="0" parTransId="{53BD10B2-3640-4188-8C18-19C8689CD19F}" sibTransId="{DA691FF8-B801-48FA-B102-30EAABB8F205}"/>
    <dgm:cxn modelId="{7F78FEDC-588A-C947-A69F-5780BAB66630}" type="presOf" srcId="{2D03B232-6317-4B71-AB6A-989FACA1F3FB}" destId="{26ADC9A0-ECBF-7F4C-B368-7FC7E25D7A3B}" srcOrd="0" destOrd="0" presId="urn:microsoft.com/office/officeart/2005/8/layout/hList1"/>
    <dgm:cxn modelId="{87B827DD-5A5A-4CF0-BE44-6169AA517FF0}" srcId="{9200EE17-4341-4C3F-8C76-5813E2D29791}" destId="{CA2AA04D-3E82-4377-943D-9C718890670B}" srcOrd="1" destOrd="0" parTransId="{4C75ABFA-1C1C-420C-8958-CF646007547C}" sibTransId="{DC93BFC3-D119-49A4-852F-F7CFCE903361}"/>
    <dgm:cxn modelId="{7E866EE5-875E-4AED-B115-AAAC9524373E}" srcId="{A9FA0936-88C4-410A-887E-92B23DE91E8A}" destId="{4B48768F-2348-4102-A389-46968A844624}" srcOrd="0" destOrd="0" parTransId="{7FBA1420-2433-486B-8E71-35224F549DCE}" sibTransId="{8F35D73A-F27E-44C0-96B1-16151A644AE6}"/>
    <dgm:cxn modelId="{9363B9E5-E503-C741-BF02-166FCE48DBE5}" type="presOf" srcId="{D9750F4F-8B80-47A8-9BE0-8217D51D188C}" destId="{3EC20B32-5828-AE46-9B1C-F35410A1C1F2}" srcOrd="0" destOrd="1" presId="urn:microsoft.com/office/officeart/2005/8/layout/hList1"/>
    <dgm:cxn modelId="{8EF1A0E7-A570-470A-B142-DFEF272E1BEC}" srcId="{A9FA0936-88C4-410A-887E-92B23DE91E8A}" destId="{C5B4F720-1B7A-403D-B5A1-03F9415D8657}" srcOrd="1" destOrd="0" parTransId="{B2C60A62-0CB1-46F0-981F-FDA2E2A823E6}" sibTransId="{621E0677-CD59-4385-8839-967534FB4AFA}"/>
    <dgm:cxn modelId="{E2E6B5F4-38D3-2043-95DA-63E493EB15C5}" type="presOf" srcId="{A9FA0936-88C4-410A-887E-92B23DE91E8A}" destId="{41F90BFA-38CC-5C4F-900D-C7FDA0A6B01B}" srcOrd="0" destOrd="0" presId="urn:microsoft.com/office/officeart/2005/8/layout/hList1"/>
    <dgm:cxn modelId="{ACD91A68-5138-5546-A70F-C08D70D2306E}" type="presParOf" srcId="{26ADC9A0-ECBF-7F4C-B368-7FC7E25D7A3B}" destId="{0B2296BB-66D0-934A-891D-6D190345C72A}" srcOrd="0" destOrd="0" presId="urn:microsoft.com/office/officeart/2005/8/layout/hList1"/>
    <dgm:cxn modelId="{B3971573-39A3-9B44-96D6-878647F02B70}" type="presParOf" srcId="{0B2296BB-66D0-934A-891D-6D190345C72A}" destId="{6D64B49E-C81D-BF44-90FB-64154B791CDD}" srcOrd="0" destOrd="0" presId="urn:microsoft.com/office/officeart/2005/8/layout/hList1"/>
    <dgm:cxn modelId="{E202A931-6E7B-4A49-95D1-01859584B5E0}" type="presParOf" srcId="{0B2296BB-66D0-934A-891D-6D190345C72A}" destId="{3EC20B32-5828-AE46-9B1C-F35410A1C1F2}" srcOrd="1" destOrd="0" presId="urn:microsoft.com/office/officeart/2005/8/layout/hList1"/>
    <dgm:cxn modelId="{86ACCD03-1FE7-F942-A694-80AB254DA0A2}" type="presParOf" srcId="{26ADC9A0-ECBF-7F4C-B368-7FC7E25D7A3B}" destId="{8530C333-AA21-5648-91F4-FCF6DC568218}" srcOrd="1" destOrd="0" presId="urn:microsoft.com/office/officeart/2005/8/layout/hList1"/>
    <dgm:cxn modelId="{6860F83C-BE61-FA4B-9067-DE7522532754}" type="presParOf" srcId="{26ADC9A0-ECBF-7F4C-B368-7FC7E25D7A3B}" destId="{CCFE34AD-8077-9F48-B12B-196E08FEC4C4}" srcOrd="2" destOrd="0" presId="urn:microsoft.com/office/officeart/2005/8/layout/hList1"/>
    <dgm:cxn modelId="{42A670EF-F70B-854A-BBF3-1627A5DF5A32}" type="presParOf" srcId="{CCFE34AD-8077-9F48-B12B-196E08FEC4C4}" destId="{41F90BFA-38CC-5C4F-900D-C7FDA0A6B01B}" srcOrd="0" destOrd="0" presId="urn:microsoft.com/office/officeart/2005/8/layout/hList1"/>
    <dgm:cxn modelId="{96FEF0D8-B7BC-AE4C-BF46-D5FA5B595CBD}" type="presParOf" srcId="{CCFE34AD-8077-9F48-B12B-196E08FEC4C4}" destId="{48C7C521-D406-8744-AB17-9C0A98636CA6}" srcOrd="1" destOrd="0" presId="urn:microsoft.com/office/officeart/2005/8/layout/hList1"/>
    <dgm:cxn modelId="{9039203B-EF5A-9C4D-9474-FCC07FD79C55}" type="presParOf" srcId="{26ADC9A0-ECBF-7F4C-B368-7FC7E25D7A3B}" destId="{6122166B-9E49-3447-96DB-A419D6E44C99}" srcOrd="3" destOrd="0" presId="urn:microsoft.com/office/officeart/2005/8/layout/hList1"/>
    <dgm:cxn modelId="{21E9EBAF-1B11-6F4C-9B31-9472D96F9D43}" type="presParOf" srcId="{26ADC9A0-ECBF-7F4C-B368-7FC7E25D7A3B}" destId="{592CF682-5AC7-D64A-B9C7-3AC1BA63EB74}" srcOrd="4" destOrd="0" presId="urn:microsoft.com/office/officeart/2005/8/layout/hList1"/>
    <dgm:cxn modelId="{0CD3783E-D842-B141-AB37-D389DA10306D}" type="presParOf" srcId="{592CF682-5AC7-D64A-B9C7-3AC1BA63EB74}" destId="{05E78BEF-652A-2146-AD2A-1179C7DBB7D7}" srcOrd="0" destOrd="0" presId="urn:microsoft.com/office/officeart/2005/8/layout/hList1"/>
    <dgm:cxn modelId="{2E696A53-845C-0A43-AAA7-540D49A1E611}" type="presParOf" srcId="{592CF682-5AC7-D64A-B9C7-3AC1BA63EB74}" destId="{C0B044DE-CFEC-9041-A82D-6BA3553B05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1457AF-C9F6-473F-A04F-03B47F6875E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F90A8AF-0110-4F0D-A7DF-D77818D325B5}">
      <dgm:prSet/>
      <dgm:spPr/>
      <dgm:t>
        <a:bodyPr/>
        <a:lstStyle/>
        <a:p>
          <a:pPr>
            <a:defRPr cap="all"/>
          </a:pPr>
          <a:r>
            <a:rPr lang="en-US"/>
            <a:t>Title and Abstract</a:t>
          </a:r>
        </a:p>
      </dgm:t>
    </dgm:pt>
    <dgm:pt modelId="{2B060AE1-D34C-4B0B-915F-A8F965C51F9A}" type="parTrans" cxnId="{53B40D8C-CF68-4804-8C4C-52E516DC29FB}">
      <dgm:prSet/>
      <dgm:spPr/>
      <dgm:t>
        <a:bodyPr/>
        <a:lstStyle/>
        <a:p>
          <a:endParaRPr lang="en-US"/>
        </a:p>
      </dgm:t>
    </dgm:pt>
    <dgm:pt modelId="{C3FFD5F4-2BDC-4770-857F-3CB8B0F30F65}" type="sibTrans" cxnId="{53B40D8C-CF68-4804-8C4C-52E516DC29FB}">
      <dgm:prSet/>
      <dgm:spPr/>
      <dgm:t>
        <a:bodyPr/>
        <a:lstStyle/>
        <a:p>
          <a:endParaRPr lang="en-US"/>
        </a:p>
      </dgm:t>
    </dgm:pt>
    <dgm:pt modelId="{5A5FBB96-516F-49A7-9546-9CC482F97FEF}">
      <dgm:prSet/>
      <dgm:spPr/>
      <dgm:t>
        <a:bodyPr/>
        <a:lstStyle/>
        <a:p>
          <a:pPr>
            <a:defRPr cap="all"/>
          </a:pPr>
          <a:r>
            <a:rPr lang="en-US"/>
            <a:t>Introduction</a:t>
          </a:r>
        </a:p>
      </dgm:t>
    </dgm:pt>
    <dgm:pt modelId="{2324FB29-6058-46B9-A8B5-70EFAAC276FB}" type="parTrans" cxnId="{2ED41EC9-D19D-467E-B131-DE1302F60CE8}">
      <dgm:prSet/>
      <dgm:spPr/>
      <dgm:t>
        <a:bodyPr/>
        <a:lstStyle/>
        <a:p>
          <a:endParaRPr lang="en-US"/>
        </a:p>
      </dgm:t>
    </dgm:pt>
    <dgm:pt modelId="{4C5F9751-16F0-4CC0-AE4B-674011E2FA34}" type="sibTrans" cxnId="{2ED41EC9-D19D-467E-B131-DE1302F60CE8}">
      <dgm:prSet/>
      <dgm:spPr/>
      <dgm:t>
        <a:bodyPr/>
        <a:lstStyle/>
        <a:p>
          <a:endParaRPr lang="en-US"/>
        </a:p>
      </dgm:t>
    </dgm:pt>
    <dgm:pt modelId="{0F6AB6F5-2705-42F8-B0C9-B9FB5683F07F}">
      <dgm:prSet/>
      <dgm:spPr/>
      <dgm:t>
        <a:bodyPr/>
        <a:lstStyle/>
        <a:p>
          <a:pPr>
            <a:defRPr cap="all"/>
          </a:pPr>
          <a:r>
            <a:rPr lang="en-US"/>
            <a:t>Theory Section</a:t>
          </a:r>
        </a:p>
      </dgm:t>
    </dgm:pt>
    <dgm:pt modelId="{0A4B07B1-B00F-4583-876D-8717E7E914FD}" type="parTrans" cxnId="{78529694-E10D-4675-BB39-E95065CF6850}">
      <dgm:prSet/>
      <dgm:spPr/>
      <dgm:t>
        <a:bodyPr/>
        <a:lstStyle/>
        <a:p>
          <a:endParaRPr lang="en-US"/>
        </a:p>
      </dgm:t>
    </dgm:pt>
    <dgm:pt modelId="{26ED101E-D9A1-4250-BB9B-AE262DF60526}" type="sibTrans" cxnId="{78529694-E10D-4675-BB39-E95065CF6850}">
      <dgm:prSet/>
      <dgm:spPr/>
      <dgm:t>
        <a:bodyPr/>
        <a:lstStyle/>
        <a:p>
          <a:endParaRPr lang="en-US"/>
        </a:p>
      </dgm:t>
    </dgm:pt>
    <dgm:pt modelId="{C203D198-205A-4C8C-A4C3-97E9AB2C549F}">
      <dgm:prSet/>
      <dgm:spPr/>
      <dgm:t>
        <a:bodyPr/>
        <a:lstStyle/>
        <a:p>
          <a:pPr>
            <a:defRPr cap="all"/>
          </a:pPr>
          <a:r>
            <a:rPr lang="en-US"/>
            <a:t>Methods and Setting</a:t>
          </a:r>
        </a:p>
      </dgm:t>
    </dgm:pt>
    <dgm:pt modelId="{0EE2B51E-59CF-4D62-977D-94D56323EA7E}" type="parTrans" cxnId="{4403A26D-33B4-4CEA-8DB8-64D6840B780C}">
      <dgm:prSet/>
      <dgm:spPr/>
      <dgm:t>
        <a:bodyPr/>
        <a:lstStyle/>
        <a:p>
          <a:endParaRPr lang="en-US"/>
        </a:p>
      </dgm:t>
    </dgm:pt>
    <dgm:pt modelId="{EBDB8CC0-C96B-43B6-BD19-E5EB79347322}" type="sibTrans" cxnId="{4403A26D-33B4-4CEA-8DB8-64D6840B780C}">
      <dgm:prSet/>
      <dgm:spPr/>
      <dgm:t>
        <a:bodyPr/>
        <a:lstStyle/>
        <a:p>
          <a:endParaRPr lang="en-US"/>
        </a:p>
      </dgm:t>
    </dgm:pt>
    <dgm:pt modelId="{D4E9952A-9458-4EBE-8583-9FCE0B81B1A6}">
      <dgm:prSet/>
      <dgm:spPr/>
      <dgm:t>
        <a:bodyPr/>
        <a:lstStyle/>
        <a:p>
          <a:pPr>
            <a:defRPr cap="all"/>
          </a:pPr>
          <a:r>
            <a:rPr lang="en-US"/>
            <a:t>Discussion and Conclusion</a:t>
          </a:r>
        </a:p>
      </dgm:t>
    </dgm:pt>
    <dgm:pt modelId="{1448261D-70B8-4F02-9951-42B0127B5690}" type="parTrans" cxnId="{ECD25657-5C7C-497B-A19E-D19A2979D0B1}">
      <dgm:prSet/>
      <dgm:spPr/>
      <dgm:t>
        <a:bodyPr/>
        <a:lstStyle/>
        <a:p>
          <a:endParaRPr lang="en-US"/>
        </a:p>
      </dgm:t>
    </dgm:pt>
    <dgm:pt modelId="{23741BA5-3F82-4455-93BD-15BA3B23BB79}" type="sibTrans" cxnId="{ECD25657-5C7C-497B-A19E-D19A2979D0B1}">
      <dgm:prSet/>
      <dgm:spPr/>
      <dgm:t>
        <a:bodyPr/>
        <a:lstStyle/>
        <a:p>
          <a:endParaRPr lang="en-US"/>
        </a:p>
      </dgm:t>
    </dgm:pt>
    <dgm:pt modelId="{80B9D085-8FD2-40B6-B212-7C95E765D94D}">
      <dgm:prSet/>
      <dgm:spPr/>
      <dgm:t>
        <a:bodyPr/>
        <a:lstStyle/>
        <a:p>
          <a:pPr>
            <a:defRPr cap="all"/>
          </a:pPr>
          <a:r>
            <a:rPr lang="en-US"/>
            <a:t>Conclusion</a:t>
          </a:r>
        </a:p>
      </dgm:t>
    </dgm:pt>
    <dgm:pt modelId="{D0066097-0D95-4714-9A47-8E2993A41CBC}" type="parTrans" cxnId="{1F200F17-83CA-4B0A-B4E9-9B8BF3076BF5}">
      <dgm:prSet/>
      <dgm:spPr/>
      <dgm:t>
        <a:bodyPr/>
        <a:lstStyle/>
        <a:p>
          <a:endParaRPr lang="en-US"/>
        </a:p>
      </dgm:t>
    </dgm:pt>
    <dgm:pt modelId="{CA7927C2-77F5-493B-9742-EFDD046D8E98}" type="sibTrans" cxnId="{1F200F17-83CA-4B0A-B4E9-9B8BF3076BF5}">
      <dgm:prSet/>
      <dgm:spPr/>
      <dgm:t>
        <a:bodyPr/>
        <a:lstStyle/>
        <a:p>
          <a:endParaRPr lang="en-US"/>
        </a:p>
      </dgm:t>
    </dgm:pt>
    <dgm:pt modelId="{0E1EF0C6-0F62-4E71-A218-DAA0F169AE0B}" type="pres">
      <dgm:prSet presAssocID="{F61457AF-C9F6-473F-A04F-03B47F6875E5}" presName="root" presStyleCnt="0">
        <dgm:presLayoutVars>
          <dgm:dir/>
          <dgm:resizeHandles val="exact"/>
        </dgm:presLayoutVars>
      </dgm:prSet>
      <dgm:spPr/>
    </dgm:pt>
    <dgm:pt modelId="{5821E062-A91E-48F8-B4FF-E708B1029562}" type="pres">
      <dgm:prSet presAssocID="{3F90A8AF-0110-4F0D-A7DF-D77818D325B5}" presName="compNode" presStyleCnt="0"/>
      <dgm:spPr/>
    </dgm:pt>
    <dgm:pt modelId="{C3EDF5D4-F0A8-4AF7-8D00-792B542B6923}" type="pres">
      <dgm:prSet presAssocID="{3F90A8AF-0110-4F0D-A7DF-D77818D325B5}" presName="iconBgRect" presStyleLbl="bgShp" presStyleIdx="0" presStyleCnt="6"/>
      <dgm:spPr/>
    </dgm:pt>
    <dgm:pt modelId="{15341D2B-3070-4351-BA7D-48EF8A9A7FBD}" type="pres">
      <dgm:prSet presAssocID="{3F90A8AF-0110-4F0D-A7DF-D77818D325B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e HTML"/>
        </a:ext>
      </dgm:extLst>
    </dgm:pt>
    <dgm:pt modelId="{BE7D20B1-1A12-4447-8CD9-0A21CC1D1C22}" type="pres">
      <dgm:prSet presAssocID="{3F90A8AF-0110-4F0D-A7DF-D77818D325B5}" presName="spaceRect" presStyleCnt="0"/>
      <dgm:spPr/>
    </dgm:pt>
    <dgm:pt modelId="{33958C6C-3415-497B-B394-8A2A1472B1CE}" type="pres">
      <dgm:prSet presAssocID="{3F90A8AF-0110-4F0D-A7DF-D77818D325B5}" presName="textRect" presStyleLbl="revTx" presStyleIdx="0" presStyleCnt="6">
        <dgm:presLayoutVars>
          <dgm:chMax val="1"/>
          <dgm:chPref val="1"/>
        </dgm:presLayoutVars>
      </dgm:prSet>
      <dgm:spPr/>
    </dgm:pt>
    <dgm:pt modelId="{145DBF5A-FDB5-4019-9973-F7D0CBFA2949}" type="pres">
      <dgm:prSet presAssocID="{C3FFD5F4-2BDC-4770-857F-3CB8B0F30F65}" presName="sibTrans" presStyleCnt="0"/>
      <dgm:spPr/>
    </dgm:pt>
    <dgm:pt modelId="{A2743743-7984-44F5-BB01-3C9F4A730E0A}" type="pres">
      <dgm:prSet presAssocID="{5A5FBB96-516F-49A7-9546-9CC482F97FEF}" presName="compNode" presStyleCnt="0"/>
      <dgm:spPr/>
    </dgm:pt>
    <dgm:pt modelId="{77615A9C-1B44-45DB-A4D1-5B711C44C9FC}" type="pres">
      <dgm:prSet presAssocID="{5A5FBB96-516F-49A7-9546-9CC482F97FEF}" presName="iconBgRect" presStyleLbl="bgShp" presStyleIdx="1" presStyleCnt="6"/>
      <dgm:spPr/>
    </dgm:pt>
    <dgm:pt modelId="{5E408A14-928C-4EB1-A87E-2140F46353A9}" type="pres">
      <dgm:prSet presAssocID="{5A5FBB96-516F-49A7-9546-9CC482F97FE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D16FD660-25A2-49B7-A3CD-DB52994CCAC0}" type="pres">
      <dgm:prSet presAssocID="{5A5FBB96-516F-49A7-9546-9CC482F97FEF}" presName="spaceRect" presStyleCnt="0"/>
      <dgm:spPr/>
    </dgm:pt>
    <dgm:pt modelId="{6120118B-A4C0-4AE2-9F31-D73D01134ACB}" type="pres">
      <dgm:prSet presAssocID="{5A5FBB96-516F-49A7-9546-9CC482F97FEF}" presName="textRect" presStyleLbl="revTx" presStyleIdx="1" presStyleCnt="6">
        <dgm:presLayoutVars>
          <dgm:chMax val="1"/>
          <dgm:chPref val="1"/>
        </dgm:presLayoutVars>
      </dgm:prSet>
      <dgm:spPr/>
    </dgm:pt>
    <dgm:pt modelId="{278A2C5C-69A5-4C1D-B2B9-2F60E896FC8C}" type="pres">
      <dgm:prSet presAssocID="{4C5F9751-16F0-4CC0-AE4B-674011E2FA34}" presName="sibTrans" presStyleCnt="0"/>
      <dgm:spPr/>
    </dgm:pt>
    <dgm:pt modelId="{F731AA5C-DED9-490A-8D81-1D4943AF9D42}" type="pres">
      <dgm:prSet presAssocID="{0F6AB6F5-2705-42F8-B0C9-B9FB5683F07F}" presName="compNode" presStyleCnt="0"/>
      <dgm:spPr/>
    </dgm:pt>
    <dgm:pt modelId="{FF8359A6-929C-457C-8C1E-54A43C545635}" type="pres">
      <dgm:prSet presAssocID="{0F6AB6F5-2705-42F8-B0C9-B9FB5683F07F}" presName="iconBgRect" presStyleLbl="bgShp" presStyleIdx="2" presStyleCnt="6"/>
      <dgm:spPr/>
    </dgm:pt>
    <dgm:pt modelId="{89D2203C-451B-4CAE-8949-BB23BA00CDB1}" type="pres">
      <dgm:prSet presAssocID="{0F6AB6F5-2705-42F8-B0C9-B9FB5683F07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Case"/>
        </a:ext>
      </dgm:extLst>
    </dgm:pt>
    <dgm:pt modelId="{2146B9C4-0B4F-4B63-BE40-B71A4F6C322D}" type="pres">
      <dgm:prSet presAssocID="{0F6AB6F5-2705-42F8-B0C9-B9FB5683F07F}" presName="spaceRect" presStyleCnt="0"/>
      <dgm:spPr/>
    </dgm:pt>
    <dgm:pt modelId="{84AAB0BD-A482-4DE8-830C-3264C2BC16D4}" type="pres">
      <dgm:prSet presAssocID="{0F6AB6F5-2705-42F8-B0C9-B9FB5683F07F}" presName="textRect" presStyleLbl="revTx" presStyleIdx="2" presStyleCnt="6">
        <dgm:presLayoutVars>
          <dgm:chMax val="1"/>
          <dgm:chPref val="1"/>
        </dgm:presLayoutVars>
      </dgm:prSet>
      <dgm:spPr/>
    </dgm:pt>
    <dgm:pt modelId="{79586EB2-DDB9-4687-9376-BD1364BF900C}" type="pres">
      <dgm:prSet presAssocID="{26ED101E-D9A1-4250-BB9B-AE262DF60526}" presName="sibTrans" presStyleCnt="0"/>
      <dgm:spPr/>
    </dgm:pt>
    <dgm:pt modelId="{19A152B1-F629-4B6B-BFF1-B3404C657E2C}" type="pres">
      <dgm:prSet presAssocID="{C203D198-205A-4C8C-A4C3-97E9AB2C549F}" presName="compNode" presStyleCnt="0"/>
      <dgm:spPr/>
    </dgm:pt>
    <dgm:pt modelId="{93D33EC1-485A-47B1-8126-46BB5833E62E}" type="pres">
      <dgm:prSet presAssocID="{C203D198-205A-4C8C-A4C3-97E9AB2C549F}" presName="iconBgRect" presStyleLbl="bgShp" presStyleIdx="3" presStyleCnt="6"/>
      <dgm:spPr/>
    </dgm:pt>
    <dgm:pt modelId="{4D4D392B-C8F4-4F25-9E4E-3624CA9430A7}" type="pres">
      <dgm:prSet presAssocID="{C203D198-205A-4C8C-A4C3-97E9AB2C549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rollment"/>
        </a:ext>
      </dgm:extLst>
    </dgm:pt>
    <dgm:pt modelId="{F301BCF0-EBC8-40CF-87D1-7EC473B1CD16}" type="pres">
      <dgm:prSet presAssocID="{C203D198-205A-4C8C-A4C3-97E9AB2C549F}" presName="spaceRect" presStyleCnt="0"/>
      <dgm:spPr/>
    </dgm:pt>
    <dgm:pt modelId="{AF490A66-0A01-4282-9704-DD528CA0211D}" type="pres">
      <dgm:prSet presAssocID="{C203D198-205A-4C8C-A4C3-97E9AB2C549F}" presName="textRect" presStyleLbl="revTx" presStyleIdx="3" presStyleCnt="6">
        <dgm:presLayoutVars>
          <dgm:chMax val="1"/>
          <dgm:chPref val="1"/>
        </dgm:presLayoutVars>
      </dgm:prSet>
      <dgm:spPr/>
    </dgm:pt>
    <dgm:pt modelId="{F3E4E89D-E675-43D0-B2F6-C0EFF6F7F4CC}" type="pres">
      <dgm:prSet presAssocID="{EBDB8CC0-C96B-43B6-BD19-E5EB79347322}" presName="sibTrans" presStyleCnt="0"/>
      <dgm:spPr/>
    </dgm:pt>
    <dgm:pt modelId="{2EAC9E0F-8B48-434C-A354-34333E07C916}" type="pres">
      <dgm:prSet presAssocID="{D4E9952A-9458-4EBE-8583-9FCE0B81B1A6}" presName="compNode" presStyleCnt="0"/>
      <dgm:spPr/>
    </dgm:pt>
    <dgm:pt modelId="{1BFB3E9E-1B0B-434E-9ED9-836A13CA9F4C}" type="pres">
      <dgm:prSet presAssocID="{D4E9952A-9458-4EBE-8583-9FCE0B81B1A6}" presName="iconBgRect" presStyleLbl="bgShp" presStyleIdx="4" presStyleCnt="6"/>
      <dgm:spPr/>
    </dgm:pt>
    <dgm:pt modelId="{1F5EEA04-2DBC-4181-B562-E368C473F9C9}" type="pres">
      <dgm:prSet presAssocID="{D4E9952A-9458-4EBE-8583-9FCE0B81B1A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"/>
        </a:ext>
      </dgm:extLst>
    </dgm:pt>
    <dgm:pt modelId="{8EC4C96D-AB57-457D-BB97-A97F7E4FE707}" type="pres">
      <dgm:prSet presAssocID="{D4E9952A-9458-4EBE-8583-9FCE0B81B1A6}" presName="spaceRect" presStyleCnt="0"/>
      <dgm:spPr/>
    </dgm:pt>
    <dgm:pt modelId="{7C74A93A-C098-4B99-9CF1-6D51975AC109}" type="pres">
      <dgm:prSet presAssocID="{D4E9952A-9458-4EBE-8583-9FCE0B81B1A6}" presName="textRect" presStyleLbl="revTx" presStyleIdx="4" presStyleCnt="6">
        <dgm:presLayoutVars>
          <dgm:chMax val="1"/>
          <dgm:chPref val="1"/>
        </dgm:presLayoutVars>
      </dgm:prSet>
      <dgm:spPr/>
    </dgm:pt>
    <dgm:pt modelId="{BCC08906-7EC6-486D-8353-A3813B529CEC}" type="pres">
      <dgm:prSet presAssocID="{23741BA5-3F82-4455-93BD-15BA3B23BB79}" presName="sibTrans" presStyleCnt="0"/>
      <dgm:spPr/>
    </dgm:pt>
    <dgm:pt modelId="{D70B84BF-0030-4154-A3E0-C5348CA8453A}" type="pres">
      <dgm:prSet presAssocID="{80B9D085-8FD2-40B6-B212-7C95E765D94D}" presName="compNode" presStyleCnt="0"/>
      <dgm:spPr/>
    </dgm:pt>
    <dgm:pt modelId="{52CE8795-1466-4F90-ACBA-705BE15FA373}" type="pres">
      <dgm:prSet presAssocID="{80B9D085-8FD2-40B6-B212-7C95E765D94D}" presName="iconBgRect" presStyleLbl="bgShp" presStyleIdx="5" presStyleCnt="6"/>
      <dgm:spPr/>
    </dgm:pt>
    <dgm:pt modelId="{0AA0F825-3D11-4DCE-978D-BC2777DEC5C0}" type="pres">
      <dgm:prSet presAssocID="{80B9D085-8FD2-40B6-B212-7C95E765D94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13BAB151-A1A1-4B75-AC94-6612436A6CF6}" type="pres">
      <dgm:prSet presAssocID="{80B9D085-8FD2-40B6-B212-7C95E765D94D}" presName="spaceRect" presStyleCnt="0"/>
      <dgm:spPr/>
    </dgm:pt>
    <dgm:pt modelId="{417B48AD-E7CA-400C-A480-E40708739FF7}" type="pres">
      <dgm:prSet presAssocID="{80B9D085-8FD2-40B6-B212-7C95E765D94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55D1C0C-01DD-400D-AA4C-61E69212294C}" type="presOf" srcId="{D4E9952A-9458-4EBE-8583-9FCE0B81B1A6}" destId="{7C74A93A-C098-4B99-9CF1-6D51975AC109}" srcOrd="0" destOrd="0" presId="urn:microsoft.com/office/officeart/2018/5/layout/IconCircleLabelList"/>
    <dgm:cxn modelId="{1F200F17-83CA-4B0A-B4E9-9B8BF3076BF5}" srcId="{F61457AF-C9F6-473F-A04F-03B47F6875E5}" destId="{80B9D085-8FD2-40B6-B212-7C95E765D94D}" srcOrd="5" destOrd="0" parTransId="{D0066097-0D95-4714-9A47-8E2993A41CBC}" sibTransId="{CA7927C2-77F5-493B-9742-EFDD046D8E98}"/>
    <dgm:cxn modelId="{CFA59E29-77B2-4E84-B6A1-AD254126F396}" type="presOf" srcId="{F61457AF-C9F6-473F-A04F-03B47F6875E5}" destId="{0E1EF0C6-0F62-4E71-A218-DAA0F169AE0B}" srcOrd="0" destOrd="0" presId="urn:microsoft.com/office/officeart/2018/5/layout/IconCircleLabelList"/>
    <dgm:cxn modelId="{C5DDE449-675D-4A56-BEF1-F4CC5DD86A5B}" type="presOf" srcId="{5A5FBB96-516F-49A7-9546-9CC482F97FEF}" destId="{6120118B-A4C0-4AE2-9F31-D73D01134ACB}" srcOrd="0" destOrd="0" presId="urn:microsoft.com/office/officeart/2018/5/layout/IconCircleLabelList"/>
    <dgm:cxn modelId="{ECD25657-5C7C-497B-A19E-D19A2979D0B1}" srcId="{F61457AF-C9F6-473F-A04F-03B47F6875E5}" destId="{D4E9952A-9458-4EBE-8583-9FCE0B81B1A6}" srcOrd="4" destOrd="0" parTransId="{1448261D-70B8-4F02-9951-42B0127B5690}" sibTransId="{23741BA5-3F82-4455-93BD-15BA3B23BB79}"/>
    <dgm:cxn modelId="{4403A26D-33B4-4CEA-8DB8-64D6840B780C}" srcId="{F61457AF-C9F6-473F-A04F-03B47F6875E5}" destId="{C203D198-205A-4C8C-A4C3-97E9AB2C549F}" srcOrd="3" destOrd="0" parTransId="{0EE2B51E-59CF-4D62-977D-94D56323EA7E}" sibTransId="{EBDB8CC0-C96B-43B6-BD19-E5EB79347322}"/>
    <dgm:cxn modelId="{861FB37E-1D5A-4793-82C6-67F3A8AE41F3}" type="presOf" srcId="{80B9D085-8FD2-40B6-B212-7C95E765D94D}" destId="{417B48AD-E7CA-400C-A480-E40708739FF7}" srcOrd="0" destOrd="0" presId="urn:microsoft.com/office/officeart/2018/5/layout/IconCircleLabelList"/>
    <dgm:cxn modelId="{994BC07F-83D2-4CBA-9CAB-8258B45C180B}" type="presOf" srcId="{C203D198-205A-4C8C-A4C3-97E9AB2C549F}" destId="{AF490A66-0A01-4282-9704-DD528CA0211D}" srcOrd="0" destOrd="0" presId="urn:microsoft.com/office/officeart/2018/5/layout/IconCircleLabelList"/>
    <dgm:cxn modelId="{53B40D8C-CF68-4804-8C4C-52E516DC29FB}" srcId="{F61457AF-C9F6-473F-A04F-03B47F6875E5}" destId="{3F90A8AF-0110-4F0D-A7DF-D77818D325B5}" srcOrd="0" destOrd="0" parTransId="{2B060AE1-D34C-4B0B-915F-A8F965C51F9A}" sibTransId="{C3FFD5F4-2BDC-4770-857F-3CB8B0F30F65}"/>
    <dgm:cxn modelId="{78529694-E10D-4675-BB39-E95065CF6850}" srcId="{F61457AF-C9F6-473F-A04F-03B47F6875E5}" destId="{0F6AB6F5-2705-42F8-B0C9-B9FB5683F07F}" srcOrd="2" destOrd="0" parTransId="{0A4B07B1-B00F-4583-876D-8717E7E914FD}" sibTransId="{26ED101E-D9A1-4250-BB9B-AE262DF60526}"/>
    <dgm:cxn modelId="{D3B772A6-323C-489C-932B-89B7AE1ACA60}" type="presOf" srcId="{3F90A8AF-0110-4F0D-A7DF-D77818D325B5}" destId="{33958C6C-3415-497B-B394-8A2A1472B1CE}" srcOrd="0" destOrd="0" presId="urn:microsoft.com/office/officeart/2018/5/layout/IconCircleLabelList"/>
    <dgm:cxn modelId="{C8C8FCB0-B5DA-474A-8D6A-7EE788C07E8E}" type="presOf" srcId="{0F6AB6F5-2705-42F8-B0C9-B9FB5683F07F}" destId="{84AAB0BD-A482-4DE8-830C-3264C2BC16D4}" srcOrd="0" destOrd="0" presId="urn:microsoft.com/office/officeart/2018/5/layout/IconCircleLabelList"/>
    <dgm:cxn modelId="{2ED41EC9-D19D-467E-B131-DE1302F60CE8}" srcId="{F61457AF-C9F6-473F-A04F-03B47F6875E5}" destId="{5A5FBB96-516F-49A7-9546-9CC482F97FEF}" srcOrd="1" destOrd="0" parTransId="{2324FB29-6058-46B9-A8B5-70EFAAC276FB}" sibTransId="{4C5F9751-16F0-4CC0-AE4B-674011E2FA34}"/>
    <dgm:cxn modelId="{1281AA3D-54D7-4A6F-94AE-3F37FF6A878A}" type="presParOf" srcId="{0E1EF0C6-0F62-4E71-A218-DAA0F169AE0B}" destId="{5821E062-A91E-48F8-B4FF-E708B1029562}" srcOrd="0" destOrd="0" presId="urn:microsoft.com/office/officeart/2018/5/layout/IconCircleLabelList"/>
    <dgm:cxn modelId="{1B059EC8-BF9F-45E1-89AF-AE973CF2F475}" type="presParOf" srcId="{5821E062-A91E-48F8-B4FF-E708B1029562}" destId="{C3EDF5D4-F0A8-4AF7-8D00-792B542B6923}" srcOrd="0" destOrd="0" presId="urn:microsoft.com/office/officeart/2018/5/layout/IconCircleLabelList"/>
    <dgm:cxn modelId="{75F5CF24-7B6F-4CE2-9303-B770B3B1FF17}" type="presParOf" srcId="{5821E062-A91E-48F8-B4FF-E708B1029562}" destId="{15341D2B-3070-4351-BA7D-48EF8A9A7FBD}" srcOrd="1" destOrd="0" presId="urn:microsoft.com/office/officeart/2018/5/layout/IconCircleLabelList"/>
    <dgm:cxn modelId="{708AD9A4-01D8-4B15-B16C-5FED64437318}" type="presParOf" srcId="{5821E062-A91E-48F8-B4FF-E708B1029562}" destId="{BE7D20B1-1A12-4447-8CD9-0A21CC1D1C22}" srcOrd="2" destOrd="0" presId="urn:microsoft.com/office/officeart/2018/5/layout/IconCircleLabelList"/>
    <dgm:cxn modelId="{1E992BAF-7DC3-494A-81D9-61EE10F066C8}" type="presParOf" srcId="{5821E062-A91E-48F8-B4FF-E708B1029562}" destId="{33958C6C-3415-497B-B394-8A2A1472B1CE}" srcOrd="3" destOrd="0" presId="urn:microsoft.com/office/officeart/2018/5/layout/IconCircleLabelList"/>
    <dgm:cxn modelId="{7DD48543-9C2E-4351-B528-A34C35F82416}" type="presParOf" srcId="{0E1EF0C6-0F62-4E71-A218-DAA0F169AE0B}" destId="{145DBF5A-FDB5-4019-9973-F7D0CBFA2949}" srcOrd="1" destOrd="0" presId="urn:microsoft.com/office/officeart/2018/5/layout/IconCircleLabelList"/>
    <dgm:cxn modelId="{E4E58840-58E2-49F8-81CF-2C521A9AD993}" type="presParOf" srcId="{0E1EF0C6-0F62-4E71-A218-DAA0F169AE0B}" destId="{A2743743-7984-44F5-BB01-3C9F4A730E0A}" srcOrd="2" destOrd="0" presId="urn:microsoft.com/office/officeart/2018/5/layout/IconCircleLabelList"/>
    <dgm:cxn modelId="{BF481327-0F3C-407A-B74F-F2DB08627DCA}" type="presParOf" srcId="{A2743743-7984-44F5-BB01-3C9F4A730E0A}" destId="{77615A9C-1B44-45DB-A4D1-5B711C44C9FC}" srcOrd="0" destOrd="0" presId="urn:microsoft.com/office/officeart/2018/5/layout/IconCircleLabelList"/>
    <dgm:cxn modelId="{F2BD4884-F65C-41ED-8A04-4A6E9047C134}" type="presParOf" srcId="{A2743743-7984-44F5-BB01-3C9F4A730E0A}" destId="{5E408A14-928C-4EB1-A87E-2140F46353A9}" srcOrd="1" destOrd="0" presId="urn:microsoft.com/office/officeart/2018/5/layout/IconCircleLabelList"/>
    <dgm:cxn modelId="{DF18DDDB-2EF1-43F9-BEF0-1232C6937F4F}" type="presParOf" srcId="{A2743743-7984-44F5-BB01-3C9F4A730E0A}" destId="{D16FD660-25A2-49B7-A3CD-DB52994CCAC0}" srcOrd="2" destOrd="0" presId="urn:microsoft.com/office/officeart/2018/5/layout/IconCircleLabelList"/>
    <dgm:cxn modelId="{1E82054D-BFE8-4E4C-90F3-AAE794728D0C}" type="presParOf" srcId="{A2743743-7984-44F5-BB01-3C9F4A730E0A}" destId="{6120118B-A4C0-4AE2-9F31-D73D01134ACB}" srcOrd="3" destOrd="0" presId="urn:microsoft.com/office/officeart/2018/5/layout/IconCircleLabelList"/>
    <dgm:cxn modelId="{5B96978A-D0FB-434B-8442-B7331F1D2609}" type="presParOf" srcId="{0E1EF0C6-0F62-4E71-A218-DAA0F169AE0B}" destId="{278A2C5C-69A5-4C1D-B2B9-2F60E896FC8C}" srcOrd="3" destOrd="0" presId="urn:microsoft.com/office/officeart/2018/5/layout/IconCircleLabelList"/>
    <dgm:cxn modelId="{22FF8323-6D88-4D26-944C-B469498A5635}" type="presParOf" srcId="{0E1EF0C6-0F62-4E71-A218-DAA0F169AE0B}" destId="{F731AA5C-DED9-490A-8D81-1D4943AF9D42}" srcOrd="4" destOrd="0" presId="urn:microsoft.com/office/officeart/2018/5/layout/IconCircleLabelList"/>
    <dgm:cxn modelId="{D0D23289-DABB-4D42-AFA7-24D9A057525A}" type="presParOf" srcId="{F731AA5C-DED9-490A-8D81-1D4943AF9D42}" destId="{FF8359A6-929C-457C-8C1E-54A43C545635}" srcOrd="0" destOrd="0" presId="urn:microsoft.com/office/officeart/2018/5/layout/IconCircleLabelList"/>
    <dgm:cxn modelId="{150EADCB-E05C-47D7-BB1F-F09055B874D3}" type="presParOf" srcId="{F731AA5C-DED9-490A-8D81-1D4943AF9D42}" destId="{89D2203C-451B-4CAE-8949-BB23BA00CDB1}" srcOrd="1" destOrd="0" presId="urn:microsoft.com/office/officeart/2018/5/layout/IconCircleLabelList"/>
    <dgm:cxn modelId="{B1D609A1-8734-4FC7-B0BD-D104E19F2B7E}" type="presParOf" srcId="{F731AA5C-DED9-490A-8D81-1D4943AF9D42}" destId="{2146B9C4-0B4F-4B63-BE40-B71A4F6C322D}" srcOrd="2" destOrd="0" presId="urn:microsoft.com/office/officeart/2018/5/layout/IconCircleLabelList"/>
    <dgm:cxn modelId="{75FC6A13-0951-417E-84DE-E8EAD39BCA59}" type="presParOf" srcId="{F731AA5C-DED9-490A-8D81-1D4943AF9D42}" destId="{84AAB0BD-A482-4DE8-830C-3264C2BC16D4}" srcOrd="3" destOrd="0" presId="urn:microsoft.com/office/officeart/2018/5/layout/IconCircleLabelList"/>
    <dgm:cxn modelId="{9DC10657-935F-489B-ADBF-96AD81066524}" type="presParOf" srcId="{0E1EF0C6-0F62-4E71-A218-DAA0F169AE0B}" destId="{79586EB2-DDB9-4687-9376-BD1364BF900C}" srcOrd="5" destOrd="0" presId="urn:microsoft.com/office/officeart/2018/5/layout/IconCircleLabelList"/>
    <dgm:cxn modelId="{218BF790-7C30-4367-BAB1-E2EAC8CBD55C}" type="presParOf" srcId="{0E1EF0C6-0F62-4E71-A218-DAA0F169AE0B}" destId="{19A152B1-F629-4B6B-BFF1-B3404C657E2C}" srcOrd="6" destOrd="0" presId="urn:microsoft.com/office/officeart/2018/5/layout/IconCircleLabelList"/>
    <dgm:cxn modelId="{4D8ECEB4-1275-4201-940E-176161E5046F}" type="presParOf" srcId="{19A152B1-F629-4B6B-BFF1-B3404C657E2C}" destId="{93D33EC1-485A-47B1-8126-46BB5833E62E}" srcOrd="0" destOrd="0" presId="urn:microsoft.com/office/officeart/2018/5/layout/IconCircleLabelList"/>
    <dgm:cxn modelId="{91B934BC-A492-4DCD-9E95-42B0C9804B4F}" type="presParOf" srcId="{19A152B1-F629-4B6B-BFF1-B3404C657E2C}" destId="{4D4D392B-C8F4-4F25-9E4E-3624CA9430A7}" srcOrd="1" destOrd="0" presId="urn:microsoft.com/office/officeart/2018/5/layout/IconCircleLabelList"/>
    <dgm:cxn modelId="{263E9ABB-FE6B-4D18-89E5-BB64BF932287}" type="presParOf" srcId="{19A152B1-F629-4B6B-BFF1-B3404C657E2C}" destId="{F301BCF0-EBC8-40CF-87D1-7EC473B1CD16}" srcOrd="2" destOrd="0" presId="urn:microsoft.com/office/officeart/2018/5/layout/IconCircleLabelList"/>
    <dgm:cxn modelId="{A2B6B14D-A1D8-49EA-A38D-B52082378168}" type="presParOf" srcId="{19A152B1-F629-4B6B-BFF1-B3404C657E2C}" destId="{AF490A66-0A01-4282-9704-DD528CA0211D}" srcOrd="3" destOrd="0" presId="urn:microsoft.com/office/officeart/2018/5/layout/IconCircleLabelList"/>
    <dgm:cxn modelId="{CF19B842-72CE-4D81-80C2-BC581CC675D4}" type="presParOf" srcId="{0E1EF0C6-0F62-4E71-A218-DAA0F169AE0B}" destId="{F3E4E89D-E675-43D0-B2F6-C0EFF6F7F4CC}" srcOrd="7" destOrd="0" presId="urn:microsoft.com/office/officeart/2018/5/layout/IconCircleLabelList"/>
    <dgm:cxn modelId="{C3542403-75DE-4363-8F3B-0F62BCB114AF}" type="presParOf" srcId="{0E1EF0C6-0F62-4E71-A218-DAA0F169AE0B}" destId="{2EAC9E0F-8B48-434C-A354-34333E07C916}" srcOrd="8" destOrd="0" presId="urn:microsoft.com/office/officeart/2018/5/layout/IconCircleLabelList"/>
    <dgm:cxn modelId="{BBDA8539-D61A-4B99-92A6-E57FC3BE696D}" type="presParOf" srcId="{2EAC9E0F-8B48-434C-A354-34333E07C916}" destId="{1BFB3E9E-1B0B-434E-9ED9-836A13CA9F4C}" srcOrd="0" destOrd="0" presId="urn:microsoft.com/office/officeart/2018/5/layout/IconCircleLabelList"/>
    <dgm:cxn modelId="{FAD18291-C3AA-4474-98BB-5988576A983A}" type="presParOf" srcId="{2EAC9E0F-8B48-434C-A354-34333E07C916}" destId="{1F5EEA04-2DBC-4181-B562-E368C473F9C9}" srcOrd="1" destOrd="0" presId="urn:microsoft.com/office/officeart/2018/5/layout/IconCircleLabelList"/>
    <dgm:cxn modelId="{F5BEF106-2740-46C1-828A-15E204D0D74A}" type="presParOf" srcId="{2EAC9E0F-8B48-434C-A354-34333E07C916}" destId="{8EC4C96D-AB57-457D-BB97-A97F7E4FE707}" srcOrd="2" destOrd="0" presId="urn:microsoft.com/office/officeart/2018/5/layout/IconCircleLabelList"/>
    <dgm:cxn modelId="{A6421D37-0DF9-435B-A25D-121CFF1AADCF}" type="presParOf" srcId="{2EAC9E0F-8B48-434C-A354-34333E07C916}" destId="{7C74A93A-C098-4B99-9CF1-6D51975AC109}" srcOrd="3" destOrd="0" presId="urn:microsoft.com/office/officeart/2018/5/layout/IconCircleLabelList"/>
    <dgm:cxn modelId="{6CC52114-3989-4A90-84D5-DA8104C408CA}" type="presParOf" srcId="{0E1EF0C6-0F62-4E71-A218-DAA0F169AE0B}" destId="{BCC08906-7EC6-486D-8353-A3813B529CEC}" srcOrd="9" destOrd="0" presId="urn:microsoft.com/office/officeart/2018/5/layout/IconCircleLabelList"/>
    <dgm:cxn modelId="{E144373A-81E1-49C7-811B-C83B125EB5BB}" type="presParOf" srcId="{0E1EF0C6-0F62-4E71-A218-DAA0F169AE0B}" destId="{D70B84BF-0030-4154-A3E0-C5348CA8453A}" srcOrd="10" destOrd="0" presId="urn:microsoft.com/office/officeart/2018/5/layout/IconCircleLabelList"/>
    <dgm:cxn modelId="{A00BB8E7-55D0-41E7-9DC4-6593D7ECD3A1}" type="presParOf" srcId="{D70B84BF-0030-4154-A3E0-C5348CA8453A}" destId="{52CE8795-1466-4F90-ACBA-705BE15FA373}" srcOrd="0" destOrd="0" presId="urn:microsoft.com/office/officeart/2018/5/layout/IconCircleLabelList"/>
    <dgm:cxn modelId="{36782866-0B15-4891-A491-3C84C5A11BA5}" type="presParOf" srcId="{D70B84BF-0030-4154-A3E0-C5348CA8453A}" destId="{0AA0F825-3D11-4DCE-978D-BC2777DEC5C0}" srcOrd="1" destOrd="0" presId="urn:microsoft.com/office/officeart/2018/5/layout/IconCircleLabelList"/>
    <dgm:cxn modelId="{6927B47B-91DF-4603-9494-5ABF1CEEA286}" type="presParOf" srcId="{D70B84BF-0030-4154-A3E0-C5348CA8453A}" destId="{13BAB151-A1A1-4B75-AC94-6612436A6CF6}" srcOrd="2" destOrd="0" presId="urn:microsoft.com/office/officeart/2018/5/layout/IconCircleLabelList"/>
    <dgm:cxn modelId="{DC2BC21A-382E-43ED-AA1F-BEE647595A14}" type="presParOf" srcId="{D70B84BF-0030-4154-A3E0-C5348CA8453A}" destId="{417B48AD-E7CA-400C-A480-E40708739FF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A278DE-B6EF-48A5-9380-61045F04BC36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94576F0-F47E-448E-96E0-7FAE130C0E7B}">
      <dgm:prSet/>
      <dgm:spPr/>
      <dgm:t>
        <a:bodyPr/>
        <a:lstStyle/>
        <a:p>
          <a:pPr>
            <a:defRPr b="1"/>
          </a:pPr>
          <a:r>
            <a:rPr lang="en-US"/>
            <a:t>I underappreciated the value of the title and abstract earlier in my career (Kane and Fichman 2007 example).</a:t>
          </a:r>
        </a:p>
      </dgm:t>
    </dgm:pt>
    <dgm:pt modelId="{6273BBF0-5750-47D3-968C-417CCBFB2FF8}" type="parTrans" cxnId="{397D3D67-0629-4653-B020-ECC2302541EC}">
      <dgm:prSet/>
      <dgm:spPr/>
      <dgm:t>
        <a:bodyPr/>
        <a:lstStyle/>
        <a:p>
          <a:endParaRPr lang="en-US"/>
        </a:p>
      </dgm:t>
    </dgm:pt>
    <dgm:pt modelId="{EF401A70-1238-45C8-83F8-21412A2127F8}" type="sibTrans" cxnId="{397D3D67-0629-4653-B020-ECC2302541EC}">
      <dgm:prSet/>
      <dgm:spPr/>
      <dgm:t>
        <a:bodyPr/>
        <a:lstStyle/>
        <a:p>
          <a:endParaRPr lang="en-US"/>
        </a:p>
      </dgm:t>
    </dgm:pt>
    <dgm:pt modelId="{1468B748-7FFC-451A-A500-186256CE0EFA}">
      <dgm:prSet/>
      <dgm:spPr/>
      <dgm:t>
        <a:bodyPr/>
        <a:lstStyle/>
        <a:p>
          <a:r>
            <a:rPr lang="en-US"/>
            <a:t>These draw an audience to your paper, and this audience will cite your work.</a:t>
          </a:r>
        </a:p>
      </dgm:t>
    </dgm:pt>
    <dgm:pt modelId="{3AF21E30-9EB5-4444-AC00-8EAFFA9A0ECE}" type="parTrans" cxnId="{A46509CF-0E30-4163-B21C-B66318CEC867}">
      <dgm:prSet/>
      <dgm:spPr/>
      <dgm:t>
        <a:bodyPr/>
        <a:lstStyle/>
        <a:p>
          <a:endParaRPr lang="en-US"/>
        </a:p>
      </dgm:t>
    </dgm:pt>
    <dgm:pt modelId="{33811433-6CC5-4F9A-97EE-73B43A6E1381}" type="sibTrans" cxnId="{A46509CF-0E30-4163-B21C-B66318CEC867}">
      <dgm:prSet/>
      <dgm:spPr/>
      <dgm:t>
        <a:bodyPr/>
        <a:lstStyle/>
        <a:p>
          <a:endParaRPr lang="en-US"/>
        </a:p>
      </dgm:t>
    </dgm:pt>
    <dgm:pt modelId="{DDA851A7-C268-4BD3-9E64-15C519A5DD2D}">
      <dgm:prSet/>
      <dgm:spPr/>
      <dgm:t>
        <a:bodyPr/>
        <a:lstStyle/>
        <a:p>
          <a:r>
            <a:rPr lang="en-US"/>
            <a:t>Citations are critical later in your career, but the early papers can have the greatest impact.</a:t>
          </a:r>
        </a:p>
      </dgm:t>
    </dgm:pt>
    <dgm:pt modelId="{AD6B9567-E10C-4F8E-B433-74C7CF7DDEB7}" type="parTrans" cxnId="{672953A2-BD7B-46DD-8844-5A2F0900CBE8}">
      <dgm:prSet/>
      <dgm:spPr/>
      <dgm:t>
        <a:bodyPr/>
        <a:lstStyle/>
        <a:p>
          <a:endParaRPr lang="en-US"/>
        </a:p>
      </dgm:t>
    </dgm:pt>
    <dgm:pt modelId="{DBB4FAAF-8BB5-44A5-B45A-804138A165B7}" type="sibTrans" cxnId="{672953A2-BD7B-46DD-8844-5A2F0900CBE8}">
      <dgm:prSet/>
      <dgm:spPr/>
      <dgm:t>
        <a:bodyPr/>
        <a:lstStyle/>
        <a:p>
          <a:endParaRPr lang="en-US"/>
        </a:p>
      </dgm:t>
    </dgm:pt>
    <dgm:pt modelId="{10759BF1-8223-46E7-836C-E93213EC08DE}">
      <dgm:prSet/>
      <dgm:spPr/>
      <dgm:t>
        <a:bodyPr/>
        <a:lstStyle/>
        <a:p>
          <a:pPr>
            <a:defRPr b="1"/>
          </a:pPr>
          <a:r>
            <a:rPr lang="en-US"/>
            <a:t>Disclaimer: I am terrible at titles.  </a:t>
          </a:r>
        </a:p>
      </dgm:t>
    </dgm:pt>
    <dgm:pt modelId="{28D626CD-A2EE-4B88-A993-35D1B295023A}" type="parTrans" cxnId="{25BA751C-85BC-4872-BC23-8208F8EDB973}">
      <dgm:prSet/>
      <dgm:spPr/>
      <dgm:t>
        <a:bodyPr/>
        <a:lstStyle/>
        <a:p>
          <a:endParaRPr lang="en-US"/>
        </a:p>
      </dgm:t>
    </dgm:pt>
    <dgm:pt modelId="{880D6596-357F-43FB-99B7-D621CA6BF4D2}" type="sibTrans" cxnId="{25BA751C-85BC-4872-BC23-8208F8EDB973}">
      <dgm:prSet/>
      <dgm:spPr/>
      <dgm:t>
        <a:bodyPr/>
        <a:lstStyle/>
        <a:p>
          <a:endParaRPr lang="en-US"/>
        </a:p>
      </dgm:t>
    </dgm:pt>
    <dgm:pt modelId="{EC0B88D9-43EB-47DE-BE45-DDA1B8136646}">
      <dgm:prSet/>
      <dgm:spPr/>
      <dgm:t>
        <a:bodyPr/>
        <a:lstStyle/>
        <a:p>
          <a:r>
            <a:rPr lang="en-US"/>
            <a:t>Hearing Berente and Recker discuss my paper on their podcast, it seems I’m not alone here.</a:t>
          </a:r>
        </a:p>
      </dgm:t>
    </dgm:pt>
    <dgm:pt modelId="{65C5DC4A-02E6-4D80-8C21-D510459B8618}" type="parTrans" cxnId="{61015D71-0606-4838-9E72-DB4A4D923A97}">
      <dgm:prSet/>
      <dgm:spPr/>
      <dgm:t>
        <a:bodyPr/>
        <a:lstStyle/>
        <a:p>
          <a:endParaRPr lang="en-US"/>
        </a:p>
      </dgm:t>
    </dgm:pt>
    <dgm:pt modelId="{924902A2-C6F0-47A8-8693-77F5C9134EBB}" type="sibTrans" cxnId="{61015D71-0606-4838-9E72-DB4A4D923A97}">
      <dgm:prSet/>
      <dgm:spPr/>
      <dgm:t>
        <a:bodyPr/>
        <a:lstStyle/>
        <a:p>
          <a:endParaRPr lang="en-US"/>
        </a:p>
      </dgm:t>
    </dgm:pt>
    <dgm:pt modelId="{AE1C6509-F905-42CD-92B6-CE9A2F356E7B}">
      <dgm:prSet/>
      <dgm:spPr/>
      <dgm:t>
        <a:bodyPr/>
        <a:lstStyle/>
        <a:p>
          <a:r>
            <a:rPr lang="en-US"/>
            <a:t>JAIS could likely do the whole workshop on this point alone.</a:t>
          </a:r>
        </a:p>
      </dgm:t>
    </dgm:pt>
    <dgm:pt modelId="{0084B925-2737-4BB5-BDE1-B283C2E74D04}" type="parTrans" cxnId="{1FFFEA11-CC8D-490A-9354-F14C3689528B}">
      <dgm:prSet/>
      <dgm:spPr/>
      <dgm:t>
        <a:bodyPr/>
        <a:lstStyle/>
        <a:p>
          <a:endParaRPr lang="en-US"/>
        </a:p>
      </dgm:t>
    </dgm:pt>
    <dgm:pt modelId="{169C41CE-0116-4677-8FCF-723179C2EA13}" type="sibTrans" cxnId="{1FFFEA11-CC8D-490A-9354-F14C3689528B}">
      <dgm:prSet/>
      <dgm:spPr/>
      <dgm:t>
        <a:bodyPr/>
        <a:lstStyle/>
        <a:p>
          <a:endParaRPr lang="en-US"/>
        </a:p>
      </dgm:t>
    </dgm:pt>
    <dgm:pt modelId="{98254BAD-049B-4092-BBEC-572307F8573C}">
      <dgm:prSet/>
      <dgm:spPr/>
      <dgm:t>
        <a:bodyPr/>
        <a:lstStyle/>
        <a:p>
          <a:r>
            <a:rPr lang="en-US"/>
            <a:t>But titles are essential for attracting an audience.  Don’t overlook it, or get too fancy. </a:t>
          </a:r>
        </a:p>
      </dgm:t>
    </dgm:pt>
    <dgm:pt modelId="{EC54FC65-B799-4D3A-8357-BFFF0D7DC81E}" type="parTrans" cxnId="{B8F76A7B-EA9F-4F90-938D-7EC841697143}">
      <dgm:prSet/>
      <dgm:spPr/>
      <dgm:t>
        <a:bodyPr/>
        <a:lstStyle/>
        <a:p>
          <a:endParaRPr lang="en-US"/>
        </a:p>
      </dgm:t>
    </dgm:pt>
    <dgm:pt modelId="{10B5DD0B-B6AA-4DD5-B403-30A6DBF52AB3}" type="sibTrans" cxnId="{B8F76A7B-EA9F-4F90-938D-7EC841697143}">
      <dgm:prSet/>
      <dgm:spPr/>
      <dgm:t>
        <a:bodyPr/>
        <a:lstStyle/>
        <a:p>
          <a:endParaRPr lang="en-US"/>
        </a:p>
      </dgm:t>
    </dgm:pt>
    <dgm:pt modelId="{8642CF8A-6AE2-457E-A887-405AE89B1FBE}">
      <dgm:prSet/>
      <dgm:spPr/>
      <dgm:t>
        <a:bodyPr/>
        <a:lstStyle/>
        <a:p>
          <a:r>
            <a:rPr lang="en-US"/>
            <a:t>Think of it as “Search Engine Optimization” for your paper.</a:t>
          </a:r>
        </a:p>
      </dgm:t>
    </dgm:pt>
    <dgm:pt modelId="{B3C9A114-158E-4E94-BEEF-E780561FD589}" type="parTrans" cxnId="{5B81CD12-94F1-4A43-832F-94797A53E0EA}">
      <dgm:prSet/>
      <dgm:spPr/>
      <dgm:t>
        <a:bodyPr/>
        <a:lstStyle/>
        <a:p>
          <a:endParaRPr lang="en-US"/>
        </a:p>
      </dgm:t>
    </dgm:pt>
    <dgm:pt modelId="{7206676A-361F-4B8B-BCE6-ADC216C05776}" type="sibTrans" cxnId="{5B81CD12-94F1-4A43-832F-94797A53E0EA}">
      <dgm:prSet/>
      <dgm:spPr/>
      <dgm:t>
        <a:bodyPr/>
        <a:lstStyle/>
        <a:p>
          <a:endParaRPr lang="en-US"/>
        </a:p>
      </dgm:t>
    </dgm:pt>
    <dgm:pt modelId="{2312774B-D455-4793-9BE7-FDFB6DC7901F}">
      <dgm:prSet/>
      <dgm:spPr/>
      <dgm:t>
        <a:bodyPr/>
        <a:lstStyle/>
        <a:p>
          <a:pPr>
            <a:defRPr b="1"/>
          </a:pPr>
          <a:r>
            <a:rPr lang="en-US"/>
            <a:t>Don’t worry about this part too much until a paper has been accepted.</a:t>
          </a:r>
        </a:p>
      </dgm:t>
    </dgm:pt>
    <dgm:pt modelId="{347CAE93-048A-4AAD-B3BB-8195CDB3D39E}" type="parTrans" cxnId="{81BC3041-D883-4D35-8EFB-991228C4F1D0}">
      <dgm:prSet/>
      <dgm:spPr/>
      <dgm:t>
        <a:bodyPr/>
        <a:lstStyle/>
        <a:p>
          <a:endParaRPr lang="en-US"/>
        </a:p>
      </dgm:t>
    </dgm:pt>
    <dgm:pt modelId="{FF44847F-2957-4EA6-9C61-38C42BA73124}" type="sibTrans" cxnId="{81BC3041-D883-4D35-8EFB-991228C4F1D0}">
      <dgm:prSet/>
      <dgm:spPr/>
      <dgm:t>
        <a:bodyPr/>
        <a:lstStyle/>
        <a:p>
          <a:endParaRPr lang="en-US"/>
        </a:p>
      </dgm:t>
    </dgm:pt>
    <dgm:pt modelId="{C0C4DACD-B8CE-44C9-8DD9-1768C56D6375}">
      <dgm:prSet/>
      <dgm:spPr/>
      <dgm:t>
        <a:bodyPr/>
        <a:lstStyle/>
        <a:p>
          <a:r>
            <a:rPr lang="en-US"/>
            <a:t>Submitted papers already have an audience – editors and reviewers.</a:t>
          </a:r>
        </a:p>
      </dgm:t>
    </dgm:pt>
    <dgm:pt modelId="{E62D5EF0-3906-4D22-B95C-EC9C7A4DA2D1}" type="parTrans" cxnId="{19E56B70-BC44-45BE-BFDF-81B8160A05C2}">
      <dgm:prSet/>
      <dgm:spPr/>
      <dgm:t>
        <a:bodyPr/>
        <a:lstStyle/>
        <a:p>
          <a:endParaRPr lang="en-US"/>
        </a:p>
      </dgm:t>
    </dgm:pt>
    <dgm:pt modelId="{510D595F-64BA-4B8D-B623-71283742BB3E}" type="sibTrans" cxnId="{19E56B70-BC44-45BE-BFDF-81B8160A05C2}">
      <dgm:prSet/>
      <dgm:spPr/>
      <dgm:t>
        <a:bodyPr/>
        <a:lstStyle/>
        <a:p>
          <a:endParaRPr lang="en-US"/>
        </a:p>
      </dgm:t>
    </dgm:pt>
    <dgm:pt modelId="{BA411DE8-76DF-49F1-B6F4-528608EACA7B}" type="pres">
      <dgm:prSet presAssocID="{19A278DE-B6EF-48A5-9380-61045F04BC36}" presName="root" presStyleCnt="0">
        <dgm:presLayoutVars>
          <dgm:dir/>
          <dgm:resizeHandles val="exact"/>
        </dgm:presLayoutVars>
      </dgm:prSet>
      <dgm:spPr/>
    </dgm:pt>
    <dgm:pt modelId="{A116096F-75BF-4B4B-ACA6-FD9F94CE4B84}" type="pres">
      <dgm:prSet presAssocID="{094576F0-F47E-448E-96E0-7FAE130C0E7B}" presName="compNode" presStyleCnt="0"/>
      <dgm:spPr/>
    </dgm:pt>
    <dgm:pt modelId="{335DD0FB-A343-49B0-8694-85967992A6EC}" type="pres">
      <dgm:prSet presAssocID="{094576F0-F47E-448E-96E0-7FAE130C0E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56544225-DAE0-460D-BAC1-DB6987B57428}" type="pres">
      <dgm:prSet presAssocID="{094576F0-F47E-448E-96E0-7FAE130C0E7B}" presName="iconSpace" presStyleCnt="0"/>
      <dgm:spPr/>
    </dgm:pt>
    <dgm:pt modelId="{8BBF691A-4D06-4E20-ADC4-C5E7DC2B2EA6}" type="pres">
      <dgm:prSet presAssocID="{094576F0-F47E-448E-96E0-7FAE130C0E7B}" presName="parTx" presStyleLbl="revTx" presStyleIdx="0" presStyleCnt="6">
        <dgm:presLayoutVars>
          <dgm:chMax val="0"/>
          <dgm:chPref val="0"/>
        </dgm:presLayoutVars>
      </dgm:prSet>
      <dgm:spPr/>
    </dgm:pt>
    <dgm:pt modelId="{26D61047-6E7F-4723-8966-2A46CFC36E39}" type="pres">
      <dgm:prSet presAssocID="{094576F0-F47E-448E-96E0-7FAE130C0E7B}" presName="txSpace" presStyleCnt="0"/>
      <dgm:spPr/>
    </dgm:pt>
    <dgm:pt modelId="{713C6A7F-7259-4302-A0E4-31E48DF7C112}" type="pres">
      <dgm:prSet presAssocID="{094576F0-F47E-448E-96E0-7FAE130C0E7B}" presName="desTx" presStyleLbl="revTx" presStyleIdx="1" presStyleCnt="6">
        <dgm:presLayoutVars/>
      </dgm:prSet>
      <dgm:spPr/>
    </dgm:pt>
    <dgm:pt modelId="{5F05B3CA-EC18-407F-9210-AB797678D52A}" type="pres">
      <dgm:prSet presAssocID="{EF401A70-1238-45C8-83F8-21412A2127F8}" presName="sibTrans" presStyleCnt="0"/>
      <dgm:spPr/>
    </dgm:pt>
    <dgm:pt modelId="{14389BD5-5234-458D-918F-61D202591137}" type="pres">
      <dgm:prSet presAssocID="{10759BF1-8223-46E7-836C-E93213EC08DE}" presName="compNode" presStyleCnt="0"/>
      <dgm:spPr/>
    </dgm:pt>
    <dgm:pt modelId="{7FE23F9E-6D00-4489-9D86-4D3A25951A4C}" type="pres">
      <dgm:prSet presAssocID="{10759BF1-8223-46E7-836C-E93213EC08D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55528619-A35C-44CA-BFCE-76DCC6355600}" type="pres">
      <dgm:prSet presAssocID="{10759BF1-8223-46E7-836C-E93213EC08DE}" presName="iconSpace" presStyleCnt="0"/>
      <dgm:spPr/>
    </dgm:pt>
    <dgm:pt modelId="{D8CE71F5-E18A-47C7-817F-10CA341EC6EA}" type="pres">
      <dgm:prSet presAssocID="{10759BF1-8223-46E7-836C-E93213EC08DE}" presName="parTx" presStyleLbl="revTx" presStyleIdx="2" presStyleCnt="6">
        <dgm:presLayoutVars>
          <dgm:chMax val="0"/>
          <dgm:chPref val="0"/>
        </dgm:presLayoutVars>
      </dgm:prSet>
      <dgm:spPr/>
    </dgm:pt>
    <dgm:pt modelId="{F11481D6-2C9E-498D-B304-4B6E2B00DE44}" type="pres">
      <dgm:prSet presAssocID="{10759BF1-8223-46E7-836C-E93213EC08DE}" presName="txSpace" presStyleCnt="0"/>
      <dgm:spPr/>
    </dgm:pt>
    <dgm:pt modelId="{229EE306-0B8D-46E9-8B49-8E2A59B19373}" type="pres">
      <dgm:prSet presAssocID="{10759BF1-8223-46E7-836C-E93213EC08DE}" presName="desTx" presStyleLbl="revTx" presStyleIdx="3" presStyleCnt="6">
        <dgm:presLayoutVars/>
      </dgm:prSet>
      <dgm:spPr/>
    </dgm:pt>
    <dgm:pt modelId="{E0C42735-F0AC-43C2-B2BA-086A9E8942A9}" type="pres">
      <dgm:prSet presAssocID="{880D6596-357F-43FB-99B7-D621CA6BF4D2}" presName="sibTrans" presStyleCnt="0"/>
      <dgm:spPr/>
    </dgm:pt>
    <dgm:pt modelId="{44D16FDF-9451-458A-83F1-B204899535C6}" type="pres">
      <dgm:prSet presAssocID="{2312774B-D455-4793-9BE7-FDFB6DC7901F}" presName="compNode" presStyleCnt="0"/>
      <dgm:spPr/>
    </dgm:pt>
    <dgm:pt modelId="{F53B31E8-92AB-41EC-B56A-4E95E0755464}" type="pres">
      <dgm:prSet presAssocID="{2312774B-D455-4793-9BE7-FDFB6DC790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BD0CD801-8614-4C53-B694-F00E4F51ED22}" type="pres">
      <dgm:prSet presAssocID="{2312774B-D455-4793-9BE7-FDFB6DC7901F}" presName="iconSpace" presStyleCnt="0"/>
      <dgm:spPr/>
    </dgm:pt>
    <dgm:pt modelId="{415C040C-771E-4B6C-B9F2-10020F7697AB}" type="pres">
      <dgm:prSet presAssocID="{2312774B-D455-4793-9BE7-FDFB6DC7901F}" presName="parTx" presStyleLbl="revTx" presStyleIdx="4" presStyleCnt="6">
        <dgm:presLayoutVars>
          <dgm:chMax val="0"/>
          <dgm:chPref val="0"/>
        </dgm:presLayoutVars>
      </dgm:prSet>
      <dgm:spPr/>
    </dgm:pt>
    <dgm:pt modelId="{9DEC4D8A-211C-4905-9364-B86003D28B0B}" type="pres">
      <dgm:prSet presAssocID="{2312774B-D455-4793-9BE7-FDFB6DC7901F}" presName="txSpace" presStyleCnt="0"/>
      <dgm:spPr/>
    </dgm:pt>
    <dgm:pt modelId="{61F25F03-44B0-487E-91B1-22DE960802B4}" type="pres">
      <dgm:prSet presAssocID="{2312774B-D455-4793-9BE7-FDFB6DC7901F}" presName="desTx" presStyleLbl="revTx" presStyleIdx="5" presStyleCnt="6">
        <dgm:presLayoutVars/>
      </dgm:prSet>
      <dgm:spPr/>
    </dgm:pt>
  </dgm:ptLst>
  <dgm:cxnLst>
    <dgm:cxn modelId="{1FFFEA11-CC8D-490A-9354-F14C3689528B}" srcId="{10759BF1-8223-46E7-836C-E93213EC08DE}" destId="{AE1C6509-F905-42CD-92B6-CE9A2F356E7B}" srcOrd="1" destOrd="0" parTransId="{0084B925-2737-4BB5-BDE1-B283C2E74D04}" sibTransId="{169C41CE-0116-4677-8FCF-723179C2EA13}"/>
    <dgm:cxn modelId="{5B81CD12-94F1-4A43-832F-94797A53E0EA}" srcId="{10759BF1-8223-46E7-836C-E93213EC08DE}" destId="{8642CF8A-6AE2-457E-A887-405AE89B1FBE}" srcOrd="3" destOrd="0" parTransId="{B3C9A114-158E-4E94-BEEF-E780561FD589}" sibTransId="{7206676A-361F-4B8B-BCE6-ADC216C05776}"/>
    <dgm:cxn modelId="{25BA751C-85BC-4872-BC23-8208F8EDB973}" srcId="{19A278DE-B6EF-48A5-9380-61045F04BC36}" destId="{10759BF1-8223-46E7-836C-E93213EC08DE}" srcOrd="1" destOrd="0" parTransId="{28D626CD-A2EE-4B88-A993-35D1B295023A}" sibTransId="{880D6596-357F-43FB-99B7-D621CA6BF4D2}"/>
    <dgm:cxn modelId="{63036233-754E-4B58-8F87-7E25F84D3B79}" type="presOf" srcId="{C0C4DACD-B8CE-44C9-8DD9-1768C56D6375}" destId="{61F25F03-44B0-487E-91B1-22DE960802B4}" srcOrd="0" destOrd="0" presId="urn:microsoft.com/office/officeart/2018/2/layout/IconLabelDescriptionList"/>
    <dgm:cxn modelId="{81BC3041-D883-4D35-8EFB-991228C4F1D0}" srcId="{19A278DE-B6EF-48A5-9380-61045F04BC36}" destId="{2312774B-D455-4793-9BE7-FDFB6DC7901F}" srcOrd="2" destOrd="0" parTransId="{347CAE93-048A-4AAD-B3BB-8195CDB3D39E}" sibTransId="{FF44847F-2957-4EA6-9C61-38C42BA73124}"/>
    <dgm:cxn modelId="{59CBCD43-74BA-45D4-B882-F0105CD7A568}" type="presOf" srcId="{8642CF8A-6AE2-457E-A887-405AE89B1FBE}" destId="{229EE306-0B8D-46E9-8B49-8E2A59B19373}" srcOrd="0" destOrd="3" presId="urn:microsoft.com/office/officeart/2018/2/layout/IconLabelDescriptionList"/>
    <dgm:cxn modelId="{584E965C-9D7B-4A70-A657-52CA8E072300}" type="presOf" srcId="{DDA851A7-C268-4BD3-9E64-15C519A5DD2D}" destId="{713C6A7F-7259-4302-A0E4-31E48DF7C112}" srcOrd="0" destOrd="1" presId="urn:microsoft.com/office/officeart/2018/2/layout/IconLabelDescriptionList"/>
    <dgm:cxn modelId="{7E3E0A62-C48E-46E6-A207-B1E36ED77205}" type="presOf" srcId="{19A278DE-B6EF-48A5-9380-61045F04BC36}" destId="{BA411DE8-76DF-49F1-B6F4-528608EACA7B}" srcOrd="0" destOrd="0" presId="urn:microsoft.com/office/officeart/2018/2/layout/IconLabelDescriptionList"/>
    <dgm:cxn modelId="{397D3D67-0629-4653-B020-ECC2302541EC}" srcId="{19A278DE-B6EF-48A5-9380-61045F04BC36}" destId="{094576F0-F47E-448E-96E0-7FAE130C0E7B}" srcOrd="0" destOrd="0" parTransId="{6273BBF0-5750-47D3-968C-417CCBFB2FF8}" sibTransId="{EF401A70-1238-45C8-83F8-21412A2127F8}"/>
    <dgm:cxn modelId="{E007E86C-7D06-4CB1-95C6-68802D771766}" type="presOf" srcId="{094576F0-F47E-448E-96E0-7FAE130C0E7B}" destId="{8BBF691A-4D06-4E20-ADC4-C5E7DC2B2EA6}" srcOrd="0" destOrd="0" presId="urn:microsoft.com/office/officeart/2018/2/layout/IconLabelDescriptionList"/>
    <dgm:cxn modelId="{19E56B70-BC44-45BE-BFDF-81B8160A05C2}" srcId="{2312774B-D455-4793-9BE7-FDFB6DC7901F}" destId="{C0C4DACD-B8CE-44C9-8DD9-1768C56D6375}" srcOrd="0" destOrd="0" parTransId="{E62D5EF0-3906-4D22-B95C-EC9C7A4DA2D1}" sibTransId="{510D595F-64BA-4B8D-B623-71283742BB3E}"/>
    <dgm:cxn modelId="{61015D71-0606-4838-9E72-DB4A4D923A97}" srcId="{10759BF1-8223-46E7-836C-E93213EC08DE}" destId="{EC0B88D9-43EB-47DE-BE45-DDA1B8136646}" srcOrd="0" destOrd="0" parTransId="{65C5DC4A-02E6-4D80-8C21-D510459B8618}" sibTransId="{924902A2-C6F0-47A8-8693-77F5C9134EBB}"/>
    <dgm:cxn modelId="{6090667A-D3DE-4CC7-AFEE-157E60EFF32C}" type="presOf" srcId="{AE1C6509-F905-42CD-92B6-CE9A2F356E7B}" destId="{229EE306-0B8D-46E9-8B49-8E2A59B19373}" srcOrd="0" destOrd="1" presId="urn:microsoft.com/office/officeart/2018/2/layout/IconLabelDescriptionList"/>
    <dgm:cxn modelId="{B8F76A7B-EA9F-4F90-938D-7EC841697143}" srcId="{10759BF1-8223-46E7-836C-E93213EC08DE}" destId="{98254BAD-049B-4092-BBEC-572307F8573C}" srcOrd="2" destOrd="0" parTransId="{EC54FC65-B799-4D3A-8357-BFFF0D7DC81E}" sibTransId="{10B5DD0B-B6AA-4DD5-B403-30A6DBF52AB3}"/>
    <dgm:cxn modelId="{672953A2-BD7B-46DD-8844-5A2F0900CBE8}" srcId="{094576F0-F47E-448E-96E0-7FAE130C0E7B}" destId="{DDA851A7-C268-4BD3-9E64-15C519A5DD2D}" srcOrd="1" destOrd="0" parTransId="{AD6B9567-E10C-4F8E-B433-74C7CF7DDEB7}" sibTransId="{DBB4FAAF-8BB5-44A5-B45A-804138A165B7}"/>
    <dgm:cxn modelId="{8A2933A4-3482-4EAD-97D0-D207F9DAC6E6}" type="presOf" srcId="{2312774B-D455-4793-9BE7-FDFB6DC7901F}" destId="{415C040C-771E-4B6C-B9F2-10020F7697AB}" srcOrd="0" destOrd="0" presId="urn:microsoft.com/office/officeart/2018/2/layout/IconLabelDescriptionList"/>
    <dgm:cxn modelId="{9201A1B2-1352-49BF-9610-F95264FF2772}" type="presOf" srcId="{1468B748-7FFC-451A-A500-186256CE0EFA}" destId="{713C6A7F-7259-4302-A0E4-31E48DF7C112}" srcOrd="0" destOrd="0" presId="urn:microsoft.com/office/officeart/2018/2/layout/IconLabelDescriptionList"/>
    <dgm:cxn modelId="{B840DFBC-C4CA-4744-AF99-09B067B000B5}" type="presOf" srcId="{EC0B88D9-43EB-47DE-BE45-DDA1B8136646}" destId="{229EE306-0B8D-46E9-8B49-8E2A59B19373}" srcOrd="0" destOrd="0" presId="urn:microsoft.com/office/officeart/2018/2/layout/IconLabelDescriptionList"/>
    <dgm:cxn modelId="{A46509CF-0E30-4163-B21C-B66318CEC867}" srcId="{094576F0-F47E-448E-96E0-7FAE130C0E7B}" destId="{1468B748-7FFC-451A-A500-186256CE0EFA}" srcOrd="0" destOrd="0" parTransId="{3AF21E30-9EB5-4444-AC00-8EAFFA9A0ECE}" sibTransId="{33811433-6CC5-4F9A-97EE-73B43A6E1381}"/>
    <dgm:cxn modelId="{8CB015E2-5C9D-4E9F-8750-6FAD3BAD5299}" type="presOf" srcId="{98254BAD-049B-4092-BBEC-572307F8573C}" destId="{229EE306-0B8D-46E9-8B49-8E2A59B19373}" srcOrd="0" destOrd="2" presId="urn:microsoft.com/office/officeart/2018/2/layout/IconLabelDescriptionList"/>
    <dgm:cxn modelId="{8791BBF9-4C90-4D14-8959-B2F35B0816DB}" type="presOf" srcId="{10759BF1-8223-46E7-836C-E93213EC08DE}" destId="{D8CE71F5-E18A-47C7-817F-10CA341EC6EA}" srcOrd="0" destOrd="0" presId="urn:microsoft.com/office/officeart/2018/2/layout/IconLabelDescriptionList"/>
    <dgm:cxn modelId="{C2186195-65C6-479F-9515-1CCC788C2D4B}" type="presParOf" srcId="{BA411DE8-76DF-49F1-B6F4-528608EACA7B}" destId="{A116096F-75BF-4B4B-ACA6-FD9F94CE4B84}" srcOrd="0" destOrd="0" presId="urn:microsoft.com/office/officeart/2018/2/layout/IconLabelDescriptionList"/>
    <dgm:cxn modelId="{FDFDA512-2D93-4E38-89D6-F209856AB4D9}" type="presParOf" srcId="{A116096F-75BF-4B4B-ACA6-FD9F94CE4B84}" destId="{335DD0FB-A343-49B0-8694-85967992A6EC}" srcOrd="0" destOrd="0" presId="urn:microsoft.com/office/officeart/2018/2/layout/IconLabelDescriptionList"/>
    <dgm:cxn modelId="{1A4F1DDA-3227-4884-8EB6-30386DEFFA82}" type="presParOf" srcId="{A116096F-75BF-4B4B-ACA6-FD9F94CE4B84}" destId="{56544225-DAE0-460D-BAC1-DB6987B57428}" srcOrd="1" destOrd="0" presId="urn:microsoft.com/office/officeart/2018/2/layout/IconLabelDescriptionList"/>
    <dgm:cxn modelId="{4D454A77-C1EA-413D-B110-419E020F5A48}" type="presParOf" srcId="{A116096F-75BF-4B4B-ACA6-FD9F94CE4B84}" destId="{8BBF691A-4D06-4E20-ADC4-C5E7DC2B2EA6}" srcOrd="2" destOrd="0" presId="urn:microsoft.com/office/officeart/2018/2/layout/IconLabelDescriptionList"/>
    <dgm:cxn modelId="{78B182DB-47E9-4D47-9BC4-C53655D5A245}" type="presParOf" srcId="{A116096F-75BF-4B4B-ACA6-FD9F94CE4B84}" destId="{26D61047-6E7F-4723-8966-2A46CFC36E39}" srcOrd="3" destOrd="0" presId="urn:microsoft.com/office/officeart/2018/2/layout/IconLabelDescriptionList"/>
    <dgm:cxn modelId="{9C3CD2DD-31EC-4993-A82C-47FC15F6D162}" type="presParOf" srcId="{A116096F-75BF-4B4B-ACA6-FD9F94CE4B84}" destId="{713C6A7F-7259-4302-A0E4-31E48DF7C112}" srcOrd="4" destOrd="0" presId="urn:microsoft.com/office/officeart/2018/2/layout/IconLabelDescriptionList"/>
    <dgm:cxn modelId="{7265FF07-3676-4755-BA1D-035126EC0A10}" type="presParOf" srcId="{BA411DE8-76DF-49F1-B6F4-528608EACA7B}" destId="{5F05B3CA-EC18-407F-9210-AB797678D52A}" srcOrd="1" destOrd="0" presId="urn:microsoft.com/office/officeart/2018/2/layout/IconLabelDescriptionList"/>
    <dgm:cxn modelId="{575E3687-65FA-46F1-A587-60B309F1F053}" type="presParOf" srcId="{BA411DE8-76DF-49F1-B6F4-528608EACA7B}" destId="{14389BD5-5234-458D-918F-61D202591137}" srcOrd="2" destOrd="0" presId="urn:microsoft.com/office/officeart/2018/2/layout/IconLabelDescriptionList"/>
    <dgm:cxn modelId="{1133B88A-E151-4849-B05A-3423F32F53FB}" type="presParOf" srcId="{14389BD5-5234-458D-918F-61D202591137}" destId="{7FE23F9E-6D00-4489-9D86-4D3A25951A4C}" srcOrd="0" destOrd="0" presId="urn:microsoft.com/office/officeart/2018/2/layout/IconLabelDescriptionList"/>
    <dgm:cxn modelId="{C27F7909-B629-427A-AE94-9B9615BE235D}" type="presParOf" srcId="{14389BD5-5234-458D-918F-61D202591137}" destId="{55528619-A35C-44CA-BFCE-76DCC6355600}" srcOrd="1" destOrd="0" presId="urn:microsoft.com/office/officeart/2018/2/layout/IconLabelDescriptionList"/>
    <dgm:cxn modelId="{683699F7-568D-4357-B527-1839385C8CF9}" type="presParOf" srcId="{14389BD5-5234-458D-918F-61D202591137}" destId="{D8CE71F5-E18A-47C7-817F-10CA341EC6EA}" srcOrd="2" destOrd="0" presId="urn:microsoft.com/office/officeart/2018/2/layout/IconLabelDescriptionList"/>
    <dgm:cxn modelId="{B2C67D3E-81D6-47E8-9D65-4283A0270956}" type="presParOf" srcId="{14389BD5-5234-458D-918F-61D202591137}" destId="{F11481D6-2C9E-498D-B304-4B6E2B00DE44}" srcOrd="3" destOrd="0" presId="urn:microsoft.com/office/officeart/2018/2/layout/IconLabelDescriptionList"/>
    <dgm:cxn modelId="{AE5FC3C4-CF8A-4EE2-A1DE-FCDBB68DFCE4}" type="presParOf" srcId="{14389BD5-5234-458D-918F-61D202591137}" destId="{229EE306-0B8D-46E9-8B49-8E2A59B19373}" srcOrd="4" destOrd="0" presId="urn:microsoft.com/office/officeart/2018/2/layout/IconLabelDescriptionList"/>
    <dgm:cxn modelId="{6A13BBAB-1C5E-4A28-AD29-416FFE39BEDD}" type="presParOf" srcId="{BA411DE8-76DF-49F1-B6F4-528608EACA7B}" destId="{E0C42735-F0AC-43C2-B2BA-086A9E8942A9}" srcOrd="3" destOrd="0" presId="urn:microsoft.com/office/officeart/2018/2/layout/IconLabelDescriptionList"/>
    <dgm:cxn modelId="{BD47E95B-1AB8-4737-A1B4-31E12A9DD5AF}" type="presParOf" srcId="{BA411DE8-76DF-49F1-B6F4-528608EACA7B}" destId="{44D16FDF-9451-458A-83F1-B204899535C6}" srcOrd="4" destOrd="0" presId="urn:microsoft.com/office/officeart/2018/2/layout/IconLabelDescriptionList"/>
    <dgm:cxn modelId="{E13B69AF-AD16-4FAC-A65F-6F39B3626900}" type="presParOf" srcId="{44D16FDF-9451-458A-83F1-B204899535C6}" destId="{F53B31E8-92AB-41EC-B56A-4E95E0755464}" srcOrd="0" destOrd="0" presId="urn:microsoft.com/office/officeart/2018/2/layout/IconLabelDescriptionList"/>
    <dgm:cxn modelId="{BF59830A-0598-42D4-B063-A9ABA3B8AD11}" type="presParOf" srcId="{44D16FDF-9451-458A-83F1-B204899535C6}" destId="{BD0CD801-8614-4C53-B694-F00E4F51ED22}" srcOrd="1" destOrd="0" presId="urn:microsoft.com/office/officeart/2018/2/layout/IconLabelDescriptionList"/>
    <dgm:cxn modelId="{DBC7DA1E-4D70-4D20-95D5-B39232BE6A76}" type="presParOf" srcId="{44D16FDF-9451-458A-83F1-B204899535C6}" destId="{415C040C-771E-4B6C-B9F2-10020F7697AB}" srcOrd="2" destOrd="0" presId="urn:microsoft.com/office/officeart/2018/2/layout/IconLabelDescriptionList"/>
    <dgm:cxn modelId="{C641A7B0-2308-401A-AF44-3292C0D7B323}" type="presParOf" srcId="{44D16FDF-9451-458A-83F1-B204899535C6}" destId="{9DEC4D8A-211C-4905-9364-B86003D28B0B}" srcOrd="3" destOrd="0" presId="urn:microsoft.com/office/officeart/2018/2/layout/IconLabelDescriptionList"/>
    <dgm:cxn modelId="{152500C4-212C-4408-90D2-2C94D0C20199}" type="presParOf" srcId="{44D16FDF-9451-458A-83F1-B204899535C6}" destId="{61F25F03-44B0-487E-91B1-22DE960802B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6D422A-F60E-4888-8AC1-472E17E531C3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BC5A071-C48C-48E9-9421-EA802707309D}">
      <dgm:prSet/>
      <dgm:spPr/>
      <dgm:t>
        <a:bodyPr/>
        <a:lstStyle/>
        <a:p>
          <a:pPr>
            <a:defRPr b="1"/>
          </a:pPr>
          <a:r>
            <a:rPr lang="en-US"/>
            <a:t>This is not a “literature review.”  A paper is not a doctoral dissertation.</a:t>
          </a:r>
        </a:p>
      </dgm:t>
    </dgm:pt>
    <dgm:pt modelId="{7F88DD73-23CF-4870-8094-DD55815DD8A6}" type="parTrans" cxnId="{1505ECE9-5ED7-4E77-9B8C-99E3C581AF16}">
      <dgm:prSet/>
      <dgm:spPr/>
      <dgm:t>
        <a:bodyPr/>
        <a:lstStyle/>
        <a:p>
          <a:endParaRPr lang="en-US"/>
        </a:p>
      </dgm:t>
    </dgm:pt>
    <dgm:pt modelId="{DD63854A-9670-45EF-8935-CBE0AF537A1A}" type="sibTrans" cxnId="{1505ECE9-5ED7-4E77-9B8C-99E3C581AF16}">
      <dgm:prSet/>
      <dgm:spPr/>
      <dgm:t>
        <a:bodyPr/>
        <a:lstStyle/>
        <a:p>
          <a:endParaRPr lang="en-US"/>
        </a:p>
      </dgm:t>
    </dgm:pt>
    <dgm:pt modelId="{555D6107-1B3D-4E11-BFFD-7CE0D1154C77}">
      <dgm:prSet/>
      <dgm:spPr/>
      <dgm:t>
        <a:bodyPr/>
        <a:lstStyle/>
        <a:p>
          <a:pPr>
            <a:defRPr b="1"/>
          </a:pPr>
          <a:r>
            <a:rPr lang="en-US"/>
            <a:t>It builds a compelling case for why you would expect something to be true (or not) based on previous research. </a:t>
          </a:r>
        </a:p>
      </dgm:t>
    </dgm:pt>
    <dgm:pt modelId="{86882DEF-CA81-40FD-A2CE-2E8420695E7B}" type="parTrans" cxnId="{995E676C-39BB-4DA2-ACB0-C6B262C545D2}">
      <dgm:prSet/>
      <dgm:spPr/>
      <dgm:t>
        <a:bodyPr/>
        <a:lstStyle/>
        <a:p>
          <a:endParaRPr lang="en-US"/>
        </a:p>
      </dgm:t>
    </dgm:pt>
    <dgm:pt modelId="{BB689661-9749-4194-84FD-09FBB633EE87}" type="sibTrans" cxnId="{995E676C-39BB-4DA2-ACB0-C6B262C545D2}">
      <dgm:prSet/>
      <dgm:spPr/>
      <dgm:t>
        <a:bodyPr/>
        <a:lstStyle/>
        <a:p>
          <a:endParaRPr lang="en-US"/>
        </a:p>
      </dgm:t>
    </dgm:pt>
    <dgm:pt modelId="{C91801F4-5375-43E4-AD54-A0D34D5F738E}">
      <dgm:prSet/>
      <dgm:spPr/>
      <dgm:t>
        <a:bodyPr/>
        <a:lstStyle/>
        <a:p>
          <a:r>
            <a:rPr lang="en-US"/>
            <a:t>My experience is that junior faculty and doctoral students tend to get pushed around by the literature.</a:t>
          </a:r>
        </a:p>
      </dgm:t>
    </dgm:pt>
    <dgm:pt modelId="{59A7FCAB-2CF2-4896-9F6C-961F004EF8DB}" type="parTrans" cxnId="{65D377A0-1D6B-451F-B1DA-B7058EA42294}">
      <dgm:prSet/>
      <dgm:spPr/>
      <dgm:t>
        <a:bodyPr/>
        <a:lstStyle/>
        <a:p>
          <a:endParaRPr lang="en-US"/>
        </a:p>
      </dgm:t>
    </dgm:pt>
    <dgm:pt modelId="{6FFE5024-BFF8-411B-B3D8-07616EA71194}" type="sibTrans" cxnId="{65D377A0-1D6B-451F-B1DA-B7058EA42294}">
      <dgm:prSet/>
      <dgm:spPr/>
      <dgm:t>
        <a:bodyPr/>
        <a:lstStyle/>
        <a:p>
          <a:endParaRPr lang="en-US"/>
        </a:p>
      </dgm:t>
    </dgm:pt>
    <dgm:pt modelId="{091B7A56-5184-4543-8A38-203BC6AB7070}">
      <dgm:prSet/>
      <dgm:spPr/>
      <dgm:t>
        <a:bodyPr/>
        <a:lstStyle/>
        <a:p>
          <a:r>
            <a:rPr lang="en-US"/>
            <a:t>Use the literature to support your argument, don’t expect to draw your argument from it.</a:t>
          </a:r>
        </a:p>
      </dgm:t>
    </dgm:pt>
    <dgm:pt modelId="{5C60F1BC-BE22-4B65-8C1B-9371AC9C4113}" type="parTrans" cxnId="{8532CDC1-757E-45D4-89F3-24002E75EB19}">
      <dgm:prSet/>
      <dgm:spPr/>
      <dgm:t>
        <a:bodyPr/>
        <a:lstStyle/>
        <a:p>
          <a:endParaRPr lang="en-US"/>
        </a:p>
      </dgm:t>
    </dgm:pt>
    <dgm:pt modelId="{666349A0-DB46-4D49-B1CA-D536FBAFE09A}" type="sibTrans" cxnId="{8532CDC1-757E-45D4-89F3-24002E75EB19}">
      <dgm:prSet/>
      <dgm:spPr/>
      <dgm:t>
        <a:bodyPr/>
        <a:lstStyle/>
        <a:p>
          <a:endParaRPr lang="en-US"/>
        </a:p>
      </dgm:t>
    </dgm:pt>
    <dgm:pt modelId="{4445BCD1-1FF0-4838-927D-7CBE7D58ED66}">
      <dgm:prSet/>
      <dgm:spPr/>
      <dgm:t>
        <a:bodyPr/>
        <a:lstStyle/>
        <a:p>
          <a:pPr>
            <a:defRPr b="1"/>
          </a:pPr>
          <a:r>
            <a:rPr lang="en-US"/>
            <a:t>I start </a:t>
          </a:r>
          <a:r>
            <a:rPr lang="en-US" b="1" u="sng"/>
            <a:t>without</a:t>
          </a:r>
          <a:r>
            <a:rPr lang="en-US"/>
            <a:t> the literature and build a 3-6 point logical argument for my hypothesis.</a:t>
          </a:r>
        </a:p>
      </dgm:t>
    </dgm:pt>
    <dgm:pt modelId="{3AEB76E1-8DE3-46C9-8271-C0A4FD6AE76F}" type="parTrans" cxnId="{A86F59B2-A93E-4FCF-BA01-5B919718E588}">
      <dgm:prSet/>
      <dgm:spPr/>
      <dgm:t>
        <a:bodyPr/>
        <a:lstStyle/>
        <a:p>
          <a:endParaRPr lang="en-US"/>
        </a:p>
      </dgm:t>
    </dgm:pt>
    <dgm:pt modelId="{0F48DED3-0F59-4329-AA17-AE5115DA3D7E}" type="sibTrans" cxnId="{A86F59B2-A93E-4FCF-BA01-5B919718E588}">
      <dgm:prSet/>
      <dgm:spPr/>
      <dgm:t>
        <a:bodyPr/>
        <a:lstStyle/>
        <a:p>
          <a:endParaRPr lang="en-US"/>
        </a:p>
      </dgm:t>
    </dgm:pt>
    <dgm:pt modelId="{05ECAADA-589D-46E3-B508-AD2FF0E71C9F}">
      <dgm:prSet/>
      <dgm:spPr/>
      <dgm:t>
        <a:bodyPr/>
        <a:lstStyle/>
        <a:p>
          <a:r>
            <a:rPr lang="en-US"/>
            <a:t>Fill in the literature later.  If literature is not relevant to one of these points, leave it out.</a:t>
          </a:r>
        </a:p>
      </dgm:t>
    </dgm:pt>
    <dgm:pt modelId="{52F22B46-48B1-4D84-B6A8-C2655D69F75B}" type="parTrans" cxnId="{D735155D-2679-40B9-BB6A-EA5BB1098B82}">
      <dgm:prSet/>
      <dgm:spPr/>
      <dgm:t>
        <a:bodyPr/>
        <a:lstStyle/>
        <a:p>
          <a:endParaRPr lang="en-US"/>
        </a:p>
      </dgm:t>
    </dgm:pt>
    <dgm:pt modelId="{FDD818A7-3D5A-4238-B43B-FD80152213EB}" type="sibTrans" cxnId="{D735155D-2679-40B9-BB6A-EA5BB1098B82}">
      <dgm:prSet/>
      <dgm:spPr/>
      <dgm:t>
        <a:bodyPr/>
        <a:lstStyle/>
        <a:p>
          <a:endParaRPr lang="en-US"/>
        </a:p>
      </dgm:t>
    </dgm:pt>
    <dgm:pt modelId="{6BF583F3-3507-440B-8CDE-B19DC46874E7}">
      <dgm:prSet/>
      <dgm:spPr/>
      <dgm:t>
        <a:bodyPr/>
        <a:lstStyle/>
        <a:p>
          <a:r>
            <a:rPr lang="en-US"/>
            <a:t>Like Baird’s advice of choosing one classic and one newer reference to “bookend” the idea.</a:t>
          </a:r>
        </a:p>
      </dgm:t>
    </dgm:pt>
    <dgm:pt modelId="{EE100047-DB3C-48A9-9A27-A54CAA125B36}" type="parTrans" cxnId="{F876706B-0186-44B3-AF83-317E35DCEE30}">
      <dgm:prSet/>
      <dgm:spPr/>
      <dgm:t>
        <a:bodyPr/>
        <a:lstStyle/>
        <a:p>
          <a:endParaRPr lang="en-US"/>
        </a:p>
      </dgm:t>
    </dgm:pt>
    <dgm:pt modelId="{5027A7F2-47E4-46C2-AE50-193EAE5087A4}" type="sibTrans" cxnId="{F876706B-0186-44B3-AF83-317E35DCEE30}">
      <dgm:prSet/>
      <dgm:spPr/>
      <dgm:t>
        <a:bodyPr/>
        <a:lstStyle/>
        <a:p>
          <a:endParaRPr lang="en-US"/>
        </a:p>
      </dgm:t>
    </dgm:pt>
    <dgm:pt modelId="{10978D6C-E776-48FC-BC4C-5F0F4380CB2F}">
      <dgm:prSet/>
      <dgm:spPr/>
      <dgm:t>
        <a:bodyPr/>
        <a:lstStyle/>
        <a:p>
          <a:r>
            <a:rPr lang="en-US"/>
            <a:t>Don’t write “Authors (year) found that…..” – it smacks of a literature review - the idea is important, but the researchers aren’t.</a:t>
          </a:r>
        </a:p>
      </dgm:t>
    </dgm:pt>
    <dgm:pt modelId="{92D99644-ACA8-4DE7-B078-FD2A1000C2A2}" type="parTrans" cxnId="{BD9BC20D-2ADE-45B6-91DE-1137DBB26A97}">
      <dgm:prSet/>
      <dgm:spPr/>
      <dgm:t>
        <a:bodyPr/>
        <a:lstStyle/>
        <a:p>
          <a:endParaRPr lang="en-US"/>
        </a:p>
      </dgm:t>
    </dgm:pt>
    <dgm:pt modelId="{49646266-99B2-4968-BE4B-5D82DDF56086}" type="sibTrans" cxnId="{BD9BC20D-2ADE-45B6-91DE-1137DBB26A97}">
      <dgm:prSet/>
      <dgm:spPr/>
      <dgm:t>
        <a:bodyPr/>
        <a:lstStyle/>
        <a:p>
          <a:endParaRPr lang="en-US"/>
        </a:p>
      </dgm:t>
    </dgm:pt>
    <dgm:pt modelId="{06761D8C-079C-4654-9E7D-AD5AC0663EF5}" type="pres">
      <dgm:prSet presAssocID="{496D422A-F60E-4888-8AC1-472E17E531C3}" presName="root" presStyleCnt="0">
        <dgm:presLayoutVars>
          <dgm:dir/>
          <dgm:resizeHandles val="exact"/>
        </dgm:presLayoutVars>
      </dgm:prSet>
      <dgm:spPr/>
    </dgm:pt>
    <dgm:pt modelId="{381F3149-4E9E-4BFE-9FDD-02AE3BE9C054}" type="pres">
      <dgm:prSet presAssocID="{CBC5A071-C48C-48E9-9421-EA802707309D}" presName="compNode" presStyleCnt="0"/>
      <dgm:spPr/>
    </dgm:pt>
    <dgm:pt modelId="{A7EBD1DA-CD02-4D4E-BB1D-406391962824}" type="pres">
      <dgm:prSet presAssocID="{CBC5A071-C48C-48E9-9421-EA802707309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965A67A5-837F-487B-8645-72E380397CA6}" type="pres">
      <dgm:prSet presAssocID="{CBC5A071-C48C-48E9-9421-EA802707309D}" presName="iconSpace" presStyleCnt="0"/>
      <dgm:spPr/>
    </dgm:pt>
    <dgm:pt modelId="{BF4C3A70-C167-430F-83A6-882A397F11DA}" type="pres">
      <dgm:prSet presAssocID="{CBC5A071-C48C-48E9-9421-EA802707309D}" presName="parTx" presStyleLbl="revTx" presStyleIdx="0" presStyleCnt="6">
        <dgm:presLayoutVars>
          <dgm:chMax val="0"/>
          <dgm:chPref val="0"/>
        </dgm:presLayoutVars>
      </dgm:prSet>
      <dgm:spPr/>
    </dgm:pt>
    <dgm:pt modelId="{618C826E-2427-47AA-9460-D35AC6C8E39D}" type="pres">
      <dgm:prSet presAssocID="{CBC5A071-C48C-48E9-9421-EA802707309D}" presName="txSpace" presStyleCnt="0"/>
      <dgm:spPr/>
    </dgm:pt>
    <dgm:pt modelId="{3A241F4F-8A55-4539-93A1-29250F3BC937}" type="pres">
      <dgm:prSet presAssocID="{CBC5A071-C48C-48E9-9421-EA802707309D}" presName="desTx" presStyleLbl="revTx" presStyleIdx="1" presStyleCnt="6">
        <dgm:presLayoutVars/>
      </dgm:prSet>
      <dgm:spPr/>
    </dgm:pt>
    <dgm:pt modelId="{F631B521-3909-4429-9626-8D80357F2E18}" type="pres">
      <dgm:prSet presAssocID="{DD63854A-9670-45EF-8935-CBE0AF537A1A}" presName="sibTrans" presStyleCnt="0"/>
      <dgm:spPr/>
    </dgm:pt>
    <dgm:pt modelId="{5DDD467E-C644-4049-B52A-14A973542B4F}" type="pres">
      <dgm:prSet presAssocID="{555D6107-1B3D-4E11-BFFD-7CE0D1154C77}" presName="compNode" presStyleCnt="0"/>
      <dgm:spPr/>
    </dgm:pt>
    <dgm:pt modelId="{F70D8A76-25D4-48A4-875C-951596591DBB}" type="pres">
      <dgm:prSet presAssocID="{555D6107-1B3D-4E11-BFFD-7CE0D1154C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A5BBDE8-E701-4F5E-BB43-F1616D691B83}" type="pres">
      <dgm:prSet presAssocID="{555D6107-1B3D-4E11-BFFD-7CE0D1154C77}" presName="iconSpace" presStyleCnt="0"/>
      <dgm:spPr/>
    </dgm:pt>
    <dgm:pt modelId="{F76EE4CA-A200-4A2A-AFD2-34688CF8FF92}" type="pres">
      <dgm:prSet presAssocID="{555D6107-1B3D-4E11-BFFD-7CE0D1154C77}" presName="parTx" presStyleLbl="revTx" presStyleIdx="2" presStyleCnt="6">
        <dgm:presLayoutVars>
          <dgm:chMax val="0"/>
          <dgm:chPref val="0"/>
        </dgm:presLayoutVars>
      </dgm:prSet>
      <dgm:spPr/>
    </dgm:pt>
    <dgm:pt modelId="{866C613D-4AF3-4BB8-B59A-E72029EF9105}" type="pres">
      <dgm:prSet presAssocID="{555D6107-1B3D-4E11-BFFD-7CE0D1154C77}" presName="txSpace" presStyleCnt="0"/>
      <dgm:spPr/>
    </dgm:pt>
    <dgm:pt modelId="{FC837868-F492-4D6A-A41D-BAEF5434C810}" type="pres">
      <dgm:prSet presAssocID="{555D6107-1B3D-4E11-BFFD-7CE0D1154C77}" presName="desTx" presStyleLbl="revTx" presStyleIdx="3" presStyleCnt="6">
        <dgm:presLayoutVars/>
      </dgm:prSet>
      <dgm:spPr/>
    </dgm:pt>
    <dgm:pt modelId="{368C3D4A-4EEA-4162-A9E9-B6B7B9C67C86}" type="pres">
      <dgm:prSet presAssocID="{BB689661-9749-4194-84FD-09FBB633EE87}" presName="sibTrans" presStyleCnt="0"/>
      <dgm:spPr/>
    </dgm:pt>
    <dgm:pt modelId="{A802F9E0-C8F1-49AF-8E4A-A56FF50E5CD4}" type="pres">
      <dgm:prSet presAssocID="{4445BCD1-1FF0-4838-927D-7CBE7D58ED66}" presName="compNode" presStyleCnt="0"/>
      <dgm:spPr/>
    </dgm:pt>
    <dgm:pt modelId="{925AECFE-65B4-4717-A4CC-3C7A46DEDD9B}" type="pres">
      <dgm:prSet presAssocID="{4445BCD1-1FF0-4838-927D-7CBE7D58ED6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F20BC1D-3A5C-4D47-8251-04269E050DAA}" type="pres">
      <dgm:prSet presAssocID="{4445BCD1-1FF0-4838-927D-7CBE7D58ED66}" presName="iconSpace" presStyleCnt="0"/>
      <dgm:spPr/>
    </dgm:pt>
    <dgm:pt modelId="{DD04B678-CF5E-48D1-B0CE-C981D8427B98}" type="pres">
      <dgm:prSet presAssocID="{4445BCD1-1FF0-4838-927D-7CBE7D58ED66}" presName="parTx" presStyleLbl="revTx" presStyleIdx="4" presStyleCnt="6">
        <dgm:presLayoutVars>
          <dgm:chMax val="0"/>
          <dgm:chPref val="0"/>
        </dgm:presLayoutVars>
      </dgm:prSet>
      <dgm:spPr/>
    </dgm:pt>
    <dgm:pt modelId="{FBDD3238-E677-4E58-8E15-DDC0D0380FBE}" type="pres">
      <dgm:prSet presAssocID="{4445BCD1-1FF0-4838-927D-7CBE7D58ED66}" presName="txSpace" presStyleCnt="0"/>
      <dgm:spPr/>
    </dgm:pt>
    <dgm:pt modelId="{A8652EF9-64DF-4E0B-B25B-7E1C33EC21D8}" type="pres">
      <dgm:prSet presAssocID="{4445BCD1-1FF0-4838-927D-7CBE7D58ED66}" presName="desTx" presStyleLbl="revTx" presStyleIdx="5" presStyleCnt="6">
        <dgm:presLayoutVars/>
      </dgm:prSet>
      <dgm:spPr/>
    </dgm:pt>
  </dgm:ptLst>
  <dgm:cxnLst>
    <dgm:cxn modelId="{8FC1FD01-DDF6-40D3-B209-3C32ADBE89EF}" type="presOf" srcId="{05ECAADA-589D-46E3-B508-AD2FF0E71C9F}" destId="{A8652EF9-64DF-4E0B-B25B-7E1C33EC21D8}" srcOrd="0" destOrd="0" presId="urn:microsoft.com/office/officeart/2018/2/layout/IconLabelDescriptionList"/>
    <dgm:cxn modelId="{BD9BC20D-2ADE-45B6-91DE-1137DBB26A97}" srcId="{4445BCD1-1FF0-4838-927D-7CBE7D58ED66}" destId="{10978D6C-E776-48FC-BC4C-5F0F4380CB2F}" srcOrd="2" destOrd="0" parTransId="{92D99644-ACA8-4DE7-B078-FD2A1000C2A2}" sibTransId="{49646266-99B2-4968-BE4B-5D82DDF56086}"/>
    <dgm:cxn modelId="{D735155D-2679-40B9-BB6A-EA5BB1098B82}" srcId="{4445BCD1-1FF0-4838-927D-7CBE7D58ED66}" destId="{05ECAADA-589D-46E3-B508-AD2FF0E71C9F}" srcOrd="0" destOrd="0" parTransId="{52F22B46-48B1-4D84-B6A8-C2655D69F75B}" sibTransId="{FDD818A7-3D5A-4238-B43B-FD80152213EB}"/>
    <dgm:cxn modelId="{F876706B-0186-44B3-AF83-317E35DCEE30}" srcId="{4445BCD1-1FF0-4838-927D-7CBE7D58ED66}" destId="{6BF583F3-3507-440B-8CDE-B19DC46874E7}" srcOrd="1" destOrd="0" parTransId="{EE100047-DB3C-48A9-9A27-A54CAA125B36}" sibTransId="{5027A7F2-47E4-46C2-AE50-193EAE5087A4}"/>
    <dgm:cxn modelId="{995E676C-39BB-4DA2-ACB0-C6B262C545D2}" srcId="{496D422A-F60E-4888-8AC1-472E17E531C3}" destId="{555D6107-1B3D-4E11-BFFD-7CE0D1154C77}" srcOrd="1" destOrd="0" parTransId="{86882DEF-CA81-40FD-A2CE-2E8420695E7B}" sibTransId="{BB689661-9749-4194-84FD-09FBB633EE87}"/>
    <dgm:cxn modelId="{1F4DFA78-B5F2-40A5-A069-00BD3E5302F2}" type="presOf" srcId="{555D6107-1B3D-4E11-BFFD-7CE0D1154C77}" destId="{F76EE4CA-A200-4A2A-AFD2-34688CF8FF92}" srcOrd="0" destOrd="0" presId="urn:microsoft.com/office/officeart/2018/2/layout/IconLabelDescriptionList"/>
    <dgm:cxn modelId="{5A46B37F-9E7F-4593-8882-6B36BA8C7A48}" type="presOf" srcId="{6BF583F3-3507-440B-8CDE-B19DC46874E7}" destId="{A8652EF9-64DF-4E0B-B25B-7E1C33EC21D8}" srcOrd="0" destOrd="1" presId="urn:microsoft.com/office/officeart/2018/2/layout/IconLabelDescriptionList"/>
    <dgm:cxn modelId="{5C3A5C83-ED83-43CD-A45E-3DC80D4B490B}" type="presOf" srcId="{CBC5A071-C48C-48E9-9421-EA802707309D}" destId="{BF4C3A70-C167-430F-83A6-882A397F11DA}" srcOrd="0" destOrd="0" presId="urn:microsoft.com/office/officeart/2018/2/layout/IconLabelDescriptionList"/>
    <dgm:cxn modelId="{FC98049F-458F-425C-AF81-CD516471FAC0}" type="presOf" srcId="{C91801F4-5375-43E4-AD54-A0D34D5F738E}" destId="{FC837868-F492-4D6A-A41D-BAEF5434C810}" srcOrd="0" destOrd="0" presId="urn:microsoft.com/office/officeart/2018/2/layout/IconLabelDescriptionList"/>
    <dgm:cxn modelId="{65D377A0-1D6B-451F-B1DA-B7058EA42294}" srcId="{555D6107-1B3D-4E11-BFFD-7CE0D1154C77}" destId="{C91801F4-5375-43E4-AD54-A0D34D5F738E}" srcOrd="0" destOrd="0" parTransId="{59A7FCAB-2CF2-4896-9F6C-961F004EF8DB}" sibTransId="{6FFE5024-BFF8-411B-B3D8-07616EA71194}"/>
    <dgm:cxn modelId="{979F78A2-4D69-4A41-BDC2-BF7E4E69C831}" type="presOf" srcId="{10978D6C-E776-48FC-BC4C-5F0F4380CB2F}" destId="{A8652EF9-64DF-4E0B-B25B-7E1C33EC21D8}" srcOrd="0" destOrd="2" presId="urn:microsoft.com/office/officeart/2018/2/layout/IconLabelDescriptionList"/>
    <dgm:cxn modelId="{A86F59B2-A93E-4FCF-BA01-5B919718E588}" srcId="{496D422A-F60E-4888-8AC1-472E17E531C3}" destId="{4445BCD1-1FF0-4838-927D-7CBE7D58ED66}" srcOrd="2" destOrd="0" parTransId="{3AEB76E1-8DE3-46C9-8271-C0A4FD6AE76F}" sibTransId="{0F48DED3-0F59-4329-AA17-AE5115DA3D7E}"/>
    <dgm:cxn modelId="{8532CDC1-757E-45D4-89F3-24002E75EB19}" srcId="{555D6107-1B3D-4E11-BFFD-7CE0D1154C77}" destId="{091B7A56-5184-4543-8A38-203BC6AB7070}" srcOrd="1" destOrd="0" parTransId="{5C60F1BC-BE22-4B65-8C1B-9371AC9C4113}" sibTransId="{666349A0-DB46-4D49-B1CA-D536FBAFE09A}"/>
    <dgm:cxn modelId="{1505ECE9-5ED7-4E77-9B8C-99E3C581AF16}" srcId="{496D422A-F60E-4888-8AC1-472E17E531C3}" destId="{CBC5A071-C48C-48E9-9421-EA802707309D}" srcOrd="0" destOrd="0" parTransId="{7F88DD73-23CF-4870-8094-DD55815DD8A6}" sibTransId="{DD63854A-9670-45EF-8935-CBE0AF537A1A}"/>
    <dgm:cxn modelId="{E2B72DF1-A7E6-44F8-856D-518A94EA53BA}" type="presOf" srcId="{496D422A-F60E-4888-8AC1-472E17E531C3}" destId="{06761D8C-079C-4654-9E7D-AD5AC0663EF5}" srcOrd="0" destOrd="0" presId="urn:microsoft.com/office/officeart/2018/2/layout/IconLabelDescriptionList"/>
    <dgm:cxn modelId="{28FEE2F4-8EAC-411A-BCD9-912D799EB7C6}" type="presOf" srcId="{091B7A56-5184-4543-8A38-203BC6AB7070}" destId="{FC837868-F492-4D6A-A41D-BAEF5434C810}" srcOrd="0" destOrd="1" presId="urn:microsoft.com/office/officeart/2018/2/layout/IconLabelDescriptionList"/>
    <dgm:cxn modelId="{C0A730F9-BCC3-4FDE-9FA3-37CF9BF883EF}" type="presOf" srcId="{4445BCD1-1FF0-4838-927D-7CBE7D58ED66}" destId="{DD04B678-CF5E-48D1-B0CE-C981D8427B98}" srcOrd="0" destOrd="0" presId="urn:microsoft.com/office/officeart/2018/2/layout/IconLabelDescriptionList"/>
    <dgm:cxn modelId="{F5D0EFAB-0F64-45C8-A309-40ABD7717BF4}" type="presParOf" srcId="{06761D8C-079C-4654-9E7D-AD5AC0663EF5}" destId="{381F3149-4E9E-4BFE-9FDD-02AE3BE9C054}" srcOrd="0" destOrd="0" presId="urn:microsoft.com/office/officeart/2018/2/layout/IconLabelDescriptionList"/>
    <dgm:cxn modelId="{3472251B-33F0-43BA-BC5B-F85569A0284C}" type="presParOf" srcId="{381F3149-4E9E-4BFE-9FDD-02AE3BE9C054}" destId="{A7EBD1DA-CD02-4D4E-BB1D-406391962824}" srcOrd="0" destOrd="0" presId="urn:microsoft.com/office/officeart/2018/2/layout/IconLabelDescriptionList"/>
    <dgm:cxn modelId="{F22814FD-B339-44C4-BC07-2E6F87E15D81}" type="presParOf" srcId="{381F3149-4E9E-4BFE-9FDD-02AE3BE9C054}" destId="{965A67A5-837F-487B-8645-72E380397CA6}" srcOrd="1" destOrd="0" presId="urn:microsoft.com/office/officeart/2018/2/layout/IconLabelDescriptionList"/>
    <dgm:cxn modelId="{7604FF06-9BAD-4544-ABF1-B070305617FB}" type="presParOf" srcId="{381F3149-4E9E-4BFE-9FDD-02AE3BE9C054}" destId="{BF4C3A70-C167-430F-83A6-882A397F11DA}" srcOrd="2" destOrd="0" presId="urn:microsoft.com/office/officeart/2018/2/layout/IconLabelDescriptionList"/>
    <dgm:cxn modelId="{3561572E-0DD7-4A41-9149-1BF817A2488D}" type="presParOf" srcId="{381F3149-4E9E-4BFE-9FDD-02AE3BE9C054}" destId="{618C826E-2427-47AA-9460-D35AC6C8E39D}" srcOrd="3" destOrd="0" presId="urn:microsoft.com/office/officeart/2018/2/layout/IconLabelDescriptionList"/>
    <dgm:cxn modelId="{ECA58E48-F9C1-4467-960E-BF7883B462F7}" type="presParOf" srcId="{381F3149-4E9E-4BFE-9FDD-02AE3BE9C054}" destId="{3A241F4F-8A55-4539-93A1-29250F3BC937}" srcOrd="4" destOrd="0" presId="urn:microsoft.com/office/officeart/2018/2/layout/IconLabelDescriptionList"/>
    <dgm:cxn modelId="{B6357C57-232A-4A22-AC7F-247A042B74DC}" type="presParOf" srcId="{06761D8C-079C-4654-9E7D-AD5AC0663EF5}" destId="{F631B521-3909-4429-9626-8D80357F2E18}" srcOrd="1" destOrd="0" presId="urn:microsoft.com/office/officeart/2018/2/layout/IconLabelDescriptionList"/>
    <dgm:cxn modelId="{87ED259A-1B49-437A-82F8-EFCFA2A22F39}" type="presParOf" srcId="{06761D8C-079C-4654-9E7D-AD5AC0663EF5}" destId="{5DDD467E-C644-4049-B52A-14A973542B4F}" srcOrd="2" destOrd="0" presId="urn:microsoft.com/office/officeart/2018/2/layout/IconLabelDescriptionList"/>
    <dgm:cxn modelId="{1EC78F12-19B5-430E-BA56-C4D71E783143}" type="presParOf" srcId="{5DDD467E-C644-4049-B52A-14A973542B4F}" destId="{F70D8A76-25D4-48A4-875C-951596591DBB}" srcOrd="0" destOrd="0" presId="urn:microsoft.com/office/officeart/2018/2/layout/IconLabelDescriptionList"/>
    <dgm:cxn modelId="{29739C20-CB11-4A87-BE98-84236D1DED33}" type="presParOf" srcId="{5DDD467E-C644-4049-B52A-14A973542B4F}" destId="{CA5BBDE8-E701-4F5E-BB43-F1616D691B83}" srcOrd="1" destOrd="0" presId="urn:microsoft.com/office/officeart/2018/2/layout/IconLabelDescriptionList"/>
    <dgm:cxn modelId="{5534C630-5A9F-4542-AB14-102FDD5ECA4F}" type="presParOf" srcId="{5DDD467E-C644-4049-B52A-14A973542B4F}" destId="{F76EE4CA-A200-4A2A-AFD2-34688CF8FF92}" srcOrd="2" destOrd="0" presId="urn:microsoft.com/office/officeart/2018/2/layout/IconLabelDescriptionList"/>
    <dgm:cxn modelId="{FD0D5507-412D-486B-BAA2-DE676F74A8DA}" type="presParOf" srcId="{5DDD467E-C644-4049-B52A-14A973542B4F}" destId="{866C613D-4AF3-4BB8-B59A-E72029EF9105}" srcOrd="3" destOrd="0" presId="urn:microsoft.com/office/officeart/2018/2/layout/IconLabelDescriptionList"/>
    <dgm:cxn modelId="{15242C05-D56C-4DF2-A8E1-99A79534E9FB}" type="presParOf" srcId="{5DDD467E-C644-4049-B52A-14A973542B4F}" destId="{FC837868-F492-4D6A-A41D-BAEF5434C810}" srcOrd="4" destOrd="0" presId="urn:microsoft.com/office/officeart/2018/2/layout/IconLabelDescriptionList"/>
    <dgm:cxn modelId="{782A4223-1ACE-432C-8709-7780DF105CA3}" type="presParOf" srcId="{06761D8C-079C-4654-9E7D-AD5AC0663EF5}" destId="{368C3D4A-4EEA-4162-A9E9-B6B7B9C67C86}" srcOrd="3" destOrd="0" presId="urn:microsoft.com/office/officeart/2018/2/layout/IconLabelDescriptionList"/>
    <dgm:cxn modelId="{72F69847-DC33-4A71-81D0-FD848F617746}" type="presParOf" srcId="{06761D8C-079C-4654-9E7D-AD5AC0663EF5}" destId="{A802F9E0-C8F1-49AF-8E4A-A56FF50E5CD4}" srcOrd="4" destOrd="0" presId="urn:microsoft.com/office/officeart/2018/2/layout/IconLabelDescriptionList"/>
    <dgm:cxn modelId="{8D2B78D4-16C8-4990-9B4E-10DFDF8327F6}" type="presParOf" srcId="{A802F9E0-C8F1-49AF-8E4A-A56FF50E5CD4}" destId="{925AECFE-65B4-4717-A4CC-3C7A46DEDD9B}" srcOrd="0" destOrd="0" presId="urn:microsoft.com/office/officeart/2018/2/layout/IconLabelDescriptionList"/>
    <dgm:cxn modelId="{D07EC13C-6345-49CF-A126-81029CB93F8A}" type="presParOf" srcId="{A802F9E0-C8F1-49AF-8E4A-A56FF50E5CD4}" destId="{0F20BC1D-3A5C-4D47-8251-04269E050DAA}" srcOrd="1" destOrd="0" presId="urn:microsoft.com/office/officeart/2018/2/layout/IconLabelDescriptionList"/>
    <dgm:cxn modelId="{30ADAFF0-FA23-4C00-B740-8B9A3648BAC9}" type="presParOf" srcId="{A802F9E0-C8F1-49AF-8E4A-A56FF50E5CD4}" destId="{DD04B678-CF5E-48D1-B0CE-C981D8427B98}" srcOrd="2" destOrd="0" presId="urn:microsoft.com/office/officeart/2018/2/layout/IconLabelDescriptionList"/>
    <dgm:cxn modelId="{9BC7013D-D933-4388-AA24-779A2B97D144}" type="presParOf" srcId="{A802F9E0-C8F1-49AF-8E4A-A56FF50E5CD4}" destId="{FBDD3238-E677-4E58-8E15-DDC0D0380FBE}" srcOrd="3" destOrd="0" presId="urn:microsoft.com/office/officeart/2018/2/layout/IconLabelDescriptionList"/>
    <dgm:cxn modelId="{61215913-43BB-4C56-BC2A-F64AB44A4CF4}" type="presParOf" srcId="{A802F9E0-C8F1-49AF-8E4A-A56FF50E5CD4}" destId="{A8652EF9-64DF-4E0B-B25B-7E1C33EC21D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895BBF-953F-45A6-800E-9543AA34A111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6FF8C93-DED2-4456-AC73-C5AA495B2B83}">
      <dgm:prSet/>
      <dgm:spPr/>
      <dgm:t>
        <a:bodyPr/>
        <a:lstStyle/>
        <a:p>
          <a:pPr>
            <a:defRPr b="1"/>
          </a:pPr>
          <a:r>
            <a:rPr lang="en-US"/>
            <a:t>Ask it how your paper can be improved.  </a:t>
          </a:r>
        </a:p>
      </dgm:t>
    </dgm:pt>
    <dgm:pt modelId="{214A9C63-7358-421E-B8A4-4E9A2D66D25C}" type="parTrans" cxnId="{B1E53B25-7DA4-4AB3-92FC-DB34DBB10228}">
      <dgm:prSet/>
      <dgm:spPr/>
      <dgm:t>
        <a:bodyPr/>
        <a:lstStyle/>
        <a:p>
          <a:endParaRPr lang="en-US"/>
        </a:p>
      </dgm:t>
    </dgm:pt>
    <dgm:pt modelId="{A755F442-FC91-4599-A32C-45450A5F5256}" type="sibTrans" cxnId="{B1E53B25-7DA4-4AB3-92FC-DB34DBB10228}">
      <dgm:prSet/>
      <dgm:spPr/>
      <dgm:t>
        <a:bodyPr/>
        <a:lstStyle/>
        <a:p>
          <a:endParaRPr lang="en-US"/>
        </a:p>
      </dgm:t>
    </dgm:pt>
    <dgm:pt modelId="{DED35A81-ECA2-484F-B0FF-A162BADD62B3}">
      <dgm:prSet/>
      <dgm:spPr/>
      <dgm:t>
        <a:bodyPr/>
        <a:lstStyle/>
        <a:p>
          <a:r>
            <a:rPr lang="en-US" dirty="0"/>
            <a:t>Be careful and intentional about what improvements you accept and which you do not.</a:t>
          </a:r>
        </a:p>
      </dgm:t>
    </dgm:pt>
    <dgm:pt modelId="{99DE8045-0D93-43BE-86C0-2C80B0F94682}" type="parTrans" cxnId="{88DF083B-92B4-4A11-AF97-11C165F29F19}">
      <dgm:prSet/>
      <dgm:spPr/>
      <dgm:t>
        <a:bodyPr/>
        <a:lstStyle/>
        <a:p>
          <a:endParaRPr lang="en-US"/>
        </a:p>
      </dgm:t>
    </dgm:pt>
    <dgm:pt modelId="{46DAE4D8-1E0D-4FA3-870B-329988F66F5D}" type="sibTrans" cxnId="{88DF083B-92B4-4A11-AF97-11C165F29F19}">
      <dgm:prSet/>
      <dgm:spPr/>
      <dgm:t>
        <a:bodyPr/>
        <a:lstStyle/>
        <a:p>
          <a:endParaRPr lang="en-US"/>
        </a:p>
      </dgm:t>
    </dgm:pt>
    <dgm:pt modelId="{A7203BC3-5E58-4AC2-9F4F-07851E646357}">
      <dgm:prSet/>
      <dgm:spPr/>
      <dgm:t>
        <a:bodyPr/>
        <a:lstStyle/>
        <a:p>
          <a:pPr>
            <a:defRPr b="1"/>
          </a:pPr>
          <a:r>
            <a:rPr lang="en-US"/>
            <a:t>Ask it to help find references for particular claims</a:t>
          </a:r>
        </a:p>
      </dgm:t>
    </dgm:pt>
    <dgm:pt modelId="{FD67FECD-7092-453E-9E64-94DFDEAE70A0}" type="parTrans" cxnId="{FFB6DEA9-2ADD-4965-8775-98DF4ABAB6E0}">
      <dgm:prSet/>
      <dgm:spPr/>
      <dgm:t>
        <a:bodyPr/>
        <a:lstStyle/>
        <a:p>
          <a:endParaRPr lang="en-US"/>
        </a:p>
      </dgm:t>
    </dgm:pt>
    <dgm:pt modelId="{AF1940E8-C2F0-48FC-A7CE-D9C65B4C1D90}" type="sibTrans" cxnId="{FFB6DEA9-2ADD-4965-8775-98DF4ABAB6E0}">
      <dgm:prSet/>
      <dgm:spPr/>
      <dgm:t>
        <a:bodyPr/>
        <a:lstStyle/>
        <a:p>
          <a:endParaRPr lang="en-US"/>
        </a:p>
      </dgm:t>
    </dgm:pt>
    <dgm:pt modelId="{BD22FF96-CDFA-46C6-97D2-8CB45DFD6265}">
      <dgm:prSet/>
      <dgm:spPr/>
      <dgm:t>
        <a:bodyPr/>
        <a:lstStyle/>
        <a:p>
          <a:r>
            <a:rPr lang="en-US"/>
            <a:t>Be sure to tell it only to include references from the MIS Literature.</a:t>
          </a:r>
        </a:p>
      </dgm:t>
    </dgm:pt>
    <dgm:pt modelId="{9DC09FAD-421E-4702-91E5-03759CE64C06}" type="parTrans" cxnId="{0A2C8170-E172-49F8-83A1-C298DDA98211}">
      <dgm:prSet/>
      <dgm:spPr/>
      <dgm:t>
        <a:bodyPr/>
        <a:lstStyle/>
        <a:p>
          <a:endParaRPr lang="en-US"/>
        </a:p>
      </dgm:t>
    </dgm:pt>
    <dgm:pt modelId="{2C157501-0613-4620-A7F0-6DE82C8639C4}" type="sibTrans" cxnId="{0A2C8170-E172-49F8-83A1-C298DDA98211}">
      <dgm:prSet/>
      <dgm:spPr/>
      <dgm:t>
        <a:bodyPr/>
        <a:lstStyle/>
        <a:p>
          <a:endParaRPr lang="en-US"/>
        </a:p>
      </dgm:t>
    </dgm:pt>
    <dgm:pt modelId="{54444B77-ACE0-4EB0-BEC3-7F22F3D1CB7E}">
      <dgm:prSet/>
      <dgm:spPr/>
      <dgm:t>
        <a:bodyPr/>
        <a:lstStyle/>
        <a:p>
          <a:r>
            <a:rPr lang="en-US"/>
            <a:t>Always double check to ensure that references a) exist and b) are relevant.</a:t>
          </a:r>
        </a:p>
      </dgm:t>
    </dgm:pt>
    <dgm:pt modelId="{C1EAF9EE-EB42-4F5E-B047-02E89A6904B6}" type="parTrans" cxnId="{0953F53D-5852-4DF4-8619-7C7296C92901}">
      <dgm:prSet/>
      <dgm:spPr/>
      <dgm:t>
        <a:bodyPr/>
        <a:lstStyle/>
        <a:p>
          <a:endParaRPr lang="en-US"/>
        </a:p>
      </dgm:t>
    </dgm:pt>
    <dgm:pt modelId="{2B3E4113-BC80-4A51-8C14-2BD336111DCF}" type="sibTrans" cxnId="{0953F53D-5852-4DF4-8619-7C7296C92901}">
      <dgm:prSet/>
      <dgm:spPr/>
      <dgm:t>
        <a:bodyPr/>
        <a:lstStyle/>
        <a:p>
          <a:endParaRPr lang="en-US"/>
        </a:p>
      </dgm:t>
    </dgm:pt>
    <dgm:pt modelId="{C706D1E6-4652-4535-B5F5-9BEB10084C13}" type="pres">
      <dgm:prSet presAssocID="{DD895BBF-953F-45A6-800E-9543AA34A111}" presName="root" presStyleCnt="0">
        <dgm:presLayoutVars>
          <dgm:dir/>
          <dgm:resizeHandles val="exact"/>
        </dgm:presLayoutVars>
      </dgm:prSet>
      <dgm:spPr/>
    </dgm:pt>
    <dgm:pt modelId="{7BC57D3A-4517-4388-B8DD-3C537BE67570}" type="pres">
      <dgm:prSet presAssocID="{56FF8C93-DED2-4456-AC73-C5AA495B2B83}" presName="compNode" presStyleCnt="0"/>
      <dgm:spPr/>
    </dgm:pt>
    <dgm:pt modelId="{5C1F8E0A-282C-4927-BF47-87F30155D91D}" type="pres">
      <dgm:prSet presAssocID="{56FF8C93-DED2-4456-AC73-C5AA495B2B8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421985E6-C6B9-4F28-8E72-090AB7A12504}" type="pres">
      <dgm:prSet presAssocID="{56FF8C93-DED2-4456-AC73-C5AA495B2B83}" presName="iconSpace" presStyleCnt="0"/>
      <dgm:spPr/>
    </dgm:pt>
    <dgm:pt modelId="{99B4D1D4-2312-46DC-B793-CD52483884FB}" type="pres">
      <dgm:prSet presAssocID="{56FF8C93-DED2-4456-AC73-C5AA495B2B83}" presName="parTx" presStyleLbl="revTx" presStyleIdx="0" presStyleCnt="4">
        <dgm:presLayoutVars>
          <dgm:chMax val="0"/>
          <dgm:chPref val="0"/>
        </dgm:presLayoutVars>
      </dgm:prSet>
      <dgm:spPr/>
    </dgm:pt>
    <dgm:pt modelId="{0A969954-3219-4AE6-AFB8-73EDCEC26F86}" type="pres">
      <dgm:prSet presAssocID="{56FF8C93-DED2-4456-AC73-C5AA495B2B83}" presName="txSpace" presStyleCnt="0"/>
      <dgm:spPr/>
    </dgm:pt>
    <dgm:pt modelId="{4A03FA7A-65D8-449B-973F-0E3D46E9AFCB}" type="pres">
      <dgm:prSet presAssocID="{56FF8C93-DED2-4456-AC73-C5AA495B2B83}" presName="desTx" presStyleLbl="revTx" presStyleIdx="1" presStyleCnt="4">
        <dgm:presLayoutVars/>
      </dgm:prSet>
      <dgm:spPr/>
    </dgm:pt>
    <dgm:pt modelId="{A0CADB5A-3779-4E4F-9AA7-39946B3FDC4B}" type="pres">
      <dgm:prSet presAssocID="{A755F442-FC91-4599-A32C-45450A5F5256}" presName="sibTrans" presStyleCnt="0"/>
      <dgm:spPr/>
    </dgm:pt>
    <dgm:pt modelId="{2B239D26-3A2F-45E8-B991-A88D570EEAE9}" type="pres">
      <dgm:prSet presAssocID="{A7203BC3-5E58-4AC2-9F4F-07851E646357}" presName="compNode" presStyleCnt="0"/>
      <dgm:spPr/>
    </dgm:pt>
    <dgm:pt modelId="{82D601C4-26CA-416D-A251-8D40ADC36B15}" type="pres">
      <dgm:prSet presAssocID="{A7203BC3-5E58-4AC2-9F4F-07851E64635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B55C155-BE9E-4E21-B29C-A685AFF99D03}" type="pres">
      <dgm:prSet presAssocID="{A7203BC3-5E58-4AC2-9F4F-07851E646357}" presName="iconSpace" presStyleCnt="0"/>
      <dgm:spPr/>
    </dgm:pt>
    <dgm:pt modelId="{53F007D7-4E69-4BAC-8A66-EBEE0607DDC5}" type="pres">
      <dgm:prSet presAssocID="{A7203BC3-5E58-4AC2-9F4F-07851E646357}" presName="parTx" presStyleLbl="revTx" presStyleIdx="2" presStyleCnt="4">
        <dgm:presLayoutVars>
          <dgm:chMax val="0"/>
          <dgm:chPref val="0"/>
        </dgm:presLayoutVars>
      </dgm:prSet>
      <dgm:spPr/>
    </dgm:pt>
    <dgm:pt modelId="{9BA8C268-D25C-4562-AA89-495AAA5DA318}" type="pres">
      <dgm:prSet presAssocID="{A7203BC3-5E58-4AC2-9F4F-07851E646357}" presName="txSpace" presStyleCnt="0"/>
      <dgm:spPr/>
    </dgm:pt>
    <dgm:pt modelId="{D11FD1B3-0F32-4FC1-A458-BD94511F4DF4}" type="pres">
      <dgm:prSet presAssocID="{A7203BC3-5E58-4AC2-9F4F-07851E646357}" presName="desTx" presStyleLbl="revTx" presStyleIdx="3" presStyleCnt="4">
        <dgm:presLayoutVars/>
      </dgm:prSet>
      <dgm:spPr/>
    </dgm:pt>
  </dgm:ptLst>
  <dgm:cxnLst>
    <dgm:cxn modelId="{6B6AE317-B7F4-4CFF-BAF5-E2FF97DC5947}" type="presOf" srcId="{56FF8C93-DED2-4456-AC73-C5AA495B2B83}" destId="{99B4D1D4-2312-46DC-B793-CD52483884FB}" srcOrd="0" destOrd="0" presId="urn:microsoft.com/office/officeart/2018/2/layout/IconLabelDescriptionList"/>
    <dgm:cxn modelId="{B1E53B25-7DA4-4AB3-92FC-DB34DBB10228}" srcId="{DD895BBF-953F-45A6-800E-9543AA34A111}" destId="{56FF8C93-DED2-4456-AC73-C5AA495B2B83}" srcOrd="0" destOrd="0" parTransId="{214A9C63-7358-421E-B8A4-4E9A2D66D25C}" sibTransId="{A755F442-FC91-4599-A32C-45450A5F5256}"/>
    <dgm:cxn modelId="{8381FB36-D02D-4841-A180-CF94AD43BD6E}" type="presOf" srcId="{54444B77-ACE0-4EB0-BEC3-7F22F3D1CB7E}" destId="{D11FD1B3-0F32-4FC1-A458-BD94511F4DF4}" srcOrd="0" destOrd="1" presId="urn:microsoft.com/office/officeart/2018/2/layout/IconLabelDescriptionList"/>
    <dgm:cxn modelId="{88DF083B-92B4-4A11-AF97-11C165F29F19}" srcId="{56FF8C93-DED2-4456-AC73-C5AA495B2B83}" destId="{DED35A81-ECA2-484F-B0FF-A162BADD62B3}" srcOrd="0" destOrd="0" parTransId="{99DE8045-0D93-43BE-86C0-2C80B0F94682}" sibTransId="{46DAE4D8-1E0D-4FA3-870B-329988F66F5D}"/>
    <dgm:cxn modelId="{0953F53D-5852-4DF4-8619-7C7296C92901}" srcId="{A7203BC3-5E58-4AC2-9F4F-07851E646357}" destId="{54444B77-ACE0-4EB0-BEC3-7F22F3D1CB7E}" srcOrd="1" destOrd="0" parTransId="{C1EAF9EE-EB42-4F5E-B047-02E89A6904B6}" sibTransId="{2B3E4113-BC80-4A51-8C14-2BD336111DCF}"/>
    <dgm:cxn modelId="{A52E8143-AA44-4295-AAC9-6FFB59E0CCD4}" type="presOf" srcId="{DED35A81-ECA2-484F-B0FF-A162BADD62B3}" destId="{4A03FA7A-65D8-449B-973F-0E3D46E9AFCB}" srcOrd="0" destOrd="0" presId="urn:microsoft.com/office/officeart/2018/2/layout/IconLabelDescriptionList"/>
    <dgm:cxn modelId="{0A2C8170-E172-49F8-83A1-C298DDA98211}" srcId="{A7203BC3-5E58-4AC2-9F4F-07851E646357}" destId="{BD22FF96-CDFA-46C6-97D2-8CB45DFD6265}" srcOrd="0" destOrd="0" parTransId="{9DC09FAD-421E-4702-91E5-03759CE64C06}" sibTransId="{2C157501-0613-4620-A7F0-6DE82C8639C4}"/>
    <dgm:cxn modelId="{FFB6DEA9-2ADD-4965-8775-98DF4ABAB6E0}" srcId="{DD895BBF-953F-45A6-800E-9543AA34A111}" destId="{A7203BC3-5E58-4AC2-9F4F-07851E646357}" srcOrd="1" destOrd="0" parTransId="{FD67FECD-7092-453E-9E64-94DFDEAE70A0}" sibTransId="{AF1940E8-C2F0-48FC-A7CE-D9C65B4C1D90}"/>
    <dgm:cxn modelId="{C81F30C9-4587-4863-B3F4-2BE1DDC6CF3C}" type="presOf" srcId="{BD22FF96-CDFA-46C6-97D2-8CB45DFD6265}" destId="{D11FD1B3-0F32-4FC1-A458-BD94511F4DF4}" srcOrd="0" destOrd="0" presId="urn:microsoft.com/office/officeart/2018/2/layout/IconLabelDescriptionList"/>
    <dgm:cxn modelId="{AA20B9DF-715D-4993-B68A-3B71E187CB35}" type="presOf" srcId="{DD895BBF-953F-45A6-800E-9543AA34A111}" destId="{C706D1E6-4652-4535-B5F5-9BEB10084C13}" srcOrd="0" destOrd="0" presId="urn:microsoft.com/office/officeart/2018/2/layout/IconLabelDescriptionList"/>
    <dgm:cxn modelId="{37AF12F3-6E4F-45A4-B6E1-DE5DF732A091}" type="presOf" srcId="{A7203BC3-5E58-4AC2-9F4F-07851E646357}" destId="{53F007D7-4E69-4BAC-8A66-EBEE0607DDC5}" srcOrd="0" destOrd="0" presId="urn:microsoft.com/office/officeart/2018/2/layout/IconLabelDescriptionList"/>
    <dgm:cxn modelId="{8C9804CF-BB55-4ED8-B825-C84250A27943}" type="presParOf" srcId="{C706D1E6-4652-4535-B5F5-9BEB10084C13}" destId="{7BC57D3A-4517-4388-B8DD-3C537BE67570}" srcOrd="0" destOrd="0" presId="urn:microsoft.com/office/officeart/2018/2/layout/IconLabelDescriptionList"/>
    <dgm:cxn modelId="{939DC668-D592-4C90-B2B3-B4ECE8F89036}" type="presParOf" srcId="{7BC57D3A-4517-4388-B8DD-3C537BE67570}" destId="{5C1F8E0A-282C-4927-BF47-87F30155D91D}" srcOrd="0" destOrd="0" presId="urn:microsoft.com/office/officeart/2018/2/layout/IconLabelDescriptionList"/>
    <dgm:cxn modelId="{BCB50E22-30E9-496B-9303-798237B99F02}" type="presParOf" srcId="{7BC57D3A-4517-4388-B8DD-3C537BE67570}" destId="{421985E6-C6B9-4F28-8E72-090AB7A12504}" srcOrd="1" destOrd="0" presId="urn:microsoft.com/office/officeart/2018/2/layout/IconLabelDescriptionList"/>
    <dgm:cxn modelId="{A8EBF8B2-DFF6-4D29-82BB-865B3A88CC9C}" type="presParOf" srcId="{7BC57D3A-4517-4388-B8DD-3C537BE67570}" destId="{99B4D1D4-2312-46DC-B793-CD52483884FB}" srcOrd="2" destOrd="0" presId="urn:microsoft.com/office/officeart/2018/2/layout/IconLabelDescriptionList"/>
    <dgm:cxn modelId="{D67E19C9-551E-470E-B118-BA135653B739}" type="presParOf" srcId="{7BC57D3A-4517-4388-B8DD-3C537BE67570}" destId="{0A969954-3219-4AE6-AFB8-73EDCEC26F86}" srcOrd="3" destOrd="0" presId="urn:microsoft.com/office/officeart/2018/2/layout/IconLabelDescriptionList"/>
    <dgm:cxn modelId="{8C5D0232-3130-4C26-A3A7-BE9E0995FED9}" type="presParOf" srcId="{7BC57D3A-4517-4388-B8DD-3C537BE67570}" destId="{4A03FA7A-65D8-449B-973F-0E3D46E9AFCB}" srcOrd="4" destOrd="0" presId="urn:microsoft.com/office/officeart/2018/2/layout/IconLabelDescriptionList"/>
    <dgm:cxn modelId="{E8289B2A-4A11-4230-AEB3-B0C0E36C8C4C}" type="presParOf" srcId="{C706D1E6-4652-4535-B5F5-9BEB10084C13}" destId="{A0CADB5A-3779-4E4F-9AA7-39946B3FDC4B}" srcOrd="1" destOrd="0" presId="urn:microsoft.com/office/officeart/2018/2/layout/IconLabelDescriptionList"/>
    <dgm:cxn modelId="{28D3A055-A26F-44BE-9BB5-D39A03257360}" type="presParOf" srcId="{C706D1E6-4652-4535-B5F5-9BEB10084C13}" destId="{2B239D26-3A2F-45E8-B991-A88D570EEAE9}" srcOrd="2" destOrd="0" presId="urn:microsoft.com/office/officeart/2018/2/layout/IconLabelDescriptionList"/>
    <dgm:cxn modelId="{E383B267-751E-4F03-A898-ED8F7A2A81DB}" type="presParOf" srcId="{2B239D26-3A2F-45E8-B991-A88D570EEAE9}" destId="{82D601C4-26CA-416D-A251-8D40ADC36B15}" srcOrd="0" destOrd="0" presId="urn:microsoft.com/office/officeart/2018/2/layout/IconLabelDescriptionList"/>
    <dgm:cxn modelId="{5A6F28E1-2C57-461A-9F25-0F6021CA6087}" type="presParOf" srcId="{2B239D26-3A2F-45E8-B991-A88D570EEAE9}" destId="{DB55C155-BE9E-4E21-B29C-A685AFF99D03}" srcOrd="1" destOrd="0" presId="urn:microsoft.com/office/officeart/2018/2/layout/IconLabelDescriptionList"/>
    <dgm:cxn modelId="{E642EEE3-9FC8-4506-B0A6-E8ED233ACC73}" type="presParOf" srcId="{2B239D26-3A2F-45E8-B991-A88D570EEAE9}" destId="{53F007D7-4E69-4BAC-8A66-EBEE0607DDC5}" srcOrd="2" destOrd="0" presId="urn:microsoft.com/office/officeart/2018/2/layout/IconLabelDescriptionList"/>
    <dgm:cxn modelId="{47FF38DA-EE72-41B1-85DE-067BA3223D43}" type="presParOf" srcId="{2B239D26-3A2F-45E8-B991-A88D570EEAE9}" destId="{9BA8C268-D25C-4562-AA89-495AAA5DA318}" srcOrd="3" destOrd="0" presId="urn:microsoft.com/office/officeart/2018/2/layout/IconLabelDescriptionList"/>
    <dgm:cxn modelId="{FFAB1C7A-3760-4DB6-BD93-2A97D3098FEB}" type="presParOf" srcId="{2B239D26-3A2F-45E8-B991-A88D570EEAE9}" destId="{D11FD1B3-0F32-4FC1-A458-BD94511F4DF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4B49E-C81D-BF44-90FB-64154B791CDD}">
      <dsp:nvSpPr>
        <dsp:cNvPr id="0" name=""/>
        <dsp:cNvSpPr/>
      </dsp:nvSpPr>
      <dsp:spPr>
        <a:xfrm>
          <a:off x="3403" y="264777"/>
          <a:ext cx="3318606" cy="5691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target audience is first-year doctoral students.</a:t>
          </a:r>
        </a:p>
      </dsp:txBody>
      <dsp:txXfrm>
        <a:off x="3403" y="264777"/>
        <a:ext cx="3318606" cy="569130"/>
      </dsp:txXfrm>
    </dsp:sp>
    <dsp:sp modelId="{3EC20B32-5828-AE46-9B1C-F35410A1C1F2}">
      <dsp:nvSpPr>
        <dsp:cNvPr id="0" name=""/>
        <dsp:cNvSpPr/>
      </dsp:nvSpPr>
      <dsp:spPr>
        <a:xfrm>
          <a:off x="3403" y="833907"/>
          <a:ext cx="3318606" cy="24759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One reviewer misunderstood this as ONLY first-year doctoral students, which is not what I mean.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Instead, make it accessible to our field's broadest audience (I differ from Baird here).</a:t>
          </a:r>
        </a:p>
      </dsp:txBody>
      <dsp:txXfrm>
        <a:off x="3403" y="833907"/>
        <a:ext cx="3318606" cy="2475990"/>
      </dsp:txXfrm>
    </dsp:sp>
    <dsp:sp modelId="{41F90BFA-38CC-5C4F-900D-C7FDA0A6B01B}">
      <dsp:nvSpPr>
        <dsp:cNvPr id="0" name=""/>
        <dsp:cNvSpPr/>
      </dsp:nvSpPr>
      <dsp:spPr>
        <a:xfrm>
          <a:off x="3786615" y="264777"/>
          <a:ext cx="3318606" cy="569130"/>
        </a:xfrm>
        <a:prstGeom prst="rect">
          <a:avLst/>
        </a:prstGeom>
        <a:solidFill>
          <a:schemeClr val="accent2">
            <a:hueOff val="-755480"/>
            <a:satOff val="-3084"/>
            <a:lumOff val="-98"/>
            <a:alphaOff val="0"/>
          </a:schemeClr>
        </a:solidFill>
        <a:ln w="12700" cap="flat" cmpd="sng" algn="ctr">
          <a:solidFill>
            <a:schemeClr val="accent2">
              <a:hueOff val="-755480"/>
              <a:satOff val="-3084"/>
              <a:lumOff val="-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First, start with an interesting research question.</a:t>
          </a:r>
        </a:p>
      </dsp:txBody>
      <dsp:txXfrm>
        <a:off x="3786615" y="264777"/>
        <a:ext cx="3318606" cy="569130"/>
      </dsp:txXfrm>
    </dsp:sp>
    <dsp:sp modelId="{48C7C521-D406-8744-AB17-9C0A98636CA6}">
      <dsp:nvSpPr>
        <dsp:cNvPr id="0" name=""/>
        <dsp:cNvSpPr/>
      </dsp:nvSpPr>
      <dsp:spPr>
        <a:xfrm>
          <a:off x="3786615" y="833907"/>
          <a:ext cx="3318606" cy="2475990"/>
        </a:xfrm>
        <a:prstGeom prst="rect">
          <a:avLst/>
        </a:prstGeom>
        <a:solidFill>
          <a:schemeClr val="accent2">
            <a:tint val="40000"/>
            <a:alpha val="90000"/>
            <a:hueOff val="-876437"/>
            <a:satOff val="-2157"/>
            <a:lumOff val="-1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76437"/>
              <a:satOff val="-2157"/>
              <a:lumOff val="-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 practice I learned from my “writing poems” class in undergraduate.  Start with a list of 10 rhymes, throw that list as too obvious and start with #11.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Not literal, but many researchers seem to explore the most obvious question available in a setting or a dataset.  Dig deeper! (e.g., MISQ Wikipedia Paper).</a:t>
          </a:r>
        </a:p>
      </dsp:txBody>
      <dsp:txXfrm>
        <a:off x="3786615" y="833907"/>
        <a:ext cx="3318606" cy="2475990"/>
      </dsp:txXfrm>
    </dsp:sp>
    <dsp:sp modelId="{05E78BEF-652A-2146-AD2A-1179C7DBB7D7}">
      <dsp:nvSpPr>
        <dsp:cNvPr id="0" name=""/>
        <dsp:cNvSpPr/>
      </dsp:nvSpPr>
      <dsp:spPr>
        <a:xfrm>
          <a:off x="7569826" y="264777"/>
          <a:ext cx="3318606" cy="569130"/>
        </a:xfrm>
        <a:prstGeom prst="rect">
          <a:avLst/>
        </a:prstGeom>
        <a:solidFill>
          <a:schemeClr val="accent2">
            <a:hueOff val="-1510960"/>
            <a:satOff val="-6168"/>
            <a:lumOff val="-196"/>
            <a:alphaOff val="0"/>
          </a:schemeClr>
        </a:solidFill>
        <a:ln w="12700" cap="flat" cmpd="sng" algn="ctr">
          <a:solidFill>
            <a:schemeClr val="accent2">
              <a:hueOff val="-1510960"/>
              <a:satOff val="-6168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Aim for the “minimum publishable unit.”</a:t>
          </a:r>
        </a:p>
      </dsp:txBody>
      <dsp:txXfrm>
        <a:off x="7569826" y="264777"/>
        <a:ext cx="3318606" cy="569130"/>
      </dsp:txXfrm>
    </dsp:sp>
    <dsp:sp modelId="{C0B044DE-CFEC-9041-A82D-6BA3553B05BE}">
      <dsp:nvSpPr>
        <dsp:cNvPr id="0" name=""/>
        <dsp:cNvSpPr/>
      </dsp:nvSpPr>
      <dsp:spPr>
        <a:xfrm>
          <a:off x="7569826" y="833907"/>
          <a:ext cx="3318606" cy="2475990"/>
        </a:xfrm>
        <a:prstGeom prst="rect">
          <a:avLst/>
        </a:prstGeom>
        <a:solidFill>
          <a:schemeClr val="accent2">
            <a:tint val="40000"/>
            <a:alpha val="90000"/>
            <a:hueOff val="-1752873"/>
            <a:satOff val="-4314"/>
            <a:lumOff val="-31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752873"/>
              <a:satOff val="-4314"/>
              <a:lumOff val="-3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 paper is always about one and only one thing (see slide 6).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As a result, I’m a big fan of the “Research Note” category, and I have used it as a successful editorial strategy.</a:t>
          </a:r>
        </a:p>
      </dsp:txBody>
      <dsp:txXfrm>
        <a:off x="7569826" y="833907"/>
        <a:ext cx="3318606" cy="2475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DF5D4-F0A8-4AF7-8D00-792B542B6923}">
      <dsp:nvSpPr>
        <dsp:cNvPr id="0" name=""/>
        <dsp:cNvSpPr/>
      </dsp:nvSpPr>
      <dsp:spPr>
        <a:xfrm>
          <a:off x="310482" y="837064"/>
          <a:ext cx="966111" cy="966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41D2B-3070-4351-BA7D-48EF8A9A7FBD}">
      <dsp:nvSpPr>
        <dsp:cNvPr id="0" name=""/>
        <dsp:cNvSpPr/>
      </dsp:nvSpPr>
      <dsp:spPr>
        <a:xfrm>
          <a:off x="516375" y="1042956"/>
          <a:ext cx="554326" cy="554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58C6C-3415-497B-B394-8A2A1472B1CE}">
      <dsp:nvSpPr>
        <dsp:cNvPr id="0" name=""/>
        <dsp:cNvSpPr/>
      </dsp:nvSpPr>
      <dsp:spPr>
        <a:xfrm>
          <a:off x="1643" y="2104095"/>
          <a:ext cx="1583789" cy="633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Title and Abstract</a:t>
          </a:r>
        </a:p>
      </dsp:txBody>
      <dsp:txXfrm>
        <a:off x="1643" y="2104095"/>
        <a:ext cx="1583789" cy="633515"/>
      </dsp:txXfrm>
    </dsp:sp>
    <dsp:sp modelId="{77615A9C-1B44-45DB-A4D1-5B711C44C9FC}">
      <dsp:nvSpPr>
        <dsp:cNvPr id="0" name=""/>
        <dsp:cNvSpPr/>
      </dsp:nvSpPr>
      <dsp:spPr>
        <a:xfrm>
          <a:off x="2171434" y="837064"/>
          <a:ext cx="966111" cy="9661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08A14-928C-4EB1-A87E-2140F46353A9}">
      <dsp:nvSpPr>
        <dsp:cNvPr id="0" name=""/>
        <dsp:cNvSpPr/>
      </dsp:nvSpPr>
      <dsp:spPr>
        <a:xfrm>
          <a:off x="2377327" y="1042956"/>
          <a:ext cx="554326" cy="554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0118B-A4C0-4AE2-9F31-D73D01134ACB}">
      <dsp:nvSpPr>
        <dsp:cNvPr id="0" name=""/>
        <dsp:cNvSpPr/>
      </dsp:nvSpPr>
      <dsp:spPr>
        <a:xfrm>
          <a:off x="1862595" y="2104095"/>
          <a:ext cx="1583789" cy="633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Introduction</a:t>
          </a:r>
        </a:p>
      </dsp:txBody>
      <dsp:txXfrm>
        <a:off x="1862595" y="2104095"/>
        <a:ext cx="1583789" cy="633515"/>
      </dsp:txXfrm>
    </dsp:sp>
    <dsp:sp modelId="{FF8359A6-929C-457C-8C1E-54A43C545635}">
      <dsp:nvSpPr>
        <dsp:cNvPr id="0" name=""/>
        <dsp:cNvSpPr/>
      </dsp:nvSpPr>
      <dsp:spPr>
        <a:xfrm>
          <a:off x="4032386" y="837064"/>
          <a:ext cx="966111" cy="9661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2203C-451B-4CAE-8949-BB23BA00CDB1}">
      <dsp:nvSpPr>
        <dsp:cNvPr id="0" name=""/>
        <dsp:cNvSpPr/>
      </dsp:nvSpPr>
      <dsp:spPr>
        <a:xfrm>
          <a:off x="4238279" y="1042956"/>
          <a:ext cx="554326" cy="554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AB0BD-A482-4DE8-830C-3264C2BC16D4}">
      <dsp:nvSpPr>
        <dsp:cNvPr id="0" name=""/>
        <dsp:cNvSpPr/>
      </dsp:nvSpPr>
      <dsp:spPr>
        <a:xfrm>
          <a:off x="3723547" y="2104095"/>
          <a:ext cx="1583789" cy="633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Theory Section</a:t>
          </a:r>
        </a:p>
      </dsp:txBody>
      <dsp:txXfrm>
        <a:off x="3723547" y="2104095"/>
        <a:ext cx="1583789" cy="633515"/>
      </dsp:txXfrm>
    </dsp:sp>
    <dsp:sp modelId="{93D33EC1-485A-47B1-8126-46BB5833E62E}">
      <dsp:nvSpPr>
        <dsp:cNvPr id="0" name=""/>
        <dsp:cNvSpPr/>
      </dsp:nvSpPr>
      <dsp:spPr>
        <a:xfrm>
          <a:off x="5893338" y="837064"/>
          <a:ext cx="966111" cy="9661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D392B-C8F4-4F25-9E4E-3624CA9430A7}">
      <dsp:nvSpPr>
        <dsp:cNvPr id="0" name=""/>
        <dsp:cNvSpPr/>
      </dsp:nvSpPr>
      <dsp:spPr>
        <a:xfrm>
          <a:off x="6099231" y="1042956"/>
          <a:ext cx="554326" cy="554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90A66-0A01-4282-9704-DD528CA0211D}">
      <dsp:nvSpPr>
        <dsp:cNvPr id="0" name=""/>
        <dsp:cNvSpPr/>
      </dsp:nvSpPr>
      <dsp:spPr>
        <a:xfrm>
          <a:off x="5584500" y="2104095"/>
          <a:ext cx="1583789" cy="633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Methods and Setting</a:t>
          </a:r>
        </a:p>
      </dsp:txBody>
      <dsp:txXfrm>
        <a:off x="5584500" y="2104095"/>
        <a:ext cx="1583789" cy="633515"/>
      </dsp:txXfrm>
    </dsp:sp>
    <dsp:sp modelId="{1BFB3E9E-1B0B-434E-9ED9-836A13CA9F4C}">
      <dsp:nvSpPr>
        <dsp:cNvPr id="0" name=""/>
        <dsp:cNvSpPr/>
      </dsp:nvSpPr>
      <dsp:spPr>
        <a:xfrm>
          <a:off x="7754291" y="837064"/>
          <a:ext cx="966111" cy="9661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EEA04-2DBC-4181-B562-E368C473F9C9}">
      <dsp:nvSpPr>
        <dsp:cNvPr id="0" name=""/>
        <dsp:cNvSpPr/>
      </dsp:nvSpPr>
      <dsp:spPr>
        <a:xfrm>
          <a:off x="7960183" y="1042956"/>
          <a:ext cx="554326" cy="5543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4A93A-C098-4B99-9CF1-6D51975AC109}">
      <dsp:nvSpPr>
        <dsp:cNvPr id="0" name=""/>
        <dsp:cNvSpPr/>
      </dsp:nvSpPr>
      <dsp:spPr>
        <a:xfrm>
          <a:off x="7445452" y="2104095"/>
          <a:ext cx="1583789" cy="633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Discussion and Conclusion</a:t>
          </a:r>
        </a:p>
      </dsp:txBody>
      <dsp:txXfrm>
        <a:off x="7445452" y="2104095"/>
        <a:ext cx="1583789" cy="633515"/>
      </dsp:txXfrm>
    </dsp:sp>
    <dsp:sp modelId="{52CE8795-1466-4F90-ACBA-705BE15FA373}">
      <dsp:nvSpPr>
        <dsp:cNvPr id="0" name=""/>
        <dsp:cNvSpPr/>
      </dsp:nvSpPr>
      <dsp:spPr>
        <a:xfrm>
          <a:off x="9615243" y="837064"/>
          <a:ext cx="966111" cy="966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0F825-3D11-4DCE-978D-BC2777DEC5C0}">
      <dsp:nvSpPr>
        <dsp:cNvPr id="0" name=""/>
        <dsp:cNvSpPr/>
      </dsp:nvSpPr>
      <dsp:spPr>
        <a:xfrm>
          <a:off x="9821135" y="1042956"/>
          <a:ext cx="554326" cy="5543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B48AD-E7CA-400C-A480-E40708739FF7}">
      <dsp:nvSpPr>
        <dsp:cNvPr id="0" name=""/>
        <dsp:cNvSpPr/>
      </dsp:nvSpPr>
      <dsp:spPr>
        <a:xfrm>
          <a:off x="9306404" y="2104095"/>
          <a:ext cx="1583789" cy="633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Conclusion</a:t>
          </a:r>
        </a:p>
      </dsp:txBody>
      <dsp:txXfrm>
        <a:off x="9306404" y="2104095"/>
        <a:ext cx="1583789" cy="633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DD0FB-A343-49B0-8694-85967992A6EC}">
      <dsp:nvSpPr>
        <dsp:cNvPr id="0" name=""/>
        <dsp:cNvSpPr/>
      </dsp:nvSpPr>
      <dsp:spPr>
        <a:xfrm>
          <a:off x="10099" y="128530"/>
          <a:ext cx="1135842" cy="11358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F691A-4D06-4E20-ADC4-C5E7DC2B2EA6}">
      <dsp:nvSpPr>
        <dsp:cNvPr id="0" name=""/>
        <dsp:cNvSpPr/>
      </dsp:nvSpPr>
      <dsp:spPr>
        <a:xfrm>
          <a:off x="10099" y="1407030"/>
          <a:ext cx="3245265" cy="578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 underappreciated the value of the title and abstract earlier in my career (Kane and Fichman 2007 example).</a:t>
          </a:r>
        </a:p>
      </dsp:txBody>
      <dsp:txXfrm>
        <a:off x="10099" y="1407030"/>
        <a:ext cx="3245265" cy="578062"/>
      </dsp:txXfrm>
    </dsp:sp>
    <dsp:sp modelId="{713C6A7F-7259-4302-A0E4-31E48DF7C112}">
      <dsp:nvSpPr>
        <dsp:cNvPr id="0" name=""/>
        <dsp:cNvSpPr/>
      </dsp:nvSpPr>
      <dsp:spPr>
        <a:xfrm>
          <a:off x="10099" y="2051445"/>
          <a:ext cx="3245265" cy="1394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These draw an audience to your paper, and this audience will cite your work.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Citations are critical later in your career, but the early papers can have the greatest impact.</a:t>
          </a:r>
        </a:p>
      </dsp:txBody>
      <dsp:txXfrm>
        <a:off x="10099" y="2051445"/>
        <a:ext cx="3245265" cy="1394698"/>
      </dsp:txXfrm>
    </dsp:sp>
    <dsp:sp modelId="{7FE23F9E-6D00-4489-9D86-4D3A25951A4C}">
      <dsp:nvSpPr>
        <dsp:cNvPr id="0" name=""/>
        <dsp:cNvSpPr/>
      </dsp:nvSpPr>
      <dsp:spPr>
        <a:xfrm>
          <a:off x="3823285" y="128530"/>
          <a:ext cx="1135842" cy="11358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E71F5-E18A-47C7-817F-10CA341EC6EA}">
      <dsp:nvSpPr>
        <dsp:cNvPr id="0" name=""/>
        <dsp:cNvSpPr/>
      </dsp:nvSpPr>
      <dsp:spPr>
        <a:xfrm>
          <a:off x="3823285" y="1407030"/>
          <a:ext cx="3245265" cy="578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Disclaimer: I am terrible at titles.  </a:t>
          </a:r>
        </a:p>
      </dsp:txBody>
      <dsp:txXfrm>
        <a:off x="3823285" y="1407030"/>
        <a:ext cx="3245265" cy="578062"/>
      </dsp:txXfrm>
    </dsp:sp>
    <dsp:sp modelId="{229EE306-0B8D-46E9-8B49-8E2A59B19373}">
      <dsp:nvSpPr>
        <dsp:cNvPr id="0" name=""/>
        <dsp:cNvSpPr/>
      </dsp:nvSpPr>
      <dsp:spPr>
        <a:xfrm>
          <a:off x="3823285" y="2051445"/>
          <a:ext cx="3245265" cy="1394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Hearing Berente and Recker discuss my paper on their podcast, it seems I’m not alone here.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JAIS could likely do the whole workshop on this point alone.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But titles are essential for attracting an audience.  Don’t overlook it, or get too fancy.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Think of it as “Search Engine Optimization” for your paper.</a:t>
          </a:r>
        </a:p>
      </dsp:txBody>
      <dsp:txXfrm>
        <a:off x="3823285" y="2051445"/>
        <a:ext cx="3245265" cy="1394698"/>
      </dsp:txXfrm>
    </dsp:sp>
    <dsp:sp modelId="{F53B31E8-92AB-41EC-B56A-4E95E0755464}">
      <dsp:nvSpPr>
        <dsp:cNvPr id="0" name=""/>
        <dsp:cNvSpPr/>
      </dsp:nvSpPr>
      <dsp:spPr>
        <a:xfrm>
          <a:off x="7636472" y="128530"/>
          <a:ext cx="1135842" cy="11358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C040C-771E-4B6C-B9F2-10020F7697AB}">
      <dsp:nvSpPr>
        <dsp:cNvPr id="0" name=""/>
        <dsp:cNvSpPr/>
      </dsp:nvSpPr>
      <dsp:spPr>
        <a:xfrm>
          <a:off x="7636472" y="1407030"/>
          <a:ext cx="3245265" cy="578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Don’t worry about this part too much until a paper has been accepted.</a:t>
          </a:r>
        </a:p>
      </dsp:txBody>
      <dsp:txXfrm>
        <a:off x="7636472" y="1407030"/>
        <a:ext cx="3245265" cy="578062"/>
      </dsp:txXfrm>
    </dsp:sp>
    <dsp:sp modelId="{61F25F03-44B0-487E-91B1-22DE960802B4}">
      <dsp:nvSpPr>
        <dsp:cNvPr id="0" name=""/>
        <dsp:cNvSpPr/>
      </dsp:nvSpPr>
      <dsp:spPr>
        <a:xfrm>
          <a:off x="7636472" y="2051445"/>
          <a:ext cx="3245265" cy="1394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Submitted papers already have an audience – editors and reviewers.</a:t>
          </a:r>
        </a:p>
      </dsp:txBody>
      <dsp:txXfrm>
        <a:off x="7636472" y="2051445"/>
        <a:ext cx="3245265" cy="13946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BD1DA-CD02-4D4E-BB1D-406391962824}">
      <dsp:nvSpPr>
        <dsp:cNvPr id="0" name=""/>
        <dsp:cNvSpPr/>
      </dsp:nvSpPr>
      <dsp:spPr>
        <a:xfrm>
          <a:off x="4785" y="244747"/>
          <a:ext cx="1136953" cy="11369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C3A70-C167-430F-83A6-882A397F11DA}">
      <dsp:nvSpPr>
        <dsp:cNvPr id="0" name=""/>
        <dsp:cNvSpPr/>
      </dsp:nvSpPr>
      <dsp:spPr>
        <a:xfrm>
          <a:off x="4785" y="1514363"/>
          <a:ext cx="3248437" cy="57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This is not a “literature review.”  A paper is not a doctoral dissertation.</a:t>
          </a:r>
        </a:p>
      </dsp:txBody>
      <dsp:txXfrm>
        <a:off x="4785" y="1514363"/>
        <a:ext cx="3248437" cy="578627"/>
      </dsp:txXfrm>
    </dsp:sp>
    <dsp:sp modelId="{3A241F4F-8A55-4539-93A1-29250F3BC937}">
      <dsp:nvSpPr>
        <dsp:cNvPr id="0" name=""/>
        <dsp:cNvSpPr/>
      </dsp:nvSpPr>
      <dsp:spPr>
        <a:xfrm>
          <a:off x="4785" y="2154695"/>
          <a:ext cx="3248437" cy="117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D8A76-25D4-48A4-875C-951596591DBB}">
      <dsp:nvSpPr>
        <dsp:cNvPr id="0" name=""/>
        <dsp:cNvSpPr/>
      </dsp:nvSpPr>
      <dsp:spPr>
        <a:xfrm>
          <a:off x="3821699" y="244747"/>
          <a:ext cx="1136953" cy="11369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EE4CA-A200-4A2A-AFD2-34688CF8FF92}">
      <dsp:nvSpPr>
        <dsp:cNvPr id="0" name=""/>
        <dsp:cNvSpPr/>
      </dsp:nvSpPr>
      <dsp:spPr>
        <a:xfrm>
          <a:off x="3821699" y="1514363"/>
          <a:ext cx="3248437" cy="57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It builds a compelling case for why you would expect something to be true (or not) based on previous research. </a:t>
          </a:r>
        </a:p>
      </dsp:txBody>
      <dsp:txXfrm>
        <a:off x="3821699" y="1514363"/>
        <a:ext cx="3248437" cy="578627"/>
      </dsp:txXfrm>
    </dsp:sp>
    <dsp:sp modelId="{FC837868-F492-4D6A-A41D-BAEF5434C810}">
      <dsp:nvSpPr>
        <dsp:cNvPr id="0" name=""/>
        <dsp:cNvSpPr/>
      </dsp:nvSpPr>
      <dsp:spPr>
        <a:xfrm>
          <a:off x="3821699" y="2154695"/>
          <a:ext cx="3248437" cy="117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My experience is that junior faculty and doctoral students tend to get pushed around by the literature.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 the literature to support your argument, don’t expect to draw your argument from it.</a:t>
          </a:r>
        </a:p>
      </dsp:txBody>
      <dsp:txXfrm>
        <a:off x="3821699" y="2154695"/>
        <a:ext cx="3248437" cy="1175232"/>
      </dsp:txXfrm>
    </dsp:sp>
    <dsp:sp modelId="{925AECFE-65B4-4717-A4CC-3C7A46DEDD9B}">
      <dsp:nvSpPr>
        <dsp:cNvPr id="0" name=""/>
        <dsp:cNvSpPr/>
      </dsp:nvSpPr>
      <dsp:spPr>
        <a:xfrm>
          <a:off x="7638613" y="244747"/>
          <a:ext cx="1136953" cy="11369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4B678-CF5E-48D1-B0CE-C981D8427B98}">
      <dsp:nvSpPr>
        <dsp:cNvPr id="0" name=""/>
        <dsp:cNvSpPr/>
      </dsp:nvSpPr>
      <dsp:spPr>
        <a:xfrm>
          <a:off x="7638613" y="1514363"/>
          <a:ext cx="3248437" cy="57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 start </a:t>
          </a:r>
          <a:r>
            <a:rPr lang="en-US" sz="1400" b="1" u="sng" kern="1200"/>
            <a:t>without</a:t>
          </a:r>
          <a:r>
            <a:rPr lang="en-US" sz="1400" kern="1200"/>
            <a:t> the literature and build a 3-6 point logical argument for my hypothesis.</a:t>
          </a:r>
        </a:p>
      </dsp:txBody>
      <dsp:txXfrm>
        <a:off x="7638613" y="1514363"/>
        <a:ext cx="3248437" cy="578627"/>
      </dsp:txXfrm>
    </dsp:sp>
    <dsp:sp modelId="{A8652EF9-64DF-4E0B-B25B-7E1C33EC21D8}">
      <dsp:nvSpPr>
        <dsp:cNvPr id="0" name=""/>
        <dsp:cNvSpPr/>
      </dsp:nvSpPr>
      <dsp:spPr>
        <a:xfrm>
          <a:off x="7638613" y="2154695"/>
          <a:ext cx="3248437" cy="117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Fill in the literature later.  If literature is not relevant to one of these points, leave it out.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Like Baird’s advice of choosing one classic and one newer reference to “bookend” the idea.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Don’t write “Authors (year) found that…..” – it smacks of a literature review - the idea is important, but the researchers aren’t.</a:t>
          </a:r>
        </a:p>
      </dsp:txBody>
      <dsp:txXfrm>
        <a:off x="7638613" y="2154695"/>
        <a:ext cx="3248437" cy="11752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F8E0A-282C-4927-BF47-87F30155D91D}">
      <dsp:nvSpPr>
        <dsp:cNvPr id="0" name=""/>
        <dsp:cNvSpPr/>
      </dsp:nvSpPr>
      <dsp:spPr>
        <a:xfrm>
          <a:off x="747918" y="85571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4D1D4-2312-46DC-B793-CD52483884FB}">
      <dsp:nvSpPr>
        <dsp:cNvPr id="0" name=""/>
        <dsp:cNvSpPr/>
      </dsp:nvSpPr>
      <dsp:spPr>
        <a:xfrm>
          <a:off x="747918" y="174392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Ask it how your paper can be improved.  </a:t>
          </a:r>
        </a:p>
      </dsp:txBody>
      <dsp:txXfrm>
        <a:off x="747918" y="1743923"/>
        <a:ext cx="4320000" cy="648000"/>
      </dsp:txXfrm>
    </dsp:sp>
    <dsp:sp modelId="{4A03FA7A-65D8-449B-973F-0E3D46E9AFCB}">
      <dsp:nvSpPr>
        <dsp:cNvPr id="0" name=""/>
        <dsp:cNvSpPr/>
      </dsp:nvSpPr>
      <dsp:spPr>
        <a:xfrm>
          <a:off x="747918" y="2459994"/>
          <a:ext cx="4320000" cy="1029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 careful and intentional about what improvements you accept and which you do not.</a:t>
          </a:r>
        </a:p>
      </dsp:txBody>
      <dsp:txXfrm>
        <a:off x="747918" y="2459994"/>
        <a:ext cx="4320000" cy="1029108"/>
      </dsp:txXfrm>
    </dsp:sp>
    <dsp:sp modelId="{82D601C4-26CA-416D-A251-8D40ADC36B15}">
      <dsp:nvSpPr>
        <dsp:cNvPr id="0" name=""/>
        <dsp:cNvSpPr/>
      </dsp:nvSpPr>
      <dsp:spPr>
        <a:xfrm>
          <a:off x="5823918" y="85571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007D7-4E69-4BAC-8A66-EBEE0607DDC5}">
      <dsp:nvSpPr>
        <dsp:cNvPr id="0" name=""/>
        <dsp:cNvSpPr/>
      </dsp:nvSpPr>
      <dsp:spPr>
        <a:xfrm>
          <a:off x="5823918" y="174392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Ask it to help find references for particular claims</a:t>
          </a:r>
        </a:p>
      </dsp:txBody>
      <dsp:txXfrm>
        <a:off x="5823918" y="1743923"/>
        <a:ext cx="4320000" cy="648000"/>
      </dsp:txXfrm>
    </dsp:sp>
    <dsp:sp modelId="{D11FD1B3-0F32-4FC1-A458-BD94511F4DF4}">
      <dsp:nvSpPr>
        <dsp:cNvPr id="0" name=""/>
        <dsp:cNvSpPr/>
      </dsp:nvSpPr>
      <dsp:spPr>
        <a:xfrm>
          <a:off x="5823918" y="2459994"/>
          <a:ext cx="4320000" cy="1029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 sure to tell it only to include references from the MIS Literature.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Always double check to ensure that references a) exist and b) are relevant.</a:t>
          </a:r>
        </a:p>
      </dsp:txBody>
      <dsp:txXfrm>
        <a:off x="5823918" y="2459994"/>
        <a:ext cx="4320000" cy="1029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85BD-8E01-254C-8545-3524B18A08B9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4EAC6-E37C-CD41-9409-32788151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3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7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0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5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6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1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9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9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3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0FBD20-EC25-4BEE-AD5F-E459FA1E6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op view of wood desk with the plant, white keyboard, coffee in a white mug, notebook, and pen">
            <a:extLst>
              <a:ext uri="{FF2B5EF4-FFF2-40B4-BE49-F238E27FC236}">
                <a16:creationId xmlns:a16="http://schemas.microsoft.com/office/drawing/2014/main" id="{1D65C89F-2C26-6E00-326E-7863C5E1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" b="15175"/>
          <a:stretch/>
        </p:blipFill>
        <p:spPr>
          <a:xfrm>
            <a:off x="20" y="-4"/>
            <a:ext cx="12191980" cy="68580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0880"/>
            <a:ext cx="12192000" cy="3627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5CEB4-195E-FF43-2302-82EAA4F4C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199" y="2362200"/>
            <a:ext cx="6438645" cy="2400300"/>
          </a:xfrm>
        </p:spPr>
        <p:txBody>
          <a:bodyPr>
            <a:normAutofit/>
          </a:bodyPr>
          <a:lstStyle/>
          <a:p>
            <a:r>
              <a:rPr lang="en-US" sz="4800" dirty="0"/>
              <a:t>How to Write an “A” Paper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7BC3D-3FF7-94A3-6E04-8E0C52BD3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489" y="5075226"/>
            <a:ext cx="6438645" cy="11350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Gerald C. Kane, University of Georgia</a:t>
            </a:r>
          </a:p>
        </p:txBody>
      </p:sp>
    </p:spTree>
    <p:extLst>
      <p:ext uri="{BB962C8B-B14F-4D97-AF65-F5344CB8AC3E}">
        <p14:creationId xmlns:p14="http://schemas.microsoft.com/office/powerpoint/2010/main" val="276522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05AACD-5279-4270-B933-D48329B2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s of paper">
            <a:extLst>
              <a:ext uri="{FF2B5EF4-FFF2-40B4-BE49-F238E27FC236}">
                <a16:creationId xmlns:a16="http://schemas.microsoft.com/office/drawing/2014/main" id="{F6DAEE48-6F6E-FE0B-7365-38100665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65" r="10801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2105E5-2F7C-3C54-F88F-98F064F18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4238748" cy="2371660"/>
          </a:xfrm>
        </p:spPr>
        <p:txBody>
          <a:bodyPr anchor="t">
            <a:normAutofit/>
          </a:bodyPr>
          <a:lstStyle/>
          <a:p>
            <a:r>
              <a:rPr lang="en-US" dirty="0"/>
              <a:t>Discussion:</a:t>
            </a:r>
            <a:br>
              <a:rPr lang="en-US" dirty="0"/>
            </a:br>
            <a:r>
              <a:rPr lang="en-US" dirty="0"/>
              <a:t>Color By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8A394-9CF5-CF15-F5B0-59EC726D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41" y="914400"/>
            <a:ext cx="4157958" cy="5029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Discussion has a fixed formula.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400"/>
              <a:t>2-3 Paragraph summary of the paper.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400"/>
              <a:t>2-4 Theoretical Implications.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What will researchers do differently because of your paper? Only list the most important ones.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400"/>
              <a:t>1-3 Practical Implications.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If you have more than that, save them for a practitioner outlet. (Very different writing).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400"/>
              <a:t>Limitations and Future Research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I often don’t include these in the first draft.  If I knew them, I’d have already addressed them.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Really, it’s a “great points raised by reviewers that I can’t do much about now” section.</a:t>
            </a:r>
          </a:p>
        </p:txBody>
      </p:sp>
    </p:spTree>
    <p:extLst>
      <p:ext uri="{BB962C8B-B14F-4D97-AF65-F5344CB8AC3E}">
        <p14:creationId xmlns:p14="http://schemas.microsoft.com/office/powerpoint/2010/main" val="266682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9372F1-1961-45CA-9D80-070C11007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encil and answer-sheet">
            <a:extLst>
              <a:ext uri="{FF2B5EF4-FFF2-40B4-BE49-F238E27FC236}">
                <a16:creationId xmlns:a16="http://schemas.microsoft.com/office/drawing/2014/main" id="{9FEA65CE-8153-E0FC-2A25-C2568D4B48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52" r="-1" b="-1"/>
          <a:stretch>
            <a:fillRect/>
          </a:stretch>
        </p:blipFill>
        <p:spPr>
          <a:xfrm>
            <a:off x="20" y="10"/>
            <a:ext cx="73532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FF3AC-0768-683F-1827-0E661659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2362201"/>
            <a:ext cx="4413532" cy="3848100"/>
          </a:xfrm>
        </p:spPr>
        <p:txBody>
          <a:bodyPr anchor="b">
            <a:normAutofit/>
          </a:bodyPr>
          <a:lstStyle/>
          <a:p>
            <a:r>
              <a:rPr lang="en-US"/>
              <a:t>Conclusion:</a:t>
            </a:r>
            <a:br>
              <a:rPr lang="en-US"/>
            </a:br>
            <a:r>
              <a:rPr lang="en-US"/>
              <a:t>End on a positive or Provocative note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DD36A-79C1-F4CB-7EE2-61A780E08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0" y="111211"/>
            <a:ext cx="4669823" cy="663557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Don’t end with limitations, it’s such a downer; but you’ve already summarized the paper.</a:t>
            </a:r>
          </a:p>
          <a:p>
            <a:pPr>
              <a:lnSpc>
                <a:spcPct val="110000"/>
              </a:lnSpc>
            </a:pPr>
            <a:r>
              <a:rPr lang="en-US" dirty="0"/>
              <a:t>What to do?</a:t>
            </a:r>
          </a:p>
          <a:p>
            <a:pPr>
              <a:lnSpc>
                <a:spcPct val="110000"/>
              </a:lnSpc>
            </a:pPr>
            <a:r>
              <a:rPr lang="en-US" dirty="0"/>
              <a:t>Just wrap things up: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Write a paragraph or two of nice, polite, fairly generic language.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Bull Durham, “Cliches, they’re your friend.  Know them.  Use them.” 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PRO TIP: Invest in Grammarly Premium.  I think it’s the most valuable tool outside of statistics software for academics.  Just helps me avoid typos and other grammatical errors that just take time to find and fix.</a:t>
            </a:r>
          </a:p>
          <a:p>
            <a:pPr>
              <a:lnSpc>
                <a:spcPct val="11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9942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F1E851-CD33-4DE3-B862-1D439E2B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66CD4C-CE59-34C5-6EC5-E336A995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7701"/>
            <a:ext cx="3386227" cy="2406275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100"/>
              <a:t>How to write an “A” Paper: GenAI Edition</a:t>
            </a:r>
          </a:p>
        </p:txBody>
      </p:sp>
      <p:pic>
        <p:nvPicPr>
          <p:cNvPr id="7" name="Video 6" descr="Children Drawing And Coloring">
            <a:extLst>
              <a:ext uri="{FF2B5EF4-FFF2-40B4-BE49-F238E27FC236}">
                <a16:creationId xmlns:a16="http://schemas.microsoft.com/office/drawing/2014/main" id="{8BB277BC-4F4C-6FFA-2CE0-59AA107C9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660592" y="1510591"/>
            <a:ext cx="6840434" cy="3836817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93A8B15-F0E0-ADD9-0054-772F60952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293" y="3429000"/>
            <a:ext cx="4567707" cy="3429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GenAI can be a valuable writing partner, but not a replacement.  </a:t>
            </a:r>
          </a:p>
          <a:p>
            <a:pPr>
              <a:lnSpc>
                <a:spcPct val="110000"/>
              </a:lnSpc>
            </a:pPr>
            <a:r>
              <a:rPr lang="en-US" dirty="0"/>
              <a:t>Treat it like a research assistant.  </a:t>
            </a:r>
          </a:p>
          <a:p>
            <a:pPr>
              <a:lnSpc>
                <a:spcPct val="110000"/>
              </a:lnSpc>
            </a:pPr>
            <a:r>
              <a:rPr lang="en-US" dirty="0"/>
              <a:t>Get it to do mundane work, but only under close supervision.  You are responsible for final output!</a:t>
            </a:r>
          </a:p>
          <a:p>
            <a:pPr>
              <a:lnSpc>
                <a:spcPct val="110000"/>
              </a:lnSpc>
            </a:pPr>
            <a:r>
              <a:rPr lang="en-US" dirty="0"/>
              <a:t>These are my opinions only.  When in doubt, disclose what you did.</a:t>
            </a:r>
          </a:p>
        </p:txBody>
      </p:sp>
    </p:spTree>
    <p:extLst>
      <p:ext uri="{BB962C8B-B14F-4D97-AF65-F5344CB8AC3E}">
        <p14:creationId xmlns:p14="http://schemas.microsoft.com/office/powerpoint/2010/main" val="23762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5406BD-170A-483E-B0EB-0C2552ECA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s of paperwork">
            <a:extLst>
              <a:ext uri="{FF2B5EF4-FFF2-40B4-BE49-F238E27FC236}">
                <a16:creationId xmlns:a16="http://schemas.microsoft.com/office/drawing/2014/main" id="{15DB2017-3E69-4602-49EA-772F5230F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73" r="3077"/>
          <a:stretch>
            <a:fillRect/>
          </a:stretch>
        </p:blipFill>
        <p:spPr>
          <a:xfrm>
            <a:off x="20" y="10"/>
            <a:ext cx="564092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48488-CE79-969B-99EE-12586CE2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47700"/>
            <a:ext cx="4225166" cy="2420756"/>
          </a:xfrm>
        </p:spPr>
        <p:txBody>
          <a:bodyPr anchor="t">
            <a:normAutofit/>
          </a:bodyPr>
          <a:lstStyle/>
          <a:p>
            <a:r>
              <a:rPr lang="en-US" dirty="0"/>
              <a:t>Title and Abstract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44153-A306-CFDD-5619-D80E58578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628" y="128789"/>
            <a:ext cx="5740240" cy="6729211"/>
          </a:xfrm>
        </p:spPr>
        <p:txBody>
          <a:bodyPr>
            <a:normAutofit/>
          </a:bodyPr>
          <a:lstStyle/>
          <a:p>
            <a:r>
              <a:rPr lang="en-US" sz="3200" dirty="0"/>
              <a:t>Upload your entire paper to GenAI, and ask it:</a:t>
            </a:r>
          </a:p>
          <a:p>
            <a:r>
              <a:rPr lang="en-US" sz="3200" dirty="0"/>
              <a:t>To develop 10 engaging titles for the paper.</a:t>
            </a:r>
          </a:p>
          <a:p>
            <a:pPr lvl="1"/>
            <a:r>
              <a:rPr lang="en-US" sz="2800" dirty="0"/>
              <a:t>Pick the one you like the best.</a:t>
            </a:r>
          </a:p>
          <a:p>
            <a:r>
              <a:rPr lang="en-US" sz="3200" dirty="0"/>
              <a:t>To create an engaging abstract that highlights the key points and encourages people to read the paper</a:t>
            </a:r>
          </a:p>
          <a:p>
            <a:pPr lvl="1"/>
            <a:r>
              <a:rPr lang="en-US" sz="2800" dirty="0"/>
              <a:t>Ask it to include terms that would appear in a search.</a:t>
            </a:r>
          </a:p>
        </p:txBody>
      </p:sp>
    </p:spTree>
    <p:extLst>
      <p:ext uri="{BB962C8B-B14F-4D97-AF65-F5344CB8AC3E}">
        <p14:creationId xmlns:p14="http://schemas.microsoft.com/office/powerpoint/2010/main" val="91937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05AACD-5279-4270-B933-D48329B2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s of paper">
            <a:extLst>
              <a:ext uri="{FF2B5EF4-FFF2-40B4-BE49-F238E27FC236}">
                <a16:creationId xmlns:a16="http://schemas.microsoft.com/office/drawing/2014/main" id="{A67D9FEF-4129-21B7-964E-01DDDC463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65" r="10801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B8D9E-E9F6-9BE7-01B9-AAFFC1DD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4238748" cy="2371660"/>
          </a:xfrm>
        </p:spPr>
        <p:txBody>
          <a:bodyPr anchor="t">
            <a:normAutofit/>
          </a:bodyPr>
          <a:lstStyle/>
          <a:p>
            <a:r>
              <a:rPr lang="en-US" dirty="0"/>
              <a:t>Writing help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57D9-1F52-A632-2307-5C597D6DB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0"/>
            <a:ext cx="6095980" cy="68579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You should always write the first draft of a paper.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OK to ask GenAI to clean up the paper, similar to using Grammarly.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For best results, ask it to clean up the writing paragraph by paragraph.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Always check carefully to ensure it doesn’t change the meaning.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Ask co-authors to comment on versions of the paper.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Ask GenAI how you should respond to those comments, one by one.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Breaks it down into processable units, also makes it easier for you to check and confirm the recommendations.</a:t>
            </a:r>
          </a:p>
          <a:p>
            <a:pPr>
              <a:lnSpc>
                <a:spcPct val="11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24854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05AACD-5279-4270-B933-D48329B2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0899E-766B-2DB2-9807-AD51E7419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45" r="1535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35F58-C31A-C675-0D5B-BE3F2A82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4238748" cy="2371660"/>
          </a:xfrm>
        </p:spPr>
        <p:txBody>
          <a:bodyPr anchor="t">
            <a:normAutofit/>
          </a:bodyPr>
          <a:lstStyle/>
          <a:p>
            <a:r>
              <a:rPr lang="en-US" dirty="0"/>
              <a:t>Discussion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6A760-CBCF-FB32-2A70-D36B63A8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14400"/>
            <a:ext cx="5828270" cy="59435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For an MISQ Research Commentary Paper, we were not happy with how the discussion section turned out.</a:t>
            </a:r>
          </a:p>
          <a:p>
            <a:pPr>
              <a:lnSpc>
                <a:spcPct val="110000"/>
              </a:lnSpc>
            </a:pPr>
            <a:r>
              <a:rPr lang="en-US" dirty="0"/>
              <a:t>The team engaged in a structured discussion on Zoom (following the structure I outlined earlier).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Recorded the conversation and created a transcript.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Uploaded the transcript to GenAI and asked it to write the discussion section based on our conversation.</a:t>
            </a:r>
          </a:p>
          <a:p>
            <a:pPr>
              <a:lnSpc>
                <a:spcPct val="110000"/>
              </a:lnSpc>
            </a:pPr>
            <a:r>
              <a:rPr lang="en-US" dirty="0"/>
              <a:t>Results were very effective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Captured the discussion effectively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Allowed rounds of iteration far more quickly than commenting on versions.</a:t>
            </a:r>
          </a:p>
        </p:txBody>
      </p:sp>
    </p:spTree>
    <p:extLst>
      <p:ext uri="{BB962C8B-B14F-4D97-AF65-F5344CB8AC3E}">
        <p14:creationId xmlns:p14="http://schemas.microsoft.com/office/powerpoint/2010/main" val="3474587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0E1A7D-E37F-4622-979D-188B434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DEB3E-F381-8324-05B1-77F20E32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399"/>
            <a:ext cx="8396345" cy="892885"/>
          </a:xfrm>
        </p:spPr>
        <p:txBody>
          <a:bodyPr anchor="b">
            <a:normAutofit/>
          </a:bodyPr>
          <a:lstStyle/>
          <a:p>
            <a:r>
              <a:rPr lang="en-US" sz="2800" dirty="0"/>
              <a:t>USE Gen AI as friendly Reviewer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312333-D1C5-69EF-2B2E-D3ACF51F2E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868338"/>
              </p:ext>
            </p:extLst>
          </p:nvPr>
        </p:nvGraphicFramePr>
        <p:xfrm>
          <a:off x="652463" y="2635624"/>
          <a:ext cx="10891837" cy="35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0112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697111"/>
            <a:ext cx="7182644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41"/>
              </a:lnSpc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CRITICAL Framework Can Help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661492" y="1781572"/>
            <a:ext cx="10869018" cy="4379318"/>
          </a:xfrm>
          <a:prstGeom prst="roundRect">
            <a:avLst>
              <a:gd name="adj" fmla="val 181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4" name="Shape 2"/>
          <p:cNvSpPr/>
          <p:nvPr/>
        </p:nvSpPr>
        <p:spPr>
          <a:xfrm>
            <a:off x="667842" y="1787922"/>
            <a:ext cx="10856318" cy="4851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5" name="Text 3"/>
          <p:cNvSpPr/>
          <p:nvPr/>
        </p:nvSpPr>
        <p:spPr>
          <a:xfrm>
            <a:off x="856953" y="1907680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 b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Component</a:t>
            </a:r>
            <a:endParaRPr lang="en-US" sz="1458"/>
          </a:p>
        </p:txBody>
      </p:sp>
      <p:sp>
        <p:nvSpPr>
          <p:cNvPr id="6" name="Text 4"/>
          <p:cNvSpPr/>
          <p:nvPr/>
        </p:nvSpPr>
        <p:spPr>
          <a:xfrm>
            <a:off x="3574157" y="1907680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 b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Definition</a:t>
            </a:r>
            <a:endParaRPr lang="en-US" sz="1458"/>
          </a:p>
        </p:txBody>
      </p:sp>
      <p:sp>
        <p:nvSpPr>
          <p:cNvPr id="7" name="Text 5"/>
          <p:cNvSpPr/>
          <p:nvPr/>
        </p:nvSpPr>
        <p:spPr>
          <a:xfrm>
            <a:off x="7373839" y="1907680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 b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Prompt Starters</a:t>
            </a:r>
            <a:endParaRPr lang="en-US" sz="1458"/>
          </a:p>
        </p:txBody>
      </p:sp>
      <p:sp>
        <p:nvSpPr>
          <p:cNvPr id="8" name="Shape 6"/>
          <p:cNvSpPr/>
          <p:nvPr/>
        </p:nvSpPr>
        <p:spPr>
          <a:xfrm>
            <a:off x="667842" y="2273102"/>
            <a:ext cx="10856318" cy="48518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9" name="Text 7"/>
          <p:cNvSpPr/>
          <p:nvPr/>
        </p:nvSpPr>
        <p:spPr>
          <a:xfrm>
            <a:off x="856953" y="2392859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Context</a:t>
            </a:r>
            <a:endParaRPr lang="en-US" sz="1458"/>
          </a:p>
        </p:txBody>
      </p:sp>
      <p:sp>
        <p:nvSpPr>
          <p:cNvPr id="10" name="Text 8"/>
          <p:cNvSpPr/>
          <p:nvPr/>
        </p:nvSpPr>
        <p:spPr>
          <a:xfrm>
            <a:off x="3574157" y="2392859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Strategic scene and background</a:t>
            </a:r>
            <a:endParaRPr lang="en-US" sz="1458"/>
          </a:p>
        </p:txBody>
      </p:sp>
      <p:sp>
        <p:nvSpPr>
          <p:cNvPr id="11" name="Text 9"/>
          <p:cNvSpPr/>
          <p:nvPr/>
        </p:nvSpPr>
        <p:spPr>
          <a:xfrm>
            <a:off x="7373839" y="2392859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"I work for...", "We are in the process of..."</a:t>
            </a:r>
            <a:endParaRPr lang="en-US" sz="1458"/>
          </a:p>
        </p:txBody>
      </p:sp>
      <p:sp>
        <p:nvSpPr>
          <p:cNvPr id="12" name="Shape 10"/>
          <p:cNvSpPr/>
          <p:nvPr/>
        </p:nvSpPr>
        <p:spPr>
          <a:xfrm>
            <a:off x="667842" y="2758282"/>
            <a:ext cx="10856318" cy="4851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3" name="Text 11"/>
          <p:cNvSpPr/>
          <p:nvPr/>
        </p:nvSpPr>
        <p:spPr>
          <a:xfrm>
            <a:off x="856953" y="2878039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Role</a:t>
            </a:r>
            <a:endParaRPr lang="en-US" sz="1458"/>
          </a:p>
        </p:txBody>
      </p:sp>
      <p:sp>
        <p:nvSpPr>
          <p:cNvPr id="14" name="Text 12"/>
          <p:cNvSpPr/>
          <p:nvPr/>
        </p:nvSpPr>
        <p:spPr>
          <a:xfrm>
            <a:off x="3574157" y="2878039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Expert persona assignment</a:t>
            </a:r>
            <a:endParaRPr lang="en-US" sz="1458"/>
          </a:p>
        </p:txBody>
      </p:sp>
      <p:sp>
        <p:nvSpPr>
          <p:cNvPr id="15" name="Text 13"/>
          <p:cNvSpPr/>
          <p:nvPr/>
        </p:nvSpPr>
        <p:spPr>
          <a:xfrm>
            <a:off x="7373839" y="2878039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"Act as a...", "You are an expert in..."</a:t>
            </a:r>
            <a:endParaRPr lang="en-US" sz="1458"/>
          </a:p>
        </p:txBody>
      </p:sp>
      <p:sp>
        <p:nvSpPr>
          <p:cNvPr id="16" name="Shape 14"/>
          <p:cNvSpPr/>
          <p:nvPr/>
        </p:nvSpPr>
        <p:spPr>
          <a:xfrm>
            <a:off x="667842" y="3243461"/>
            <a:ext cx="10856318" cy="48518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7" name="Text 15"/>
          <p:cNvSpPr/>
          <p:nvPr/>
        </p:nvSpPr>
        <p:spPr>
          <a:xfrm>
            <a:off x="856953" y="3363219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Intent</a:t>
            </a:r>
            <a:endParaRPr lang="en-US" sz="1458"/>
          </a:p>
        </p:txBody>
      </p:sp>
      <p:sp>
        <p:nvSpPr>
          <p:cNvPr id="18" name="Text 16"/>
          <p:cNvSpPr/>
          <p:nvPr/>
        </p:nvSpPr>
        <p:spPr>
          <a:xfrm>
            <a:off x="3574157" y="3363219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Ultimate business objective</a:t>
            </a:r>
            <a:endParaRPr lang="en-US" sz="1458"/>
          </a:p>
        </p:txBody>
      </p:sp>
      <p:sp>
        <p:nvSpPr>
          <p:cNvPr id="19" name="Text 17"/>
          <p:cNvSpPr/>
          <p:nvPr/>
        </p:nvSpPr>
        <p:spPr>
          <a:xfrm>
            <a:off x="7373839" y="3363219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"The goal is to...", "I need this to..."</a:t>
            </a:r>
            <a:endParaRPr lang="en-US" sz="1458"/>
          </a:p>
        </p:txBody>
      </p:sp>
      <p:sp>
        <p:nvSpPr>
          <p:cNvPr id="20" name="Shape 18"/>
          <p:cNvSpPr/>
          <p:nvPr/>
        </p:nvSpPr>
        <p:spPr>
          <a:xfrm>
            <a:off x="667842" y="3728641"/>
            <a:ext cx="10856318" cy="4851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1" name="Text 19"/>
          <p:cNvSpPr/>
          <p:nvPr/>
        </p:nvSpPr>
        <p:spPr>
          <a:xfrm>
            <a:off x="856953" y="3848398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Task</a:t>
            </a:r>
            <a:endParaRPr lang="en-US" sz="1458"/>
          </a:p>
        </p:txBody>
      </p:sp>
      <p:sp>
        <p:nvSpPr>
          <p:cNvPr id="22" name="Text 20"/>
          <p:cNvSpPr/>
          <p:nvPr/>
        </p:nvSpPr>
        <p:spPr>
          <a:xfrm>
            <a:off x="3574157" y="3848398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Clear, actionable instruction</a:t>
            </a:r>
            <a:endParaRPr lang="en-US" sz="1458"/>
          </a:p>
        </p:txBody>
      </p:sp>
      <p:sp>
        <p:nvSpPr>
          <p:cNvPr id="23" name="Text 21"/>
          <p:cNvSpPr/>
          <p:nvPr/>
        </p:nvSpPr>
        <p:spPr>
          <a:xfrm>
            <a:off x="7373839" y="3848398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"Write a...", "Create a list of..."</a:t>
            </a:r>
            <a:endParaRPr lang="en-US" sz="1458"/>
          </a:p>
        </p:txBody>
      </p:sp>
      <p:sp>
        <p:nvSpPr>
          <p:cNvPr id="24" name="Shape 22"/>
          <p:cNvSpPr/>
          <p:nvPr/>
        </p:nvSpPr>
        <p:spPr>
          <a:xfrm>
            <a:off x="667842" y="4213820"/>
            <a:ext cx="10856318" cy="48518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5" name="Text 23"/>
          <p:cNvSpPr/>
          <p:nvPr/>
        </p:nvSpPr>
        <p:spPr>
          <a:xfrm>
            <a:off x="856953" y="4333578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Instruction</a:t>
            </a:r>
            <a:endParaRPr lang="en-US" sz="1458"/>
          </a:p>
        </p:txBody>
      </p:sp>
      <p:sp>
        <p:nvSpPr>
          <p:cNvPr id="26" name="Text 24"/>
          <p:cNvSpPr/>
          <p:nvPr/>
        </p:nvSpPr>
        <p:spPr>
          <a:xfrm>
            <a:off x="3574157" y="4333578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Steps and constraints</a:t>
            </a:r>
            <a:endParaRPr lang="en-US" sz="1458"/>
          </a:p>
        </p:txBody>
      </p:sp>
      <p:sp>
        <p:nvSpPr>
          <p:cNvPr id="27" name="Text 25"/>
          <p:cNvSpPr/>
          <p:nvPr/>
        </p:nvSpPr>
        <p:spPr>
          <a:xfrm>
            <a:off x="7373839" y="4333578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"Follow these steps...", "Do not include..."</a:t>
            </a:r>
            <a:endParaRPr lang="en-US" sz="1458"/>
          </a:p>
        </p:txBody>
      </p:sp>
      <p:sp>
        <p:nvSpPr>
          <p:cNvPr id="28" name="Shape 26"/>
          <p:cNvSpPr/>
          <p:nvPr/>
        </p:nvSpPr>
        <p:spPr>
          <a:xfrm>
            <a:off x="667842" y="4699000"/>
            <a:ext cx="10856318" cy="4851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9" name="Text 27"/>
          <p:cNvSpPr/>
          <p:nvPr/>
        </p:nvSpPr>
        <p:spPr>
          <a:xfrm>
            <a:off x="856953" y="4818757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Criteria</a:t>
            </a:r>
            <a:endParaRPr lang="en-US" sz="1458"/>
          </a:p>
        </p:txBody>
      </p:sp>
      <p:sp>
        <p:nvSpPr>
          <p:cNvPr id="30" name="Text 28"/>
          <p:cNvSpPr/>
          <p:nvPr/>
        </p:nvSpPr>
        <p:spPr>
          <a:xfrm>
            <a:off x="3574157" y="4818757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Output format requirements</a:t>
            </a:r>
            <a:endParaRPr lang="en-US" sz="1458"/>
          </a:p>
        </p:txBody>
      </p:sp>
      <p:sp>
        <p:nvSpPr>
          <p:cNvPr id="31" name="Text 29"/>
          <p:cNvSpPr/>
          <p:nvPr/>
        </p:nvSpPr>
        <p:spPr>
          <a:xfrm>
            <a:off x="7373839" y="4818757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"Format as...", "Use bullet points..."</a:t>
            </a:r>
            <a:endParaRPr lang="en-US" sz="1458"/>
          </a:p>
        </p:txBody>
      </p:sp>
      <p:sp>
        <p:nvSpPr>
          <p:cNvPr id="32" name="Shape 30"/>
          <p:cNvSpPr/>
          <p:nvPr/>
        </p:nvSpPr>
        <p:spPr>
          <a:xfrm>
            <a:off x="667842" y="5184180"/>
            <a:ext cx="10856318" cy="48518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33" name="Text 31"/>
          <p:cNvSpPr/>
          <p:nvPr/>
        </p:nvSpPr>
        <p:spPr>
          <a:xfrm>
            <a:off x="856953" y="5303937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Audience</a:t>
            </a:r>
            <a:endParaRPr lang="en-US" sz="1458"/>
          </a:p>
        </p:txBody>
      </p:sp>
      <p:sp>
        <p:nvSpPr>
          <p:cNvPr id="34" name="Text 32"/>
          <p:cNvSpPr/>
          <p:nvPr/>
        </p:nvSpPr>
        <p:spPr>
          <a:xfrm>
            <a:off x="3574157" y="5303937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End-user specification</a:t>
            </a:r>
            <a:endParaRPr lang="en-US" sz="1458"/>
          </a:p>
        </p:txBody>
      </p:sp>
      <p:sp>
        <p:nvSpPr>
          <p:cNvPr id="35" name="Text 33"/>
          <p:cNvSpPr/>
          <p:nvPr/>
        </p:nvSpPr>
        <p:spPr>
          <a:xfrm>
            <a:off x="7373839" y="5303937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"The audience is...", "Write for..."</a:t>
            </a:r>
            <a:endParaRPr lang="en-US" sz="1458"/>
          </a:p>
        </p:txBody>
      </p:sp>
      <p:sp>
        <p:nvSpPr>
          <p:cNvPr id="36" name="Shape 34"/>
          <p:cNvSpPr/>
          <p:nvPr/>
        </p:nvSpPr>
        <p:spPr>
          <a:xfrm>
            <a:off x="667842" y="5669359"/>
            <a:ext cx="10856318" cy="4851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37" name="Text 35"/>
          <p:cNvSpPr/>
          <p:nvPr/>
        </p:nvSpPr>
        <p:spPr>
          <a:xfrm>
            <a:off x="856953" y="5789117"/>
            <a:ext cx="233283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Learning</a:t>
            </a:r>
            <a:endParaRPr lang="en-US" sz="1458"/>
          </a:p>
        </p:txBody>
      </p:sp>
      <p:sp>
        <p:nvSpPr>
          <p:cNvPr id="38" name="Text 36"/>
          <p:cNvSpPr/>
          <p:nvPr/>
        </p:nvSpPr>
        <p:spPr>
          <a:xfrm>
            <a:off x="3574157" y="5789117"/>
            <a:ext cx="3415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Reasoning explanation</a:t>
            </a:r>
            <a:endParaRPr lang="en-US" sz="1458"/>
          </a:p>
        </p:txBody>
      </p:sp>
      <p:sp>
        <p:nvSpPr>
          <p:cNvPr id="39" name="Text 37"/>
          <p:cNvSpPr/>
          <p:nvPr/>
        </p:nvSpPr>
        <p:spPr>
          <a:xfrm>
            <a:off x="7373839" y="5789117"/>
            <a:ext cx="396130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458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"Explain your reasoning...", "Why..."</a:t>
            </a:r>
            <a:endParaRPr lang="en-US" sz="1458" dirty="0"/>
          </a:p>
        </p:txBody>
      </p:sp>
    </p:spTree>
    <p:extLst>
      <p:ext uri="{BB962C8B-B14F-4D97-AF65-F5344CB8AC3E}">
        <p14:creationId xmlns:p14="http://schemas.microsoft.com/office/powerpoint/2010/main" val="2317334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3319" y="277515"/>
            <a:ext cx="5728394" cy="37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Advanced Technique: Few-Shot Prompting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169503" y="1048941"/>
            <a:ext cx="1741289" cy="226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3333" i="1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Teaching by Example</a:t>
            </a:r>
            <a:endParaRPr lang="en-US" sz="3333" i="1"/>
          </a:p>
        </p:txBody>
      </p:sp>
      <p:sp>
        <p:nvSpPr>
          <p:cNvPr id="4" name="Text 2"/>
          <p:cNvSpPr/>
          <p:nvPr/>
        </p:nvSpPr>
        <p:spPr>
          <a:xfrm>
            <a:off x="169503" y="1669455"/>
            <a:ext cx="4446389" cy="1110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667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Provide one or more examples of your previously published papers so that it can imitate your style.</a:t>
            </a:r>
            <a:endParaRPr lang="en-US" sz="2667" dirty="0"/>
          </a:p>
        </p:txBody>
      </p:sp>
      <p:sp>
        <p:nvSpPr>
          <p:cNvPr id="5" name="Text 3"/>
          <p:cNvSpPr/>
          <p:nvPr/>
        </p:nvSpPr>
        <p:spPr>
          <a:xfrm>
            <a:off x="169502" y="4189910"/>
            <a:ext cx="4814017" cy="20515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3333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 even create Custom GPTs or Gems to be your writing assistant.</a:t>
            </a:r>
            <a:endParaRPr lang="en-US" sz="917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319" y="919659"/>
            <a:ext cx="6460728" cy="646072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04726" y="7720906"/>
            <a:ext cx="11333957" cy="131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00"/>
              </a:lnSpc>
            </a:pPr>
            <a:r>
              <a:rPr lang="en-US" sz="792" b="1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Example:</a:t>
            </a:r>
            <a:r>
              <a:rPr lang="en-US" sz="792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"Extract student name, course, and question following this format:"</a:t>
            </a:r>
            <a:endParaRPr lang="en-US" sz="792"/>
          </a:p>
        </p:txBody>
      </p:sp>
      <p:sp>
        <p:nvSpPr>
          <p:cNvPr id="8" name="Text 5"/>
          <p:cNvSpPr/>
          <p:nvPr/>
        </p:nvSpPr>
        <p:spPr>
          <a:xfrm>
            <a:off x="504726" y="7965579"/>
            <a:ext cx="11333957" cy="131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00"/>
              </a:lnSpc>
            </a:pPr>
            <a:r>
              <a:rPr lang="en-US" sz="792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INPUT: "Hi, this is David Banner. I'm in MKTG 3100 and wondering about the final project deadline."</a:t>
            </a:r>
            <a:endParaRPr lang="en-US" sz="792"/>
          </a:p>
        </p:txBody>
      </p:sp>
      <p:sp>
        <p:nvSpPr>
          <p:cNvPr id="9" name="Text 6"/>
          <p:cNvSpPr/>
          <p:nvPr/>
        </p:nvSpPr>
        <p:spPr>
          <a:xfrm>
            <a:off x="504726" y="8210253"/>
            <a:ext cx="11333957" cy="131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00"/>
              </a:lnSpc>
            </a:pPr>
            <a:r>
              <a:rPr lang="en-US" sz="792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OUTPUT: Name: David Banner | Course: MKTG 3100 | Question: Final project deadline</a:t>
            </a:r>
            <a:endParaRPr lang="en-US" sz="792"/>
          </a:p>
        </p:txBody>
      </p:sp>
      <p:sp>
        <p:nvSpPr>
          <p:cNvPr id="10" name="Shape 7"/>
          <p:cNvSpPr/>
          <p:nvPr/>
        </p:nvSpPr>
        <p:spPr>
          <a:xfrm>
            <a:off x="353318" y="7607399"/>
            <a:ext cx="12700" cy="847527"/>
          </a:xfrm>
          <a:prstGeom prst="rect">
            <a:avLst/>
          </a:prstGeom>
          <a:solidFill>
            <a:srgbClr val="FF954F"/>
          </a:solidFill>
          <a:ln/>
        </p:spPr>
        <p:txBody>
          <a:bodyPr/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80508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05AACD-5279-4270-B933-D48329B2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103BC-4AD3-F899-64F0-5427AFBA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47" r="31419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8E20D-6BEC-ABC1-CF2E-3F527AE7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4238748" cy="2371660"/>
          </a:xfrm>
        </p:spPr>
        <p:txBody>
          <a:bodyPr anchor="t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C4FCB-8C52-AC8A-F5AD-A41BD6789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41" y="914400"/>
            <a:ext cx="4157958" cy="5029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Gen AI is too powerful of a tool for researchers to simply ignore.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dirty="0"/>
              <a:t>BUT, it will not do the writing for you.  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Have it do routine stuff so you can focus on the value-added contributions.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Have it make suggestions that you choose from.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dirty="0"/>
              <a:t>This is your reputation on the line, don’t outsource too much to GenAI.  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US" dirty="0"/>
              <a:t>It should enhance you, </a:t>
            </a:r>
            <a:r>
              <a:rPr lang="en-US"/>
              <a:t>not replace you.</a:t>
            </a:r>
          </a:p>
        </p:txBody>
      </p:sp>
    </p:spTree>
    <p:extLst>
      <p:ext uri="{BB962C8B-B14F-4D97-AF65-F5344CB8AC3E}">
        <p14:creationId xmlns:p14="http://schemas.microsoft.com/office/powerpoint/2010/main" val="27211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05AACD-5279-4270-B933-D48329B2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of book pages">
            <a:extLst>
              <a:ext uri="{FF2B5EF4-FFF2-40B4-BE49-F238E27FC236}">
                <a16:creationId xmlns:a16="http://schemas.microsoft.com/office/drawing/2014/main" id="{991D09AB-F62E-F691-72AF-BB865077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7" r="6376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4CB93-3790-60A6-F320-4D91987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4238748" cy="2371660"/>
          </a:xfrm>
        </p:spPr>
        <p:txBody>
          <a:bodyPr anchor="t">
            <a:normAutofit/>
          </a:bodyPr>
          <a:lstStyle/>
          <a:p>
            <a:r>
              <a:rPr lang="en-US" dirty="0"/>
              <a:t>Disclaimer and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B4FB9-CBD7-8793-F201-00D305FBA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41" y="914400"/>
            <a:ext cx="4157958" cy="5029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Story of where this paper came from (in two parts).</a:t>
            </a:r>
          </a:p>
          <a:p>
            <a:pPr>
              <a:lnSpc>
                <a:spcPct val="110000"/>
              </a:lnSpc>
            </a:pPr>
            <a:r>
              <a:rPr lang="en-US" sz="1400"/>
              <a:t>Insights gathered from: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Explicit lessons during Ph.D. work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Reviewers’ comments on my submissions.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Advice that I most frequently pass on during editorial work.</a:t>
            </a:r>
          </a:p>
          <a:p>
            <a:pPr>
              <a:lnSpc>
                <a:spcPct val="110000"/>
              </a:lnSpc>
            </a:pPr>
            <a:r>
              <a:rPr lang="en-US" sz="1400"/>
              <a:t>Expressly written in light of Baird (2001).  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I intentionally did not duplicate his insights, particularly where I agreed (else, why write it?)</a:t>
            </a:r>
          </a:p>
          <a:p>
            <a:pPr lvl="1">
              <a:lnSpc>
                <a:spcPct val="110000"/>
              </a:lnSpc>
            </a:pPr>
            <a:r>
              <a:rPr lang="en-US" sz="1400"/>
              <a:t>I sought to disagree where possible to provide a little creative tension.</a:t>
            </a:r>
          </a:p>
          <a:p>
            <a:pPr>
              <a:lnSpc>
                <a:spcPct val="110000"/>
              </a:lnSpc>
            </a:pPr>
            <a:r>
              <a:rPr lang="en-US" sz="1400"/>
              <a:t>This is just one (my) approach.  Others are undoubtedly valid.</a:t>
            </a:r>
          </a:p>
        </p:txBody>
      </p:sp>
    </p:spTree>
    <p:extLst>
      <p:ext uri="{BB962C8B-B14F-4D97-AF65-F5344CB8AC3E}">
        <p14:creationId xmlns:p14="http://schemas.microsoft.com/office/powerpoint/2010/main" val="546759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FD4F-3EEC-72FB-231E-85D7D777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 paper is not: </a:t>
            </a:r>
            <a:br>
              <a:rPr lang="en-US" dirty="0"/>
            </a:br>
            <a:r>
              <a:rPr lang="en-US" dirty="0"/>
              <a:t>A simple report of your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0E497-3C58-663D-40CA-1C840E18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 are NOT simply writing what you did (I see this all the time).</a:t>
            </a:r>
          </a:p>
          <a:p>
            <a:r>
              <a:rPr lang="en-US" dirty="0"/>
              <a:t>You tell a story about why your research and its findings are important.</a:t>
            </a:r>
          </a:p>
          <a:p>
            <a:r>
              <a:rPr lang="en-US" dirty="0"/>
              <a:t>You are not lying or misrepresenting what you did, you are simply framing your research in the most compelling way possible.</a:t>
            </a:r>
          </a:p>
          <a:p>
            <a:r>
              <a:rPr lang="en-US" b="1" dirty="0"/>
              <a:t>Less is More</a:t>
            </a:r>
            <a:r>
              <a:rPr lang="en-US" dirty="0"/>
              <a:t>: Leave it out if it doesn’t help you tell this story.</a:t>
            </a:r>
          </a:p>
          <a:p>
            <a:pPr lvl="1"/>
            <a:r>
              <a:rPr lang="en-US" dirty="0"/>
              <a:t>Removing material from the paper may be the most important, difficult, and often overlooked decision (story of my dissertation paper).</a:t>
            </a:r>
          </a:p>
          <a:p>
            <a:pPr lvl="1"/>
            <a:r>
              <a:rPr lang="en-US" dirty="0"/>
              <a:t>You may leave out entire ideas or lines of inquiry that didn’t pan out, potentially saving them for another paper.</a:t>
            </a:r>
          </a:p>
          <a:p>
            <a:pPr lvl="1"/>
            <a:r>
              <a:rPr lang="en-US" dirty="0"/>
              <a:t>Months of work and entire tables may be boiled down into simple sentences or footnotes.</a:t>
            </a:r>
          </a:p>
          <a:p>
            <a:pPr lvl="1"/>
            <a:r>
              <a:rPr lang="en-US" dirty="0"/>
              <a:t>Less content means less for reviewers to complain about.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3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0E1A7D-E37F-4622-979D-188B434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0078E-435E-D90D-3D23-D9FF13D3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399"/>
            <a:ext cx="8396345" cy="892885"/>
          </a:xfrm>
        </p:spPr>
        <p:txBody>
          <a:bodyPr anchor="b">
            <a:normAutofit/>
          </a:bodyPr>
          <a:lstStyle/>
          <a:p>
            <a:r>
              <a:rPr lang="en-US" sz="2800"/>
              <a:t>insights BEFORE YOU START WRITING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D14533-C5D2-F179-2E1F-640ADA3F52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67164"/>
              </p:ext>
            </p:extLst>
          </p:nvPr>
        </p:nvGraphicFramePr>
        <p:xfrm>
          <a:off x="652463" y="2635624"/>
          <a:ext cx="10891837" cy="35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823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0E1A7D-E37F-4622-979D-188B434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05D7F-0B0D-AE6D-351E-31A483F1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399"/>
            <a:ext cx="8396345" cy="892885"/>
          </a:xfrm>
        </p:spPr>
        <p:txBody>
          <a:bodyPr anchor="b">
            <a:normAutofit/>
          </a:bodyPr>
          <a:lstStyle/>
          <a:p>
            <a:r>
              <a:rPr lang="en-US" sz="2800"/>
              <a:t>my formula for “A” papers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68C390-B4CF-88C4-22C8-96BEF1776B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558795"/>
              </p:ext>
            </p:extLst>
          </p:nvPr>
        </p:nvGraphicFramePr>
        <p:xfrm>
          <a:off x="652463" y="2635624"/>
          <a:ext cx="10891837" cy="35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826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0E1A7D-E37F-4622-979D-188B434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64D48-0F85-8D60-51CC-68875A18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399"/>
            <a:ext cx="8396345" cy="892885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Title and Abstract:</a:t>
            </a:r>
            <a:br>
              <a:rPr lang="en-US" sz="2400"/>
            </a:br>
            <a:r>
              <a:rPr lang="en-US" sz="2400"/>
              <a:t>“The First Shall be Last”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63440E2-AAC0-F3B1-9398-078B2DE96E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350197"/>
              </p:ext>
            </p:extLst>
          </p:nvPr>
        </p:nvGraphicFramePr>
        <p:xfrm>
          <a:off x="652463" y="2635624"/>
          <a:ext cx="10891837" cy="35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203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05AACD-5279-4270-B933-D48329B2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am of paper forming a curve">
            <a:extLst>
              <a:ext uri="{FF2B5EF4-FFF2-40B4-BE49-F238E27FC236}">
                <a16:creationId xmlns:a16="http://schemas.microsoft.com/office/drawing/2014/main" id="{E0E4C0EC-FF56-A751-470E-E2E63D8C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29" r="19737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D8985-FAC2-E929-9739-82D55294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4238748" cy="2371660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300"/>
              <a:t>Introduction:</a:t>
            </a:r>
            <a:br>
              <a:rPr lang="en-US" sz="3300"/>
            </a:br>
            <a:r>
              <a:rPr lang="en-US" sz="3300"/>
              <a:t>Where I spend the most time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66FE0-DE13-3B48-A333-C6C130401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578" y="132347"/>
            <a:ext cx="5739063" cy="64729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Word-for-word, I spend more time on the introduction than any other part of the paper.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It makes a succinct case for why your paper is important and why reviewers should care.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 introduction should be 2 – 2.5 pages maximum (Thank You Peter Gray, UVA).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you can’t get it down to that, you don’t yet know what the paper is about.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 I spend a TON of time on this process, moving material between the introduction and elsewhere.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Papers with 5-7 page introductions (about 50% of those I see) rarely make it far because reviewers don’t know why they should care or what they should pay attention to.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It should answer the question, “what will a reader get wrong if they don’t read your paper?” (Thank You, Brian Butler, UA).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It seems like a high bar, but that’s what it takes.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Don’t say, “this has never been studied before.”  It may not have been studied because it’s not important.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Don’t use the word “wrong,” but extension, clarification, revisiting assumptions, etc. (e.g. Davis 1971)</a:t>
            </a:r>
          </a:p>
          <a:p>
            <a:pPr lvl="1">
              <a:lnSpc>
                <a:spcPct val="11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384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0E1A7D-E37F-4622-979D-188B434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3F575-8971-96F8-9CF2-A550A56C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399"/>
            <a:ext cx="8396345" cy="892885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Theory section:</a:t>
            </a:r>
            <a:br>
              <a:rPr lang="en-US" sz="2400"/>
            </a:br>
            <a:r>
              <a:rPr lang="en-US" sz="2400"/>
              <a:t>An Unorthodox 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31140C-97D6-E8B1-CB18-0C9D3FF4D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233225"/>
              </p:ext>
            </p:extLst>
          </p:nvPr>
        </p:nvGraphicFramePr>
        <p:xfrm>
          <a:off x="652463" y="2635624"/>
          <a:ext cx="10891837" cy="35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624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B714-17A4-14A6-A2D2-242AB86F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Methods and setting: </a:t>
            </a:r>
            <a:br>
              <a:rPr lang="en-US" dirty="0"/>
            </a:br>
            <a:r>
              <a:rPr lang="en-US" dirty="0"/>
              <a:t>“All the news that Fits”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35BDB-8A7D-37D8-06BB-4AEABC83C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Here’s where you present the facts and report what you did.</a:t>
            </a:r>
          </a:p>
          <a:p>
            <a:pPr lvl="1"/>
            <a:r>
              <a:rPr lang="en-US" dirty="0"/>
              <a:t>Don’t wax philosophical about implications.  Simply, “H1 was supported, H2 was not.”</a:t>
            </a:r>
          </a:p>
          <a:p>
            <a:r>
              <a:rPr lang="en-US" dirty="0"/>
              <a:t>STILL don’t need to include every table and every analysis, summarize your methods wherever possible so you don’t get in the way of the argument and the implications.</a:t>
            </a:r>
          </a:p>
          <a:p>
            <a:pPr lvl="1"/>
            <a:r>
              <a:rPr lang="en-US" dirty="0"/>
              <a:t>Not a huge fan of the multiple tables of robustness checks that take up half the paper.</a:t>
            </a:r>
          </a:p>
          <a:p>
            <a:pPr lvl="1"/>
            <a:r>
              <a:rPr lang="en-US" dirty="0"/>
              <a:t>If necessary, provide them to reviewers and then reference them in a sentence in your paper.</a:t>
            </a:r>
          </a:p>
          <a:p>
            <a:pPr lvl="1"/>
            <a:r>
              <a:rPr lang="en-US" dirty="0"/>
              <a:t>To me, watching people do statistics is like watching paint dry.</a:t>
            </a:r>
          </a:p>
          <a:p>
            <a:r>
              <a:rPr lang="en-US" dirty="0"/>
              <a:t>Put in as much detail as you can in limited space, but don’t derail the central argument of the paper.</a:t>
            </a:r>
          </a:p>
        </p:txBody>
      </p:sp>
    </p:spTree>
    <p:extLst>
      <p:ext uri="{BB962C8B-B14F-4D97-AF65-F5344CB8AC3E}">
        <p14:creationId xmlns:p14="http://schemas.microsoft.com/office/powerpoint/2010/main" val="1583213587"/>
      </p:ext>
    </p:extLst>
  </p:cSld>
  <p:clrMapOvr>
    <a:masterClrMapping/>
  </p:clrMapOvr>
</p:sld>
</file>

<file path=ppt/theme/theme1.xml><?xml version="1.0" encoding="utf-8"?>
<a:theme xmlns:a="http://schemas.openxmlformats.org/drawingml/2006/main" name="Citation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47B547"/>
      </a:accent1>
      <a:accent2>
        <a:srgbClr val="6CB13B"/>
      </a:accent2>
      <a:accent3>
        <a:srgbClr val="98A942"/>
      </a:accent3>
      <a:accent4>
        <a:srgbClr val="B1933B"/>
      </a:accent4>
      <a:accent5>
        <a:srgbClr val="C3744D"/>
      </a:accent5>
      <a:accent6>
        <a:srgbClr val="B13B45"/>
      </a:accent6>
      <a:hlink>
        <a:srgbClr val="AF743A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2036</Words>
  <Application>Microsoft Macintosh PowerPoint</Application>
  <PresentationFormat>Widescreen</PresentationFormat>
  <Paragraphs>172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Grandview</vt:lpstr>
      <vt:lpstr>Grandview Display</vt:lpstr>
      <vt:lpstr>Marcellus</vt:lpstr>
      <vt:lpstr>Montserrat</vt:lpstr>
      <vt:lpstr>CitationVTI</vt:lpstr>
      <vt:lpstr>How to Write an “A” Paper </vt:lpstr>
      <vt:lpstr>Disclaimer and background</vt:lpstr>
      <vt:lpstr>What a paper is not:  A simple report of your research </vt:lpstr>
      <vt:lpstr>insights BEFORE YOU START WRITING</vt:lpstr>
      <vt:lpstr>my formula for “A” papers</vt:lpstr>
      <vt:lpstr>Title and Abstract: “The First Shall be Last”</vt:lpstr>
      <vt:lpstr>Introduction: Where I spend the most time writing</vt:lpstr>
      <vt:lpstr>Theory section: An Unorthodox view</vt:lpstr>
      <vt:lpstr>Methods and setting:  “All the news that Fits”</vt:lpstr>
      <vt:lpstr>Discussion: Color By Numbers</vt:lpstr>
      <vt:lpstr>Conclusion: End on a positive or Provocative note </vt:lpstr>
      <vt:lpstr>How to write an “A” Paper: GenAI Edition</vt:lpstr>
      <vt:lpstr>Title and Abstract Generator</vt:lpstr>
      <vt:lpstr>Writing help </vt:lpstr>
      <vt:lpstr>Discussion section</vt:lpstr>
      <vt:lpstr>USE Gen AI as friendly Reviewer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an “A” Paper </dc:title>
  <dc:creator>Gerald Charles Kane</dc:creator>
  <cp:lastModifiedBy>Gerald Charles Kane</cp:lastModifiedBy>
  <cp:revision>10</cp:revision>
  <dcterms:created xsi:type="dcterms:W3CDTF">2022-12-27T17:43:29Z</dcterms:created>
  <dcterms:modified xsi:type="dcterms:W3CDTF">2025-10-21T14:17:24Z</dcterms:modified>
</cp:coreProperties>
</file>