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3"/>
  </p:notesMasterIdLst>
  <p:handoutMasterIdLst>
    <p:handoutMasterId r:id="rId14"/>
  </p:handoutMasterIdLst>
  <p:sldIdLst>
    <p:sldId id="260" r:id="rId5"/>
    <p:sldId id="298" r:id="rId6"/>
    <p:sldId id="292" r:id="rId7"/>
    <p:sldId id="291" r:id="rId8"/>
    <p:sldId id="299" r:id="rId9"/>
    <p:sldId id="300" r:id="rId10"/>
    <p:sldId id="296" r:id="rId11"/>
    <p:sldId id="295" r:id="rId12"/>
  </p:sldIdLst>
  <p:sldSz cx="9144000" cy="6858000" type="screen4x3"/>
  <p:notesSz cx="9236075" cy="70104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B0"/>
    <a:srgbClr val="21254F"/>
    <a:srgbClr val="D05B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94678" autoAdjust="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002829" cy="3507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59" y="0"/>
            <a:ext cx="4002829" cy="350759"/>
          </a:xfrm>
          <a:prstGeom prst="rect">
            <a:avLst/>
          </a:prstGeom>
        </p:spPr>
        <p:txBody>
          <a:bodyPr vert="horz" wrap="square" lIns="91440" tIns="45720" rIns="91440" bIns="45720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7873FD9-5D8E-455F-AA15-CA37644BFC87}" type="datetimeFigureOut">
              <a:rPr lang="en-US" altLang="en-US"/>
              <a:t>1/2/2018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658046"/>
            <a:ext cx="4002829" cy="3507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59" y="6658046"/>
            <a:ext cx="4002829" cy="350759"/>
          </a:xfrm>
          <a:prstGeom prst="rect">
            <a:avLst/>
          </a:prstGeom>
        </p:spPr>
        <p:txBody>
          <a:bodyPr vert="horz" wrap="square" lIns="91440" tIns="45720" rIns="91440" bIns="45720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4457139-F970-4C0E-A917-EB41C71A4245}" type="slidenum">
              <a:rPr lang="en-US" altLang="en-US"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9590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002829" cy="3507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59" y="0"/>
            <a:ext cx="4002829" cy="350759"/>
          </a:xfrm>
          <a:prstGeom prst="rect">
            <a:avLst/>
          </a:prstGeom>
        </p:spPr>
        <p:txBody>
          <a:bodyPr vert="horz" wrap="square" lIns="91440" tIns="45720" rIns="91440" bIns="45720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63C6A972-423B-4F5D-B873-8E64A1D49ACB}" type="datetimeFigureOut">
              <a:rPr lang="en-US" altLang="en-US"/>
              <a:t>1/2/2018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30620"/>
            <a:ext cx="7388860" cy="3153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658046"/>
            <a:ext cx="4002829" cy="3507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59" y="6658046"/>
            <a:ext cx="4002829" cy="350759"/>
          </a:xfrm>
          <a:prstGeom prst="rect">
            <a:avLst/>
          </a:prstGeom>
        </p:spPr>
        <p:txBody>
          <a:bodyPr vert="horz" wrap="square" lIns="91440" tIns="45720" rIns="91440" bIns="45720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7365AB5C-0902-42F1-B1A5-2C0EEA78A447}" type="slidenum">
              <a:rPr lang="en-US" altLang="en-US"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38095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noFill/>
          <a:ln>
            <a:solidFill>
              <a:srgbClr val="000000"/>
            </a:solidFill>
            <a:miter lim="800000"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wrap="square" anchor="t" anchorCtr="0" compatLnSpc="1">
            <a:prstTxWarp prst="textNoShape">
              <a:avLst/>
            </a:prstTxWarp>
          </a:bodyPr>
          <a:lstStyle/>
          <a:p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E63C8153-A36F-46D3-9036-D9CDD0117E86}" type="slidenum">
              <a:rPr lang="en-US" altLang="en-US" smtClean="0"/>
              <a:t>1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76200" y="3886200"/>
            <a:ext cx="9372600" cy="2057400"/>
          </a:xfrm>
          <a:prstGeom prst="rect">
            <a:avLst/>
          </a:prstGeom>
          <a:solidFill>
            <a:srgbClr val="0070B0"/>
          </a:solidFill>
          <a:ln w="19050" cap="sq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</a:pPr>
            <a:endParaRPr lang="en-US" dirty="0"/>
          </a:p>
        </p:txBody>
      </p:sp>
      <p:pic>
        <p:nvPicPr>
          <p:cNvPr id="5" name="Picture 4" descr="AIPLAlogoBRIGHTwhite.ai"/>
          <p:cNvPicPr>
            <a:picLocks noChangeAspect="1"/>
          </p:cNvPicPr>
          <p:nvPr userDrawn="1"/>
        </p:nvPicPr>
        <p:blipFill>
          <a:blip r:embed="rId3"/>
          <a:stretch/>
        </p:blipFill>
        <p:spPr>
          <a:xfrm>
            <a:off x="-438150" y="3962400"/>
            <a:ext cx="7753350" cy="1066800"/>
          </a:xfrm>
          <a:prstGeom prst="rect">
            <a:avLst/>
          </a:prstGeom>
          <a:noFill/>
          <a:ln>
            <a:noFill/>
          </a:ln>
          <a:effectLst>
            <a:outerShdw blurRad="76200" dist="50800" dir="2700000" algn="tl" rotWithShape="0">
              <a:srgbClr val="80808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 userDrawn="1"/>
        </p:nvSpPr>
        <p:spPr>
          <a:xfrm>
            <a:off x="76200" y="4774049"/>
            <a:ext cx="8991600" cy="11182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en-US" sz="3000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entury Gothic"/>
                <a:ea typeface="ＭＳ Ｐゴシック" charset="0"/>
                <a:cs typeface="Century Gothic"/>
              </a:rPr>
              <a:t>Serving the 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entury Gothic"/>
                <a:ea typeface="ＭＳ Ｐゴシック" charset="0"/>
                <a:cs typeface="Century Gothic"/>
              </a:rPr>
              <a:t>	</a:t>
            </a:r>
            <a:r>
              <a:rPr lang="en-US" sz="4000" b="1" dirty="0">
                <a:solidFill>
                  <a:srgbClr val="D05B2C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entury Gothic"/>
                <a:ea typeface="ＭＳ Ｐゴシック" charset="0"/>
                <a:cs typeface="Century Gothic"/>
              </a:rPr>
              <a:t>Creative</a:t>
            </a:r>
            <a:r>
              <a:rPr lang="en-US" sz="4000" dirty="0">
                <a:ln>
                  <a:solidFill>
                    <a:schemeClr val="bg1"/>
                  </a:solidFill>
                </a:ln>
                <a:solidFill>
                  <a:srgbClr val="D05B2C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entury Gothic"/>
                <a:ea typeface="ＭＳ Ｐゴシック" charset="0"/>
                <a:cs typeface="Century Gothic"/>
              </a:rPr>
              <a:t> </a:t>
            </a:r>
            <a:r>
              <a:rPr lang="en-US" sz="3000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entury Gothic"/>
                <a:ea typeface="ＭＳ Ｐゴシック" charset="0"/>
                <a:cs typeface="Century Gothic"/>
              </a:rPr>
              <a:t>and </a:t>
            </a:r>
            <a:r>
              <a:rPr lang="en-US" sz="4000" b="1" dirty="0">
                <a:solidFill>
                  <a:srgbClr val="D05B2C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entury Gothic"/>
                <a:ea typeface="ＭＳ Ｐゴシック" charset="0"/>
                <a:cs typeface="Century Gothic"/>
              </a:rPr>
              <a:t>Legal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rgbClr val="D05B2C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entury Gothic"/>
                <a:ea typeface="ＭＳ Ｐゴシック" charset="0"/>
                <a:cs typeface="Century Gothic"/>
              </a:rPr>
              <a:t> </a:t>
            </a:r>
            <a:r>
              <a:rPr lang="en-US" sz="3000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entury Gothic"/>
                <a:ea typeface="ＭＳ Ｐゴシック" charset="0"/>
                <a:cs typeface="Century Gothic"/>
              </a:rPr>
              <a:t>Communities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286000"/>
            <a:ext cx="6400800" cy="1295400"/>
          </a:xfrm>
        </p:spPr>
        <p:txBody>
          <a:bodyPr/>
          <a:lstStyle>
            <a:lvl1pPr marL="0" indent="0" algn="ctr">
              <a:buNone/>
              <a:defRPr sz="2600" i="1">
                <a:solidFill>
                  <a:srgbClr val="21254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04552" y="457200"/>
            <a:ext cx="8342572" cy="1470025"/>
          </a:xfrm>
        </p:spPr>
        <p:txBody>
          <a:bodyPr anchor="ctr"/>
          <a:lstStyle>
            <a:lvl1pPr algn="ctr">
              <a:defRPr lang="en-US">
                <a:solidFill>
                  <a:srgbClr val="21254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2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D1B95-B392-4780-93C0-2D829A76D035}" type="slidenum">
              <a:rPr lang="en-US" altLang="en-US"/>
              <a:t>‹#›</a:t>
            </a:fld>
            <a:endParaRPr lang="en-US" alt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63675"/>
            <a:ext cx="2011680" cy="4632325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463675"/>
            <a:ext cx="5562600" cy="4632326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457200"/>
            <a:ext cx="6324600" cy="838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0" indent="0">
              <a:buFontTx/>
              <a:buNone/>
              <a:defRPr sz="5000" b="0" i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en-US" dirty="0"/>
              <a:t>© </a:t>
            </a:r>
            <a:r>
              <a:rPr lang="en-US" altLang="en-US" sz="2000" b="1" i="1" dirty="0">
                <a:latin typeface="Bank Gothic Medium BT" charset="0"/>
              </a:rPr>
              <a:t>AIPLA</a:t>
            </a:r>
            <a:r>
              <a:rPr lang="en-US" altLang="en-US" sz="2000" i="1" dirty="0">
                <a:latin typeface="Bank Gothic Medium BT" charset="0"/>
              </a:rPr>
              <a:t> </a:t>
            </a:r>
            <a:r>
              <a:rPr lang="en-US" altLang="en-US" dirty="0"/>
              <a:t>2015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1673E77-884E-40E9-8C98-A421B8F9A926}" type="slidenum">
              <a:rPr lang="en-US" altLang="en-US"/>
              <a:t>‹#›</a:t>
            </a:fld>
            <a:endParaRPr lang="en-US" alt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2057400"/>
            <a:ext cx="7772400" cy="4114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457200"/>
            <a:ext cx="6324600" cy="838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0" indent="0">
              <a:buFontTx/>
              <a:buNone/>
              <a:defRPr sz="5000" b="0" i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en-US" dirty="0"/>
              <a:t>© </a:t>
            </a:r>
            <a:r>
              <a:rPr lang="en-US" altLang="en-US" sz="2000" b="1" i="1" dirty="0">
                <a:latin typeface="Bank Gothic Medium BT" charset="0"/>
              </a:rPr>
              <a:t>AIPLA</a:t>
            </a:r>
            <a:r>
              <a:rPr lang="en-US" altLang="en-US" sz="2000" i="1" dirty="0">
                <a:latin typeface="Bank Gothic Medium BT" charset="0"/>
              </a:rPr>
              <a:t> </a:t>
            </a:r>
            <a:r>
              <a:rPr lang="en-US" altLang="en-US" dirty="0"/>
              <a:t>2016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C85F44D-4B9C-4944-A167-AA51D2C786B3}" type="slidenum">
              <a:rPr lang="en-US" altLang="en-US"/>
              <a:t>‹#›</a:t>
            </a:fld>
            <a:endParaRPr lang="en-US" alt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7772400" cy="6397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2163762"/>
            <a:ext cx="3749040" cy="4008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2163762"/>
            <a:ext cx="3749040" cy="4008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457200"/>
            <a:ext cx="6324600" cy="838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0" indent="0">
              <a:buFontTx/>
              <a:buNone/>
              <a:defRPr sz="5000" b="0" i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en-US" dirty="0"/>
              <a:t>© </a:t>
            </a:r>
            <a:r>
              <a:rPr lang="en-US" altLang="en-US" sz="2000" b="1" i="1" dirty="0">
                <a:latin typeface="Bank Gothic Medium BT" charset="0"/>
              </a:rPr>
              <a:t>AIPLA</a:t>
            </a:r>
            <a:r>
              <a:rPr lang="en-US" altLang="en-US" sz="2000" i="1" dirty="0">
                <a:latin typeface="Bank Gothic Medium BT" charset="0"/>
              </a:rPr>
              <a:t> </a:t>
            </a:r>
            <a:r>
              <a:rPr lang="en-US" altLang="en-US" dirty="0"/>
              <a:t>2015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90A462-5C2B-42E8-B499-2A639C4B8E16}" type="slidenum">
              <a:rPr lang="en-US" altLang="en-US"/>
              <a:t>‹#›</a:t>
            </a:fld>
            <a:endParaRPr lang="en-US" alt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7772400" cy="609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1336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1"/>
                </a:solidFill>
                <a:latin typeface="Century Gothic"/>
                <a:ea typeface="+mj-ea"/>
                <a:cs typeface="Century Gothic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21336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1"/>
                </a:solidFill>
                <a:latin typeface="Century Gothic"/>
                <a:ea typeface="+mj-ea"/>
                <a:cs typeface="Century Gothic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895600"/>
            <a:ext cx="3733800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895600"/>
            <a:ext cx="3733800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457200"/>
            <a:ext cx="6324600" cy="838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0" indent="0">
              <a:buFontTx/>
              <a:buNone/>
              <a:defRPr sz="5000" b="0" i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en-US" dirty="0"/>
              <a:t>© </a:t>
            </a:r>
            <a:r>
              <a:rPr lang="en-US" altLang="en-US" sz="2000" b="1" i="1" dirty="0">
                <a:latin typeface="Bank Gothic Medium BT" charset="0"/>
              </a:rPr>
              <a:t>AIPLA</a:t>
            </a:r>
            <a:r>
              <a:rPr lang="en-US" altLang="en-US" sz="2000" i="1" dirty="0">
                <a:latin typeface="Bank Gothic Medium BT" charset="0"/>
              </a:rPr>
              <a:t> </a:t>
            </a:r>
            <a:r>
              <a:rPr lang="en-US" altLang="en-US" dirty="0"/>
              <a:t>2015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75BF60B-55EA-435C-9145-ED64326E4EBB}" type="slidenum">
              <a:rPr lang="en-US" altLang="en-US"/>
              <a:t>‹#›</a:t>
            </a:fld>
            <a:endParaRPr lang="en-US" alt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7772400" cy="685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457200"/>
            <a:ext cx="6324600" cy="838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0" indent="0">
              <a:buFontTx/>
              <a:buNone/>
              <a:defRPr sz="5000" b="0" i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en-US" dirty="0"/>
              <a:t>© </a:t>
            </a:r>
            <a:r>
              <a:rPr lang="en-US" altLang="en-US" sz="2000" b="1" i="1" dirty="0">
                <a:latin typeface="Bank Gothic Medium BT" charset="0"/>
              </a:rPr>
              <a:t>AIPLA</a:t>
            </a:r>
            <a:r>
              <a:rPr lang="en-US" altLang="en-US" sz="2000" i="1" dirty="0">
                <a:latin typeface="Bank Gothic Medium BT" charset="0"/>
              </a:rPr>
              <a:t> </a:t>
            </a:r>
            <a:r>
              <a:rPr lang="en-US" altLang="en-US" dirty="0"/>
              <a:t>2015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7A1E5CE-CC32-44A4-8DD7-028D380DCFF5}" type="slidenum">
              <a:rPr lang="en-US" altLang="en-US"/>
              <a:t>‹#›</a:t>
            </a:fld>
            <a:endParaRPr lang="en-US" alt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457200"/>
            <a:ext cx="6324600" cy="838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0" indent="0">
              <a:buFontTx/>
              <a:buNone/>
              <a:defRPr sz="5000" b="0" i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en-US" dirty="0"/>
              <a:t>© </a:t>
            </a:r>
            <a:r>
              <a:rPr lang="en-US" altLang="en-US" sz="2000" b="1" i="1" dirty="0">
                <a:latin typeface="Bank Gothic Medium BT" charset="0"/>
              </a:rPr>
              <a:t>AIPLA</a:t>
            </a:r>
            <a:r>
              <a:rPr lang="en-US" altLang="en-US" sz="2000" i="1" dirty="0">
                <a:latin typeface="Bank Gothic Medium BT" charset="0"/>
              </a:rPr>
              <a:t> </a:t>
            </a:r>
            <a:r>
              <a:rPr lang="en-US" altLang="en-US" dirty="0"/>
              <a:t>2015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160489E-D129-4D54-92A3-B55CB860FA0B}" type="slidenum">
              <a:rPr lang="en-US" altLang="en-US"/>
              <a:t>‹#›</a:t>
            </a:fld>
            <a:endParaRPr lang="en-US" alt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7772400" cy="609600"/>
          </a:xfrm>
        </p:spPr>
        <p:txBody>
          <a:bodyPr/>
          <a:lstStyle>
            <a:lvl1pPr algn="l">
              <a:buNone/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2133600"/>
            <a:ext cx="1905000" cy="39624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2133600"/>
            <a:ext cx="5715000" cy="3962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457200"/>
            <a:ext cx="6324600" cy="838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0" indent="0">
              <a:buFontTx/>
              <a:buNone/>
              <a:defRPr sz="5000" b="0" i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en-US" dirty="0"/>
              <a:t>© </a:t>
            </a:r>
            <a:r>
              <a:rPr lang="en-US" altLang="en-US" sz="2000" b="1" i="1" dirty="0">
                <a:latin typeface="Bank Gothic Medium BT" charset="0"/>
              </a:rPr>
              <a:t>AIPLA</a:t>
            </a:r>
            <a:r>
              <a:rPr lang="en-US" altLang="en-US" sz="2000" i="1" dirty="0">
                <a:latin typeface="Bank Gothic Medium BT" charset="0"/>
              </a:rPr>
              <a:t> </a:t>
            </a:r>
            <a:r>
              <a:rPr lang="en-US" altLang="en-US" dirty="0"/>
              <a:t>2015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3D94421-B5AF-4E2D-9F09-A226E63E420A}" type="slidenum">
              <a:rPr lang="en-US" altLang="en-US"/>
              <a:t>‹#›</a:t>
            </a:fld>
            <a:endParaRPr lang="en-US" alt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457200"/>
            <a:ext cx="6324600" cy="838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0" indent="0">
              <a:buFontTx/>
              <a:buNone/>
              <a:defRPr sz="5000" b="0" i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46050" y="6208713"/>
            <a:ext cx="457200" cy="457200"/>
          </a:xfrm>
        </p:spPr>
        <p:txBody>
          <a:bodyPr/>
          <a:lstStyle/>
          <a:p>
            <a:fld id="{2B9C2589-B277-48B1-81CD-9447681F73E9}" type="slidenum">
              <a:rPr lang="en-US" altLang="en-US"/>
              <a:t>‹#›</a:t>
            </a:fld>
            <a:endParaRPr lang="en-US" alt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altLang="en-US" dirty="0"/>
              <a:t>© </a:t>
            </a:r>
            <a:r>
              <a:rPr lang="en-US" altLang="en-US" sz="2000" b="1" i="1" dirty="0">
                <a:latin typeface="Bank Gothic Medium BT" charset="0"/>
              </a:rPr>
              <a:t>AIPLA</a:t>
            </a:r>
            <a:r>
              <a:rPr lang="en-US" altLang="en-US" sz="2000" i="1" dirty="0">
                <a:latin typeface="Bank Gothic Medium BT" charset="0"/>
              </a:rPr>
              <a:t> </a:t>
            </a:r>
            <a:r>
              <a:rPr lang="en-US" altLang="en-US" dirty="0"/>
              <a:t>2015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7772400" cy="609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7400"/>
            <a:ext cx="7772400" cy="40386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457200"/>
            <a:ext cx="6324600" cy="838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0" indent="0">
              <a:buFontTx/>
              <a:buNone/>
              <a:defRPr sz="5000" b="0" i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en-US" dirty="0"/>
              <a:t>© </a:t>
            </a:r>
            <a:r>
              <a:rPr lang="en-US" altLang="en-US" sz="2000" b="1" i="1" dirty="0">
                <a:latin typeface="Bank Gothic Medium BT" charset="0"/>
              </a:rPr>
              <a:t>AIPLA</a:t>
            </a:r>
            <a:r>
              <a:rPr lang="en-US" altLang="en-US" sz="2000" i="1" dirty="0">
                <a:latin typeface="Bank Gothic Medium BT" charset="0"/>
              </a:rPr>
              <a:t> </a:t>
            </a:r>
            <a:r>
              <a:rPr lang="en-US" altLang="en-US" dirty="0"/>
              <a:t>2015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3D9642-C18B-4838-9FCF-8E28325D5038}" type="slidenum">
              <a:rPr lang="en-US" altLang="en-US"/>
              <a:t>‹#›</a:t>
            </a:fld>
            <a:endParaRPr lang="en-US" alt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7772400" cy="7318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91440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>
          <a:xfrm>
            <a:off x="914400" y="2209800"/>
            <a:ext cx="7772400" cy="3810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391400" y="61722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70B0"/>
                </a:solidFill>
                <a:latin typeface="Century Gothic" pitchFamily="34" charset="0"/>
              </a:defRPr>
            </a:lvl1pPr>
          </a:lstStyle>
          <a:p>
            <a:r>
              <a:rPr lang="en-US" altLang="en-US" dirty="0"/>
              <a:t>© </a:t>
            </a:r>
            <a:r>
              <a:rPr lang="en-US" altLang="en-US" sz="2000" b="1" i="1" dirty="0">
                <a:latin typeface="Bank Gothic Medium BT" charset="0"/>
              </a:rPr>
              <a:t>AIPLA</a:t>
            </a:r>
            <a:r>
              <a:rPr lang="en-US" altLang="en-US" sz="2000" i="1" dirty="0">
                <a:latin typeface="Bank Gothic Medium BT" charset="0"/>
              </a:rPr>
              <a:t> </a:t>
            </a:r>
            <a:r>
              <a:rPr lang="en-US" altLang="en-US" dirty="0"/>
              <a:t>2015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anchor="ctr" anchorCtr="1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400">
                <a:solidFill>
                  <a:srgbClr val="FFFFFF"/>
                </a:solidFill>
                <a:latin typeface="Century Gothic" pitchFamily="34" charset="0"/>
              </a:defRPr>
            </a:lvl1pPr>
          </a:lstStyle>
          <a:p>
            <a:fld id="{E52356BD-07B7-4644-BD7B-81CF8C6C127B}" type="slidenum">
              <a:rPr lang="en-US" altLang="en-US"/>
              <a:t>‹#›</a:t>
            </a:fld>
            <a:endParaRPr lang="en-US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28600"/>
            <a:ext cx="9144000" cy="762000"/>
          </a:xfrm>
          <a:prstGeom prst="rect">
            <a:avLst/>
          </a:prstGeom>
          <a:solidFill>
            <a:srgbClr val="D05B2C"/>
          </a:solidFill>
          <a:ln w="19050" cap="sq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/>
          <a:stretch/>
        </p:blipFill>
        <p:spPr>
          <a:xfrm>
            <a:off x="-228600" y="381000"/>
            <a:ext cx="4035425" cy="555625"/>
          </a:xfrm>
          <a:prstGeom prst="rect">
            <a:avLst/>
          </a:prstGeom>
          <a:noFill/>
          <a:ln>
            <a:noFill/>
          </a:ln>
          <a:effectLst>
            <a:outerShdw blurRad="50800" dist="38100" dir="3600019" algn="tl" rotWithShape="0">
              <a:srgbClr val="80808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40" r:id="rId8"/>
    <p:sldLayoutId id="2147484037" r:id="rId9"/>
    <p:sldLayoutId id="2147484038" r:id="rId10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rgbClr val="21254F"/>
          </a:solidFill>
          <a:latin typeface="Century Gothic"/>
          <a:ea typeface="ＭＳ Ｐゴシック" charset="0"/>
          <a:cs typeface="Century Gothic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21254F"/>
          </a:solidFill>
          <a:latin typeface="Century Gothic" charset="0"/>
          <a:ea typeface="ＭＳ Ｐゴシック" charset="0"/>
          <a:cs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21254F"/>
          </a:solidFill>
          <a:latin typeface="Century Gothic" charset="0"/>
          <a:ea typeface="ＭＳ Ｐゴシック" charset="0"/>
          <a:cs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21254F"/>
          </a:solidFill>
          <a:latin typeface="Century Gothic" charset="0"/>
          <a:ea typeface="ＭＳ Ｐゴシック" charset="0"/>
          <a:cs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21254F"/>
          </a:solidFill>
          <a:latin typeface="Century Gothic" charset="0"/>
          <a:ea typeface="ＭＳ Ｐゴシック" charset="0"/>
          <a:cs typeface="Century Gothic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rgbClr val="21254F"/>
          </a:solidFill>
          <a:latin typeface="Century Gothic"/>
          <a:ea typeface="ＭＳ Ｐゴシック" charset="0"/>
          <a:cs typeface="Century Gothic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§"/>
        <a:defRPr sz="2400" kern="1200">
          <a:solidFill>
            <a:srgbClr val="21254F"/>
          </a:solidFill>
          <a:latin typeface="Century Gothic"/>
          <a:ea typeface="ＭＳ Ｐゴシック" charset="0"/>
          <a:cs typeface="Century Gothic"/>
        </a:defRPr>
      </a:lvl2pPr>
      <a:lvl3pPr marL="822325" indent="-228600" algn="l" rtl="0" eaLnBrk="0" fontAlgn="base" hangingPunct="0">
        <a:lnSpc>
          <a:spcPct val="80000"/>
        </a:lnSpc>
        <a:spcBef>
          <a:spcPts val="375"/>
        </a:spcBef>
        <a:spcAft>
          <a:spcPct val="0"/>
        </a:spcAft>
        <a:buClr>
          <a:schemeClr val="accent1"/>
        </a:buClr>
        <a:buSzPct val="85000"/>
        <a:buFont typeface="Courier New" pitchFamily="49" charset="0"/>
        <a:buChar char="o"/>
        <a:defRPr sz="2000" i="1" kern="1200">
          <a:solidFill>
            <a:srgbClr val="21254F"/>
          </a:solidFill>
          <a:latin typeface="Century Gothic"/>
          <a:ea typeface="ＭＳ Ｐゴシック" charset="0"/>
          <a:cs typeface="Century Gothic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q"/>
        <a:defRPr kern="1200">
          <a:solidFill>
            <a:srgbClr val="21254F"/>
          </a:solidFill>
          <a:latin typeface="Century Gothic"/>
          <a:ea typeface="ＭＳ Ｐゴシック" charset="0"/>
          <a:cs typeface="Century Gothic"/>
        </a:defRPr>
      </a:lvl4pPr>
      <a:lvl5pPr marL="1371600" indent="-228600" algn="l" rtl="0" eaLnBrk="0" fontAlgn="base" hangingPunct="0">
        <a:lnSpc>
          <a:spcPct val="80000"/>
        </a:lnSpc>
        <a:spcBef>
          <a:spcPts val="375"/>
        </a:spcBef>
        <a:spcAft>
          <a:spcPct val="0"/>
        </a:spcAft>
        <a:buClr>
          <a:srgbClr val="D6784E"/>
        </a:buClr>
        <a:buSzPct val="75000"/>
        <a:buFont typeface="Wingdings" pitchFamily="2" charset="2"/>
        <a:buChar char="²"/>
        <a:defRPr sz="1600" i="1" kern="1200">
          <a:solidFill>
            <a:schemeClr val="tx1"/>
          </a:solidFill>
          <a:latin typeface="Century Gothic"/>
          <a:ea typeface="ＭＳ Ｐゴシック" charset="0"/>
          <a:cs typeface="Century Gothic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6"/>
          <p:cNvSpPr>
            <a:spLocks noGrp="1"/>
          </p:cNvSpPr>
          <p:nvPr>
            <p:ph type="ctrTitle"/>
          </p:nvPr>
        </p:nvSpPr>
        <p:spPr>
          <a:xfrm>
            <a:off x="404813" y="685800"/>
            <a:ext cx="8342312" cy="2209800"/>
          </a:xfrm>
        </p:spPr>
        <p:txBody>
          <a:bodyPr/>
          <a:lstStyle/>
          <a:p>
            <a:r>
              <a:rPr lang="en-US" altLang="en-US" b="1" dirty="0">
                <a:latin typeface="Century Gothic" pitchFamily="34" charset="0"/>
                <a:ea typeface="ＭＳ Ｐゴシック" pitchFamily="34" charset="-128"/>
                <a:cs typeface="Century Gothic" pitchFamily="34" charset="0"/>
              </a:rPr>
              <a:t>IP Practice Committee Trip Planning Overview</a:t>
            </a:r>
            <a:endParaRPr altLang="en-US" dirty="0">
              <a:latin typeface="Century Gothic" pitchFamily="34" charset="0"/>
              <a:ea typeface="ＭＳ Ｐゴシック" pitchFamily="34" charset="-128"/>
              <a:cs typeface="Century Gothic" pitchFamily="34" charset="0"/>
            </a:endParaRPr>
          </a:p>
        </p:txBody>
      </p:sp>
      <p:sp>
        <p:nvSpPr>
          <p:cNvPr id="4100" name="Slide Number Placeholder 4"/>
          <p:cNvSpPr>
            <a:spLocks noGrp="1"/>
          </p:cNvSpPr>
          <p:nvPr>
            <p:ph type="sldNum" sz="quarter" idx="10"/>
          </p:nvPr>
        </p:nvSpPr>
        <p:spPr>
          <a:ln>
            <a:round/>
          </a:ln>
        </p:spPr>
        <p:txBody>
          <a:bodyPr/>
          <a:lstStyle/>
          <a:p>
            <a:fld id="{E77AECBC-C4D9-4F7E-8084-CAD60836B2C2}" type="slidenum">
              <a:rPr lang="en-US" altLang="en-US" smtClean="0">
                <a:cs typeface="Century Gothic" pitchFamily="34" charset="0"/>
              </a:rPr>
              <a:t>1</a:t>
            </a:fld>
            <a:endParaRPr lang="en-US" altLang="en-US" dirty="0">
              <a:cs typeface="Century Gothic" pitchFamily="34" charset="0"/>
            </a:endParaRPr>
          </a:p>
        </p:txBody>
      </p:sp>
      <p:sp>
        <p:nvSpPr>
          <p:cNvPr id="4101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7848600" y="6096000"/>
            <a:ext cx="1905000" cy="457200"/>
          </a:xfrm>
          <a:noFill/>
          <a:ln>
            <a:miter lim="800000"/>
          </a:ln>
        </p:spPr>
        <p:txBody>
          <a:bodyPr/>
          <a:lstStyle/>
          <a:p>
            <a:r>
              <a:rPr lang="en-US" altLang="en-US" dirty="0">
                <a:solidFill>
                  <a:srgbClr val="D05B2C"/>
                </a:solidFill>
                <a:cs typeface="Century Gothic" pitchFamily="34" charset="0"/>
              </a:rPr>
              <a:t>© AIPLA 2016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1"/>
          <p:cNvSpPr>
            <a:spLocks noGrp="1"/>
          </p:cNvSpPr>
          <p:nvPr>
            <p:ph sz="quarter" idx="1"/>
          </p:nvPr>
        </p:nvSpPr>
        <p:spPr>
          <a:xfrm>
            <a:off x="533400" y="1295400"/>
            <a:ext cx="8001000" cy="4876800"/>
          </a:xfrm>
        </p:spPr>
        <p:txBody>
          <a:bodyPr/>
          <a:lstStyle/>
          <a:p>
            <a:pPr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Pre-Trip Planning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Planning calls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Discuss logistics and update AIPLA leadership on issues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Checklist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Dates and Locations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Check logistics on travel means and time of locations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Propose dates/locations to HQ for approval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Reach out to other organizations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US IP Attaches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Foreign Governmental Agencies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Local Bar Associations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Local AIPPI Chapters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Local Women in IP Law Chapters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Formal Meeting Requests and Invitations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Letters drafted for and signed by AIPLA President</a:t>
            </a:r>
            <a:endParaRPr lang="en-US" dirty="0">
              <a:solidFill>
                <a:srgbClr val="0070B0"/>
              </a:solidFill>
              <a:latin typeface="Perpetua (Body)"/>
            </a:endParaRPr>
          </a:p>
          <a:p>
            <a:pPr lvl="1">
              <a:buFont typeface="Georgia" panose="02040502050405020303" pitchFamily="18" charset="0"/>
              <a:buChar char="●"/>
            </a:pPr>
            <a:endParaRPr lang="en-US" i="0" dirty="0">
              <a:solidFill>
                <a:srgbClr val="0070B0"/>
              </a:solidFill>
              <a:latin typeface="Perpetua (Body)"/>
            </a:endParaRPr>
          </a:p>
          <a:p>
            <a:pPr lvl="2">
              <a:buFont typeface="Georgia" panose="02040502050405020303" pitchFamily="18" charset="0"/>
              <a:buChar char="●"/>
            </a:pPr>
            <a:endParaRPr lang="en-US" i="0" dirty="0">
              <a:solidFill>
                <a:srgbClr val="0070B0"/>
              </a:solidFill>
              <a:latin typeface="Perpetua (Body)"/>
            </a:endParaRPr>
          </a:p>
        </p:txBody>
      </p:sp>
      <p:sp>
        <p:nvSpPr>
          <p:cNvPr id="512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altLang="en-US" dirty="0">
              <a:latin typeface="Century Gothic" pitchFamily="34" charset="0"/>
              <a:ea typeface="ＭＳ Ｐゴシック" pitchFamily="34" charset="-128"/>
              <a:cs typeface="Century Gothic" pitchFamily="34" charset="0"/>
            </a:endParaRP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4"/>
          </p:nvPr>
        </p:nvSpPr>
        <p:spPr>
          <a:ln>
            <a:round/>
          </a:ln>
        </p:spPr>
        <p:txBody>
          <a:bodyPr/>
          <a:lstStyle/>
          <a:p>
            <a:fld id="{6B7FF324-838E-4099-90DC-B071F9C61903}" type="slidenum">
              <a:rPr lang="en-US" altLang="en-US" smtClean="0">
                <a:cs typeface="Century Gothic" pitchFamily="34" charset="0"/>
              </a:rPr>
              <a:t>2</a:t>
            </a:fld>
            <a:endParaRPr lang="en-US" altLang="en-US" dirty="0">
              <a:cs typeface="Century Gothic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7391400" y="6172200"/>
            <a:ext cx="1905000" cy="457200"/>
          </a:xfrm>
          <a:noFill/>
          <a:ln>
            <a:miter lim="800000"/>
          </a:ln>
        </p:spPr>
        <p:txBody>
          <a:bodyPr/>
          <a:lstStyle/>
          <a:p>
            <a:r>
              <a:rPr lang="en-US" altLang="en-US" dirty="0">
                <a:cs typeface="Century Gothic" pitchFamily="34" charset="0"/>
              </a:rPr>
              <a:t>© </a:t>
            </a:r>
            <a:r>
              <a:rPr lang="en-US" altLang="en-US" sz="2000" b="1" i="1" dirty="0">
                <a:latin typeface="Bank Gothic Medium BT" charset="0"/>
                <a:cs typeface="Century Gothic" pitchFamily="34" charset="0"/>
              </a:rPr>
              <a:t>AIPLA</a:t>
            </a:r>
            <a:r>
              <a:rPr lang="en-US" altLang="en-US" sz="2000" i="1" dirty="0">
                <a:latin typeface="Bank Gothic Medium BT" charset="0"/>
                <a:cs typeface="Century Gothic" pitchFamily="34" charset="0"/>
              </a:rPr>
              <a:t> </a:t>
            </a:r>
            <a:r>
              <a:rPr lang="en-US" altLang="en-US" dirty="0">
                <a:cs typeface="Century Gothic" pitchFamily="34" charset="0"/>
              </a:rPr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79418596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1"/>
          <p:cNvSpPr>
            <a:spLocks noGrp="1"/>
          </p:cNvSpPr>
          <p:nvPr>
            <p:ph sz="quarter" idx="1"/>
          </p:nvPr>
        </p:nvSpPr>
        <p:spPr>
          <a:xfrm>
            <a:off x="381000" y="1295400"/>
            <a:ext cx="8382000" cy="4876800"/>
          </a:xfrm>
        </p:spPr>
        <p:txBody>
          <a:bodyPr/>
          <a:lstStyle/>
          <a:p>
            <a:pPr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Pre-Trip Planning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Preparing Trip Books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Assign committee member to prepare Trip Notebook as trip is being planned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Trip book size and sharing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Allow enough travel time between locations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Hotel selection must accommodate large groups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Luggage drop off prior to meetings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Agenda – send outlook invites for individual meetings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Bios – limited in length</a:t>
            </a:r>
          </a:p>
          <a:p>
            <a:pPr lvl="2">
              <a:buFont typeface="Georgia" panose="02040502050405020303" pitchFamily="18" charset="0"/>
              <a:buChar char="●"/>
            </a:pPr>
            <a:endParaRPr lang="en-US" i="0" dirty="0">
              <a:solidFill>
                <a:srgbClr val="0070B0"/>
              </a:solidFill>
              <a:latin typeface="Perpetua (Body)"/>
            </a:endParaRP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4"/>
          </p:nvPr>
        </p:nvSpPr>
        <p:spPr>
          <a:ln>
            <a:round/>
          </a:ln>
        </p:spPr>
        <p:txBody>
          <a:bodyPr/>
          <a:lstStyle/>
          <a:p>
            <a:fld id="{6B7FF324-838E-4099-90DC-B071F9C61903}" type="slidenum">
              <a:rPr lang="en-US" altLang="en-US" smtClean="0">
                <a:cs typeface="Century Gothic" pitchFamily="34" charset="0"/>
              </a:rPr>
              <a:t>3</a:t>
            </a:fld>
            <a:endParaRPr lang="en-US" altLang="en-US" dirty="0">
              <a:cs typeface="Century Gothic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7391400" y="6172200"/>
            <a:ext cx="1905000" cy="457200"/>
          </a:xfrm>
          <a:noFill/>
          <a:ln>
            <a:miter lim="800000"/>
          </a:ln>
        </p:spPr>
        <p:txBody>
          <a:bodyPr/>
          <a:lstStyle/>
          <a:p>
            <a:r>
              <a:rPr lang="en-US" altLang="en-US" dirty="0">
                <a:cs typeface="Century Gothic" pitchFamily="34" charset="0"/>
              </a:rPr>
              <a:t>© </a:t>
            </a:r>
            <a:r>
              <a:rPr lang="en-US" altLang="en-US" sz="2000" b="1" i="1" dirty="0">
                <a:latin typeface="Bank Gothic Medium BT" charset="0"/>
                <a:cs typeface="Century Gothic" pitchFamily="34" charset="0"/>
              </a:rPr>
              <a:t>AIPLA</a:t>
            </a:r>
            <a:r>
              <a:rPr lang="en-US" altLang="en-US" sz="2000" i="1" dirty="0">
                <a:latin typeface="Bank Gothic Medium BT" charset="0"/>
                <a:cs typeface="Century Gothic" pitchFamily="34" charset="0"/>
              </a:rPr>
              <a:t> </a:t>
            </a:r>
            <a:r>
              <a:rPr lang="en-US" altLang="en-US" dirty="0">
                <a:cs typeface="Century Gothic" pitchFamily="34" charset="0"/>
              </a:rPr>
              <a:t>2016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12081-EE14-4D3E-B7FE-9A8AFEF9EE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2468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077200" cy="4876800"/>
          </a:xfrm>
        </p:spPr>
        <p:txBody>
          <a:bodyPr/>
          <a:lstStyle/>
          <a:p>
            <a:pPr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Pre-Trip Planning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Delegate Selection based on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ExCo/Board Members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Seniority in AIPLA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Seniority in Committee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Members of AIPPI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Presenters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Diversity</a:t>
            </a:r>
          </a:p>
          <a:p>
            <a:pPr lvl="3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Subject Matter</a:t>
            </a:r>
          </a:p>
          <a:p>
            <a:pPr lvl="3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In-House/Private Practitioner</a:t>
            </a:r>
          </a:p>
          <a:p>
            <a:pPr lvl="3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Gender/Age/Race</a:t>
            </a:r>
          </a:p>
          <a:p>
            <a:pPr lvl="3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Location (US/Home Country)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Meetings limited to 25 delegates</a:t>
            </a:r>
            <a:endParaRPr lang="en-US" i="0" dirty="0">
              <a:solidFill>
                <a:srgbClr val="0070B0"/>
              </a:solidFill>
              <a:latin typeface="Perpetua (Body)"/>
            </a:endParaRPr>
          </a:p>
          <a:p>
            <a:pPr lvl="2">
              <a:buFont typeface="Georgia" panose="02040502050405020303" pitchFamily="18" charset="0"/>
              <a:buChar char="●"/>
            </a:pPr>
            <a:endParaRPr lang="en-US" dirty="0">
              <a:solidFill>
                <a:srgbClr val="0070B0"/>
              </a:solidFill>
              <a:latin typeface="Perpetua (Body)"/>
            </a:endParaRPr>
          </a:p>
          <a:p>
            <a:pPr lvl="2">
              <a:buFont typeface="Georgia" panose="02040502050405020303" pitchFamily="18" charset="0"/>
              <a:buChar char="●"/>
            </a:pPr>
            <a:endParaRPr lang="en-US" dirty="0">
              <a:solidFill>
                <a:srgbClr val="0070B0"/>
              </a:solidFill>
              <a:latin typeface="Perpetua (Body)"/>
            </a:endParaRPr>
          </a:p>
          <a:p>
            <a:pPr marL="0" indent="0">
              <a:buNone/>
            </a:pPr>
            <a:endParaRPr lang="en-US" sz="2800" dirty="0">
              <a:solidFill>
                <a:srgbClr val="0070B0"/>
              </a:solidFill>
              <a:latin typeface="Perpetua (Body)"/>
            </a:endParaRPr>
          </a:p>
          <a:p>
            <a:pPr>
              <a:buFont typeface="Georgia" panose="02040502050405020303" pitchFamily="18" charset="0"/>
              <a:buChar char="●"/>
            </a:pPr>
            <a:endParaRPr lang="en-US" altLang="en-US" sz="2800" dirty="0">
              <a:solidFill>
                <a:srgbClr val="0070B0"/>
              </a:solidFill>
              <a:latin typeface="Perpetua (Body)"/>
              <a:ea typeface="ＭＳ Ｐゴシック" pitchFamily="34" charset="-128"/>
            </a:endParaRP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4"/>
          </p:nvPr>
        </p:nvSpPr>
        <p:spPr>
          <a:ln>
            <a:round/>
          </a:ln>
        </p:spPr>
        <p:txBody>
          <a:bodyPr/>
          <a:lstStyle/>
          <a:p>
            <a:fld id="{6B7FF324-838E-4099-90DC-B071F9C61903}" type="slidenum">
              <a:rPr lang="en-US" altLang="en-US" smtClean="0">
                <a:cs typeface="Century Gothic" pitchFamily="34" charset="0"/>
              </a:rPr>
              <a:t>4</a:t>
            </a:fld>
            <a:endParaRPr lang="en-US" altLang="en-US" dirty="0">
              <a:cs typeface="Century Gothic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7391400" y="6172200"/>
            <a:ext cx="1905000" cy="457200"/>
          </a:xfrm>
          <a:noFill/>
          <a:ln>
            <a:miter lim="800000"/>
          </a:ln>
        </p:spPr>
        <p:txBody>
          <a:bodyPr/>
          <a:lstStyle/>
          <a:p>
            <a:r>
              <a:rPr lang="en-US" altLang="en-US" dirty="0">
                <a:cs typeface="Century Gothic" pitchFamily="34" charset="0"/>
              </a:rPr>
              <a:t>© </a:t>
            </a:r>
            <a:r>
              <a:rPr lang="en-US" altLang="en-US" sz="2000" b="1" i="1" dirty="0">
                <a:latin typeface="Bank Gothic Medium BT" charset="0"/>
                <a:cs typeface="Century Gothic" pitchFamily="34" charset="0"/>
              </a:rPr>
              <a:t>AIPLA</a:t>
            </a:r>
            <a:r>
              <a:rPr lang="en-US" altLang="en-US" sz="2000" i="1" dirty="0">
                <a:latin typeface="Bank Gothic Medium BT" charset="0"/>
                <a:cs typeface="Century Gothic" pitchFamily="34" charset="0"/>
              </a:rPr>
              <a:t> </a:t>
            </a:r>
            <a:r>
              <a:rPr lang="en-US" altLang="en-US" dirty="0">
                <a:cs typeface="Century Gothic" pitchFamily="34" charset="0"/>
              </a:rPr>
              <a:t>2016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8F980-BCC7-4214-AD94-5694020725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95195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1"/>
          <p:cNvSpPr>
            <a:spLocks noGrp="1"/>
          </p:cNvSpPr>
          <p:nvPr>
            <p:ph sz="quarter" idx="1"/>
          </p:nvPr>
        </p:nvSpPr>
        <p:spPr>
          <a:xfrm>
            <a:off x="533400" y="1524000"/>
            <a:ext cx="8001000" cy="4876800"/>
          </a:xfrm>
        </p:spPr>
        <p:txBody>
          <a:bodyPr/>
          <a:lstStyle/>
          <a:p>
            <a:pPr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Programming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Propose topics of interest to foreign organizations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Prosecution/litigation/trademark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Case law updates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Local development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Speaker selection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Plan networking breakfast/dinner/reception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Determine in advance who pays (delegates, foreign organization, etc.) and collection of money to offset incidental expenses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Allow leadership meeting time formally/informally</a:t>
            </a:r>
          </a:p>
          <a:p>
            <a:pPr lvl="2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Sponsorships</a:t>
            </a:r>
          </a:p>
          <a:p>
            <a:pPr lvl="1">
              <a:buFont typeface="Georgia" panose="02040502050405020303" pitchFamily="18" charset="0"/>
              <a:buChar char="●"/>
            </a:pPr>
            <a:endParaRPr lang="en-US" i="0" dirty="0">
              <a:solidFill>
                <a:srgbClr val="0070B0"/>
              </a:solidFill>
              <a:latin typeface="Perpetua (Body)"/>
            </a:endParaRP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4"/>
          </p:nvPr>
        </p:nvSpPr>
        <p:spPr>
          <a:ln>
            <a:round/>
          </a:ln>
        </p:spPr>
        <p:txBody>
          <a:bodyPr/>
          <a:lstStyle/>
          <a:p>
            <a:fld id="{6B7FF324-838E-4099-90DC-B071F9C61903}" type="slidenum">
              <a:rPr lang="en-US" altLang="en-US" smtClean="0">
                <a:cs typeface="Century Gothic" pitchFamily="34" charset="0"/>
              </a:rPr>
              <a:t>5</a:t>
            </a:fld>
            <a:endParaRPr lang="en-US" altLang="en-US" dirty="0">
              <a:cs typeface="Century Gothic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7391400" y="6172200"/>
            <a:ext cx="1905000" cy="457200"/>
          </a:xfrm>
          <a:noFill/>
          <a:ln>
            <a:miter lim="800000"/>
          </a:ln>
        </p:spPr>
        <p:txBody>
          <a:bodyPr/>
          <a:lstStyle/>
          <a:p>
            <a:r>
              <a:rPr lang="en-US" altLang="en-US" dirty="0">
                <a:cs typeface="Century Gothic" pitchFamily="34" charset="0"/>
              </a:rPr>
              <a:t>© </a:t>
            </a:r>
            <a:r>
              <a:rPr lang="en-US" altLang="en-US" sz="2000" b="1" i="1" dirty="0">
                <a:latin typeface="Bank Gothic Medium BT" charset="0"/>
                <a:cs typeface="Century Gothic" pitchFamily="34" charset="0"/>
              </a:rPr>
              <a:t>AIPLA</a:t>
            </a:r>
            <a:r>
              <a:rPr lang="en-US" altLang="en-US" sz="2000" i="1" dirty="0">
                <a:latin typeface="Bank Gothic Medium BT" charset="0"/>
                <a:cs typeface="Century Gothic" pitchFamily="34" charset="0"/>
              </a:rPr>
              <a:t> </a:t>
            </a:r>
            <a:r>
              <a:rPr lang="en-US" altLang="en-US" dirty="0">
                <a:cs typeface="Century Gothic" pitchFamily="34" charset="0"/>
              </a:rPr>
              <a:t>2016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B625D-A55C-46D5-8979-652FC65A30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3955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1"/>
          <p:cNvSpPr>
            <a:spLocks noGrp="1"/>
          </p:cNvSpPr>
          <p:nvPr>
            <p:ph sz="quarter" idx="1"/>
          </p:nvPr>
        </p:nvSpPr>
        <p:spPr>
          <a:xfrm>
            <a:off x="533400" y="1524000"/>
            <a:ext cx="8001000" cy="4876800"/>
          </a:xfrm>
        </p:spPr>
        <p:txBody>
          <a:bodyPr/>
          <a:lstStyle/>
          <a:p>
            <a:pPr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Presentations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Use AIPLA Template with disclaimer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Do NOT include positions inconsistent with AIPLA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Avoid personal positions inconsistent with AIPLA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Do NOT include content offensive to local cultures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Send HQ final presentations for approval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Send approved presentations and bios to organizations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Keep presentations on thumb drive during trip</a:t>
            </a:r>
          </a:p>
          <a:p>
            <a:pPr lvl="1">
              <a:buFont typeface="Georgia" panose="02040502050405020303" pitchFamily="18" charset="0"/>
              <a:buChar char="●"/>
            </a:pPr>
            <a:endParaRPr lang="en-US" i="0" dirty="0">
              <a:solidFill>
                <a:srgbClr val="0070B0"/>
              </a:solidFill>
              <a:latin typeface="Perpetua (Body)"/>
            </a:endParaRP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4"/>
          </p:nvPr>
        </p:nvSpPr>
        <p:spPr>
          <a:ln>
            <a:round/>
          </a:ln>
        </p:spPr>
        <p:txBody>
          <a:bodyPr/>
          <a:lstStyle/>
          <a:p>
            <a:fld id="{6B7FF324-838E-4099-90DC-B071F9C61903}" type="slidenum">
              <a:rPr lang="en-US" altLang="en-US" smtClean="0">
                <a:cs typeface="Century Gothic" pitchFamily="34" charset="0"/>
              </a:rPr>
              <a:t>6</a:t>
            </a:fld>
            <a:endParaRPr lang="en-US" altLang="en-US" dirty="0">
              <a:cs typeface="Century Gothic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7391400" y="6172200"/>
            <a:ext cx="1905000" cy="457200"/>
          </a:xfrm>
          <a:noFill/>
          <a:ln>
            <a:miter lim="800000"/>
          </a:ln>
        </p:spPr>
        <p:txBody>
          <a:bodyPr/>
          <a:lstStyle/>
          <a:p>
            <a:r>
              <a:rPr lang="en-US" altLang="en-US" dirty="0">
                <a:cs typeface="Century Gothic" pitchFamily="34" charset="0"/>
              </a:rPr>
              <a:t>© </a:t>
            </a:r>
            <a:r>
              <a:rPr lang="en-US" altLang="en-US" sz="2000" b="1" i="1" dirty="0">
                <a:latin typeface="Bank Gothic Medium BT" charset="0"/>
                <a:cs typeface="Century Gothic" pitchFamily="34" charset="0"/>
              </a:rPr>
              <a:t>AIPLA</a:t>
            </a:r>
            <a:r>
              <a:rPr lang="en-US" altLang="en-US" sz="2000" i="1" dirty="0">
                <a:latin typeface="Bank Gothic Medium BT" charset="0"/>
                <a:cs typeface="Century Gothic" pitchFamily="34" charset="0"/>
              </a:rPr>
              <a:t> </a:t>
            </a:r>
            <a:r>
              <a:rPr lang="en-US" altLang="en-US" dirty="0">
                <a:cs typeface="Century Gothic" pitchFamily="34" charset="0"/>
              </a:rPr>
              <a:t>2016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6108A-4A35-4C12-90AD-48A76F3F1C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081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1"/>
          <p:cNvSpPr>
            <a:spLocks noGrp="1"/>
          </p:cNvSpPr>
          <p:nvPr>
            <p:ph sz="quarter" idx="1"/>
          </p:nvPr>
        </p:nvSpPr>
        <p:spPr>
          <a:xfrm>
            <a:off x="533400" y="1371600"/>
            <a:ext cx="8001000" cy="4876800"/>
          </a:xfrm>
        </p:spPr>
        <p:txBody>
          <a:bodyPr/>
          <a:lstStyle/>
          <a:p>
            <a:pPr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Preparing and submitting Trip Reports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Assign delegates to take notes during specific meetings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Send AIPLA HQ final report within one month of trip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Final report will be a public document, so ensure no sensitive content</a:t>
            </a: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4"/>
          </p:nvPr>
        </p:nvSpPr>
        <p:spPr>
          <a:ln>
            <a:round/>
          </a:ln>
        </p:spPr>
        <p:txBody>
          <a:bodyPr/>
          <a:lstStyle/>
          <a:p>
            <a:fld id="{6B7FF324-838E-4099-90DC-B071F9C61903}" type="slidenum">
              <a:rPr lang="en-US" altLang="en-US" smtClean="0">
                <a:cs typeface="Century Gothic" pitchFamily="34" charset="0"/>
              </a:rPr>
              <a:t>7</a:t>
            </a:fld>
            <a:endParaRPr lang="en-US" altLang="en-US" dirty="0">
              <a:cs typeface="Century Gothic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7391400" y="6172200"/>
            <a:ext cx="1905000" cy="457200"/>
          </a:xfrm>
          <a:noFill/>
          <a:ln>
            <a:miter lim="800000"/>
          </a:ln>
        </p:spPr>
        <p:txBody>
          <a:bodyPr/>
          <a:lstStyle/>
          <a:p>
            <a:r>
              <a:rPr lang="en-US" altLang="en-US" dirty="0">
                <a:cs typeface="Century Gothic" pitchFamily="34" charset="0"/>
              </a:rPr>
              <a:t>© </a:t>
            </a:r>
            <a:r>
              <a:rPr lang="en-US" altLang="en-US" sz="2000" b="1" i="1" dirty="0">
                <a:latin typeface="Bank Gothic Medium BT" charset="0"/>
                <a:cs typeface="Century Gothic" pitchFamily="34" charset="0"/>
              </a:rPr>
              <a:t>AIPLA</a:t>
            </a:r>
            <a:r>
              <a:rPr lang="en-US" altLang="en-US" sz="2000" i="1" dirty="0">
                <a:latin typeface="Bank Gothic Medium BT" charset="0"/>
                <a:cs typeface="Century Gothic" pitchFamily="34" charset="0"/>
              </a:rPr>
              <a:t> </a:t>
            </a:r>
            <a:r>
              <a:rPr lang="en-US" altLang="en-US" dirty="0">
                <a:cs typeface="Century Gothic" pitchFamily="34" charset="0"/>
              </a:rPr>
              <a:t>2016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F06F0-068B-4E72-9747-351F138E6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2297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1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8305800" cy="4876800"/>
          </a:xfrm>
        </p:spPr>
        <p:txBody>
          <a:bodyPr/>
          <a:lstStyle/>
          <a:p>
            <a:pPr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Trip Etiquette Guidelines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US-based delegates must attend all meetings/events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Home Country-based delegates may attend select meetings/events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Arrive on time at lobby for group transportation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Arrive early to exchange business cards before meeting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Be seated at start of meeting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Maintain professionalism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i="0" dirty="0">
                <a:solidFill>
                  <a:srgbClr val="0070B0"/>
                </a:solidFill>
                <a:latin typeface="Perpetua (Body)"/>
              </a:rPr>
              <a:t>Take turns paying for taxis</a:t>
            </a:r>
          </a:p>
          <a:p>
            <a:pPr lvl="1">
              <a:buFont typeface="Georgia" panose="02040502050405020303" pitchFamily="18" charset="0"/>
              <a:buChar char="●"/>
            </a:pPr>
            <a:r>
              <a:rPr lang="en-US" dirty="0">
                <a:solidFill>
                  <a:srgbClr val="0070B0"/>
                </a:solidFill>
                <a:latin typeface="Perpetua (Body)"/>
              </a:rPr>
              <a:t>Inform chair of any deviation from trip agenda</a:t>
            </a:r>
            <a:endParaRPr lang="en-US" i="0" dirty="0">
              <a:solidFill>
                <a:srgbClr val="0070B0"/>
              </a:solidFill>
              <a:latin typeface="Perpetua (Body)"/>
            </a:endParaRP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4"/>
          </p:nvPr>
        </p:nvSpPr>
        <p:spPr>
          <a:ln>
            <a:round/>
          </a:ln>
        </p:spPr>
        <p:txBody>
          <a:bodyPr/>
          <a:lstStyle/>
          <a:p>
            <a:fld id="{6B7FF324-838E-4099-90DC-B071F9C61903}" type="slidenum">
              <a:rPr lang="en-US" altLang="en-US" smtClean="0">
                <a:cs typeface="Century Gothic" pitchFamily="34" charset="0"/>
              </a:rPr>
              <a:t>8</a:t>
            </a:fld>
            <a:endParaRPr lang="en-US" altLang="en-US" dirty="0">
              <a:cs typeface="Century Gothic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7391400" y="6172200"/>
            <a:ext cx="1905000" cy="457200"/>
          </a:xfrm>
          <a:noFill/>
          <a:ln>
            <a:miter lim="800000"/>
          </a:ln>
        </p:spPr>
        <p:txBody>
          <a:bodyPr/>
          <a:lstStyle/>
          <a:p>
            <a:r>
              <a:rPr lang="en-US" altLang="en-US" dirty="0">
                <a:cs typeface="Century Gothic" pitchFamily="34" charset="0"/>
              </a:rPr>
              <a:t>© </a:t>
            </a:r>
            <a:r>
              <a:rPr lang="en-US" altLang="en-US" sz="2000" b="1" i="1" dirty="0">
                <a:latin typeface="Bank Gothic Medium BT" charset="0"/>
                <a:cs typeface="Century Gothic" pitchFamily="34" charset="0"/>
              </a:rPr>
              <a:t>AIPLA</a:t>
            </a:r>
            <a:r>
              <a:rPr lang="en-US" altLang="en-US" sz="2000" i="1" dirty="0">
                <a:latin typeface="Bank Gothic Medium BT" charset="0"/>
                <a:cs typeface="Century Gothic" pitchFamily="34" charset="0"/>
              </a:rPr>
              <a:t> </a:t>
            </a:r>
            <a:r>
              <a:rPr lang="en-US" altLang="en-US" dirty="0">
                <a:cs typeface="Century Gothic" pitchFamily="34" charset="0"/>
              </a:rPr>
              <a:t>2016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78A7E-3E8E-47E5-B58C-DF12951701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8763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18444"/>
  <p:tag name="AS_OS" val="Microsoft Windows NT 6.1.7601 Service Pack 1"/>
  <p:tag name="AS_RELEASE_DATE" val="2014.07.11"/>
  <p:tag name="AS_TITLE" val="Aspose.Slides for .NET 4.0"/>
  <p:tag name="AS_VERSION" val="14.5.0.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IPLA PPT TEMPLATE - OLD">
  <a:themeElements>
    <a:clrScheme name="AIPLA 2014-15 Branding Theme">
      <a:dk1>
        <a:srgbClr val="21254F"/>
      </a:dk1>
      <a:lt1>
        <a:sysClr val="window" lastClr="FFFFFF"/>
      </a:lt1>
      <a:dk2>
        <a:srgbClr val="696464"/>
      </a:dk2>
      <a:lt2>
        <a:srgbClr val="E9E5DC"/>
      </a:lt2>
      <a:accent1>
        <a:srgbClr val="D05B2C"/>
      </a:accent1>
      <a:accent2>
        <a:srgbClr val="0070B0"/>
      </a:accent2>
      <a:accent3>
        <a:srgbClr val="2897C8"/>
      </a:accent3>
      <a:accent4>
        <a:srgbClr val="21254F"/>
      </a:accent4>
      <a:accent5>
        <a:srgbClr val="D6784E"/>
      </a:accent5>
      <a:accent6>
        <a:srgbClr val="3C809D"/>
      </a:accent6>
      <a:hlink>
        <a:srgbClr val="2E94C3"/>
      </a:hlink>
      <a:folHlink>
        <a:srgbClr val="323854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eaLnBrk="1" hangingPunct="1">
          <a:defRPr sz="5000" dirty="0" smtClean="0">
            <a:solidFill>
              <a:schemeClr val="bg1"/>
            </a:solidFill>
            <a:latin typeface="Century Gothic" charset="0"/>
            <a:cs typeface="Century Gothic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cation_x0020_Date xmlns="ade7672b-7a94-4c13-a1a6-d9b3b06fd88f" xsi:nil="true"/>
    <SqtRequiredMembership xmlns="6729fdf1-c563-410f-8d87-9a3f8fb16a88">;#Any;#AIPLA Members,AIPLA Owners,AIPLA Staff;#</SqtRequiredMembership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IPLA Document" ma:contentTypeID="0x0101009D456425FF03624382BC68CA562540FC002A0EFC9C8CABBC4E9DC6292B0B13EEDF" ma:contentTypeVersion="4" ma:contentTypeDescription="" ma:contentTypeScope="" ma:versionID="d5ae85dd2b3a5b0ee47a5a1b6408b2be">
  <xsd:schema xmlns:xsd="http://www.w3.org/2001/XMLSchema" xmlns:xs="http://www.w3.org/2001/XMLSchema" xmlns:p="http://schemas.microsoft.com/office/2006/metadata/properties" xmlns:ns2="ade7672b-7a94-4c13-a1a6-d9b3b06fd88f" xmlns:ns3="6729fdf1-c563-410f-8d87-9a3f8fb16a88" targetNamespace="http://schemas.microsoft.com/office/2006/metadata/properties" ma:root="true" ma:fieldsID="6bbcc5109f2057abe5bd7f1f4c4a5f08" ns2:_="" ns3:_="">
    <xsd:import namespace="ade7672b-7a94-4c13-a1a6-d9b3b06fd88f"/>
    <xsd:import namespace="6729fdf1-c563-410f-8d87-9a3f8fb16a88"/>
    <xsd:element name="properties">
      <xsd:complexType>
        <xsd:sequence>
          <xsd:element name="documentManagement">
            <xsd:complexType>
              <xsd:all>
                <xsd:element ref="ns2:Publication_x0020_Date" minOccurs="0"/>
                <xsd:element ref="ns3:SqtRequiredMembershi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e7672b-7a94-4c13-a1a6-d9b3b06fd88f" elementFormDefault="qualified">
    <xsd:import namespace="http://schemas.microsoft.com/office/2006/documentManagement/types"/>
    <xsd:import namespace="http://schemas.microsoft.com/office/infopath/2007/PartnerControls"/>
    <xsd:element name="Publication_x0020_Date" ma:index="8" nillable="true" ma:displayName="Publication Date" ma:description="This column is used to determine the publication date of AIPLA Documents" ma:format="DateOnly" ma:internalName="Publication_x0020_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29fdf1-c563-410f-8d87-9a3f8fb16a88" elementFormDefault="qualified">
    <xsd:import namespace="http://schemas.microsoft.com/office/2006/documentManagement/types"/>
    <xsd:import namespace="http://schemas.microsoft.com/office/infopath/2007/PartnerControls"/>
    <xsd:element name="SqtRequiredMembership" ma:index="9" nillable="true" ma:displayName="Required Membership" ma:internalName="SqtRequiredMembership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665C75-A4CC-4E11-BF92-75F13303E55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6729fdf1-c563-410f-8d87-9a3f8fb16a88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metadata/properties"/>
    <ds:schemaRef ds:uri="ade7672b-7a94-4c13-a1a6-d9b3b06fd88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11188E0-A827-4C58-AC52-258DEE5D31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e7672b-7a94-4c13-a1a6-d9b3b06fd88f"/>
    <ds:schemaRef ds:uri="6729fdf1-c563-410f-8d87-9a3f8fb16a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96F313-E439-45AB-A9CA-B9D83FF428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</TotalTime>
  <Words>401</Words>
  <Application>Microsoft Office PowerPoint</Application>
  <PresentationFormat>On-screen Show (4:3)</PresentationFormat>
  <Paragraphs>88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1" baseType="lpstr">
      <vt:lpstr>ＭＳ Ｐゴシック</vt:lpstr>
      <vt:lpstr>Arial</vt:lpstr>
      <vt:lpstr>Bank Gothic Medium BT</vt:lpstr>
      <vt:lpstr>Calibri</vt:lpstr>
      <vt:lpstr>Century Gothic</vt:lpstr>
      <vt:lpstr>Courier New</vt:lpstr>
      <vt:lpstr>Franklin Gothic Book</vt:lpstr>
      <vt:lpstr>Georgia</vt:lpstr>
      <vt:lpstr>Perpetua</vt:lpstr>
      <vt:lpstr>Perpetua (Body)</vt:lpstr>
      <vt:lpstr>Wingdings</vt:lpstr>
      <vt:lpstr>Wingdings 2</vt:lpstr>
      <vt:lpstr>AIPLA PPT TEMPLATE - OLD</vt:lpstr>
      <vt:lpstr>IP Practice Committee Trip Planning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Advocacy Activities of the American Intellectual Property Law Association (AIPLA)</dc:title>
  <dc:creator>Lisa Jorgenson</dc:creator>
  <cp:lastModifiedBy>Elisabeth Piper</cp:lastModifiedBy>
  <cp:revision>42</cp:revision>
  <cp:lastPrinted>2016-01-22T16:03:53Z</cp:lastPrinted>
  <dcterms:created xsi:type="dcterms:W3CDTF">2015-06-06T12:09:18Z</dcterms:created>
  <dcterms:modified xsi:type="dcterms:W3CDTF">2018-01-02T19:20:18Z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0x0101009D456425FF03624382BC68CA562540FC002A0EFC9C8CABBC4E9DC6292B0B13EEDF</vt:lpwstr>
  </property>
</Properties>
</file>