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5313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106262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5939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21252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656561" algn="l" defTabSz="1062624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3187873" algn="l" defTabSz="1062624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719185" algn="l" defTabSz="1062624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4250497" algn="l" defTabSz="1062624" rtl="0" eaLnBrk="1" latinLnBrk="0" hangingPunct="1">
      <a:defRPr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6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ECFF"/>
    <a:srgbClr val="66FFFF"/>
    <a:srgbClr val="66CCFF"/>
    <a:srgbClr val="003399"/>
    <a:srgbClr val="0033CC"/>
    <a:srgbClr val="18387D"/>
    <a:srgbClr val="15397D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6" autoAdjust="0"/>
    <p:restoredTop sz="94660"/>
  </p:normalViewPr>
  <p:slideViewPr>
    <p:cSldViewPr>
      <p:cViewPr varScale="1">
        <p:scale>
          <a:sx n="60" d="100"/>
          <a:sy n="60" d="100"/>
        </p:scale>
        <p:origin x="2774" y="38"/>
      </p:cViewPr>
      <p:guideLst>
        <p:guide orient="horz" pos="2866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40"/>
            <a:ext cx="3172240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t" anchorCtr="0" compatLnSpc="1">
            <a:prstTxWarp prst="textNoShape">
              <a:avLst/>
            </a:prstTxWarp>
          </a:bodyPr>
          <a:lstStyle>
            <a:lvl1pPr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2961" y="-1640"/>
            <a:ext cx="3172239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t" anchorCtr="0" compatLnSpc="1">
            <a:prstTxWarp prst="textNoShape">
              <a:avLst/>
            </a:prstTxWarp>
          </a:bodyPr>
          <a:lstStyle>
            <a:lvl1pPr algn="r"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72240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b" anchorCtr="0" compatLnSpc="1">
            <a:prstTxWarp prst="textNoShape">
              <a:avLst/>
            </a:prstTxWarp>
          </a:bodyPr>
          <a:lstStyle>
            <a:lvl1pPr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2961" y="9119173"/>
            <a:ext cx="3172239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b" anchorCtr="0" compatLnSpc="1">
            <a:prstTxWarp prst="textNoShape">
              <a:avLst/>
            </a:prstTxWarp>
          </a:bodyPr>
          <a:lstStyle>
            <a:lvl1pPr algn="r"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48A62A3-084F-43DF-AF93-D79A52007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8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640"/>
            <a:ext cx="3172240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t" anchorCtr="0" compatLnSpc="1">
            <a:prstTxWarp prst="textNoShape">
              <a:avLst/>
            </a:prstTxWarp>
          </a:bodyPr>
          <a:lstStyle>
            <a:lvl1pPr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1" y="-1640"/>
            <a:ext cx="3172239" cy="48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t" anchorCtr="0" compatLnSpc="1">
            <a:prstTxWarp prst="textNoShape">
              <a:avLst/>
            </a:prstTxWarp>
          </a:bodyPr>
          <a:lstStyle>
            <a:lvl1pPr algn="r"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72240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b" anchorCtr="0" compatLnSpc="1">
            <a:prstTxWarp prst="textNoShape">
              <a:avLst/>
            </a:prstTxWarp>
          </a:bodyPr>
          <a:lstStyle>
            <a:lvl1pPr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1" y="9119173"/>
            <a:ext cx="3172239" cy="48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06" tIns="0" rIns="19806" bIns="0" numCol="1" anchor="b" anchorCtr="0" compatLnSpc="1">
            <a:prstTxWarp prst="textNoShape">
              <a:avLst/>
            </a:prstTxWarp>
          </a:bodyPr>
          <a:lstStyle>
            <a:lvl1pPr algn="r" defTabSz="974855" eaLnBrk="0" hangingPunct="0">
              <a:defRPr sz="1000" i="1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FA2405B-7903-4998-BDF5-014517824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76475" y="735013"/>
            <a:ext cx="2762250" cy="35766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036" y="4557947"/>
            <a:ext cx="5365474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28" tIns="49513" rIns="99028" bIns="49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3472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123504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546071" algn="l" defTabSz="1123504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1095831" algn="l" defTabSz="1123504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636368" algn="l" defTabSz="1123504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2189818" algn="l" defTabSz="1123504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656561" algn="l" defTabSz="53131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87873" algn="l" defTabSz="53131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19185" algn="l" defTabSz="53131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50497" algn="l" defTabSz="53131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3A7DF2-9E8F-4CF7-9062-CF6E84359E7B}" type="slidenum">
              <a:rPr lang="en-US" smtClean="0">
                <a:latin typeface="Times New Roman" pitchFamily="18" charset="0"/>
                <a:ea typeface="ＭＳ Ｐゴシック" pitchFamily="34" charset="-128"/>
              </a:rPr>
              <a:pPr>
                <a:defRPr/>
              </a:pPr>
              <a:t>1</a:t>
            </a:fld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4141304" y="-1640"/>
            <a:ext cx="3173896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4141304" y="9117534"/>
            <a:ext cx="3173896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806" tIns="0" rIns="19806" bIns="0" anchor="b"/>
          <a:lstStyle/>
          <a:p>
            <a:pPr algn="r" defTabSz="1006143" eaLnBrk="0" hangingPunct="0"/>
            <a:r>
              <a:rPr lang="en-US" sz="1000" i="1" dirty="0"/>
              <a:t>1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9117534"/>
            <a:ext cx="3172240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-1640"/>
            <a:ext cx="317224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4141304" y="-1640"/>
            <a:ext cx="3173896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141304" y="9117534"/>
            <a:ext cx="3173896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28" tIns="49513" rIns="99028" bIns="49513" anchor="b"/>
          <a:lstStyle/>
          <a:p>
            <a:pPr algn="r" defTabSz="1006143" eaLnBrk="0" hangingPunct="0"/>
            <a:r>
              <a:rPr lang="en-US" sz="1200" dirty="0"/>
              <a:t>1</a:t>
            </a:r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0" y="9117534"/>
            <a:ext cx="3172240" cy="48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0" y="-1640"/>
            <a:ext cx="317224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851" tIns="47425" rIns="94851" bIns="47425" anchor="ctr"/>
          <a:lstStyle/>
          <a:p>
            <a:pPr eaLnBrk="0" hangingPunct="0"/>
            <a:endParaRPr lang="en-US"/>
          </a:p>
        </p:txBody>
      </p:sp>
      <p:sp>
        <p:nvSpPr>
          <p:cNvPr id="4107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76475" y="735013"/>
            <a:ext cx="2762250" cy="3576637"/>
          </a:xfrm>
          <a:ln cap="flat"/>
        </p:spPr>
      </p:sp>
      <p:sp>
        <p:nvSpPr>
          <p:cNvPr id="4108" name="Rectangle 1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076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607" y="3124956"/>
            <a:ext cx="6605191" cy="215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526" y="5699428"/>
            <a:ext cx="5441355" cy="2571145"/>
          </a:xfrm>
        </p:spPr>
        <p:txBody>
          <a:bodyPr/>
          <a:lstStyle>
            <a:lvl1pPr marL="0" indent="0" algn="ctr">
              <a:buNone/>
              <a:defRPr/>
            </a:lvl1pPr>
            <a:lvl2pPr marL="531312" indent="0" algn="ctr">
              <a:buNone/>
              <a:defRPr/>
            </a:lvl2pPr>
            <a:lvl3pPr marL="1062624" indent="0" algn="ctr">
              <a:buNone/>
              <a:defRPr/>
            </a:lvl3pPr>
            <a:lvl4pPr marL="1593936" indent="0" algn="ctr">
              <a:buNone/>
              <a:defRPr/>
            </a:lvl4pPr>
            <a:lvl5pPr marL="2125248" indent="0" algn="ctr">
              <a:buNone/>
              <a:defRPr/>
            </a:lvl5pPr>
            <a:lvl6pPr marL="2656561" indent="0" algn="ctr">
              <a:buNone/>
              <a:defRPr/>
            </a:lvl6pPr>
            <a:lvl7pPr marL="3187873" indent="0" algn="ctr">
              <a:buNone/>
              <a:defRPr/>
            </a:lvl7pPr>
            <a:lvl8pPr marL="3719185" indent="0" algn="ctr">
              <a:buNone/>
              <a:defRPr/>
            </a:lvl8pPr>
            <a:lvl9pPr marL="425049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FDD4C-E16D-4997-8712-D72EC019C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963FC-8E3A-4ADC-BC59-67580A4B7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500" y="894746"/>
            <a:ext cx="1651297" cy="80460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3606" y="894746"/>
            <a:ext cx="4791969" cy="804605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79CFE-365C-464F-B8E3-BBEFEF4B5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5E6E-FFBF-4293-B0C3-A4A31133E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2789"/>
            <a:ext cx="6606878" cy="199904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2514"/>
            <a:ext cx="6606878" cy="2200274"/>
          </a:xfrm>
        </p:spPr>
        <p:txBody>
          <a:bodyPr anchor="b"/>
          <a:lstStyle>
            <a:lvl1pPr marL="0" indent="0">
              <a:buNone/>
              <a:defRPr sz="2300"/>
            </a:lvl1pPr>
            <a:lvl2pPr marL="531312" indent="0">
              <a:buNone/>
              <a:defRPr sz="2100"/>
            </a:lvl2pPr>
            <a:lvl3pPr marL="1062624" indent="0">
              <a:buNone/>
              <a:defRPr sz="1900"/>
            </a:lvl3pPr>
            <a:lvl4pPr marL="1593936" indent="0">
              <a:buNone/>
              <a:defRPr sz="1600"/>
            </a:lvl4pPr>
            <a:lvl5pPr marL="2125248" indent="0">
              <a:buNone/>
              <a:defRPr sz="1600"/>
            </a:lvl5pPr>
            <a:lvl6pPr marL="2656561" indent="0">
              <a:buNone/>
              <a:defRPr sz="1600"/>
            </a:lvl6pPr>
            <a:lvl7pPr marL="3187873" indent="0">
              <a:buNone/>
              <a:defRPr sz="1600"/>
            </a:lvl7pPr>
            <a:lvl8pPr marL="3719185" indent="0">
              <a:buNone/>
              <a:defRPr sz="1600"/>
            </a:lvl8pPr>
            <a:lvl9pPr marL="4250497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B0102-BF1C-4597-832B-C39FC2838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3607" y="2905428"/>
            <a:ext cx="3221633" cy="6035372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65" y="2905428"/>
            <a:ext cx="3221633" cy="6035372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A444D-BD28-463C-A9F9-6B6B8D64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48" y="402469"/>
            <a:ext cx="6996509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948" y="2251832"/>
            <a:ext cx="3434159" cy="937986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1312" indent="0">
              <a:buNone/>
              <a:defRPr sz="2300" b="1"/>
            </a:lvl2pPr>
            <a:lvl3pPr marL="1062624" indent="0">
              <a:buNone/>
              <a:defRPr sz="2100" b="1"/>
            </a:lvl3pPr>
            <a:lvl4pPr marL="1593936" indent="0">
              <a:buNone/>
              <a:defRPr sz="1900" b="1"/>
            </a:lvl4pPr>
            <a:lvl5pPr marL="2125248" indent="0">
              <a:buNone/>
              <a:defRPr sz="1900" b="1"/>
            </a:lvl5pPr>
            <a:lvl6pPr marL="2656561" indent="0">
              <a:buNone/>
              <a:defRPr sz="1900" b="1"/>
            </a:lvl6pPr>
            <a:lvl7pPr marL="3187873" indent="0">
              <a:buNone/>
              <a:defRPr sz="1900" b="1"/>
            </a:lvl7pPr>
            <a:lvl8pPr marL="3719185" indent="0">
              <a:buNone/>
              <a:defRPr sz="1900" b="1"/>
            </a:lvl8pPr>
            <a:lvl9pPr marL="4250497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948" y="3189817"/>
            <a:ext cx="3434159" cy="579588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609" y="2251832"/>
            <a:ext cx="3435846" cy="937986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1312" indent="0">
              <a:buNone/>
              <a:defRPr sz="2300" b="1"/>
            </a:lvl2pPr>
            <a:lvl3pPr marL="1062624" indent="0">
              <a:buNone/>
              <a:defRPr sz="2100" b="1"/>
            </a:lvl3pPr>
            <a:lvl4pPr marL="1593936" indent="0">
              <a:buNone/>
              <a:defRPr sz="1900" b="1"/>
            </a:lvl4pPr>
            <a:lvl5pPr marL="2125248" indent="0">
              <a:buNone/>
              <a:defRPr sz="1900" b="1"/>
            </a:lvl5pPr>
            <a:lvl6pPr marL="2656561" indent="0">
              <a:buNone/>
              <a:defRPr sz="1900" b="1"/>
            </a:lvl6pPr>
            <a:lvl7pPr marL="3187873" indent="0">
              <a:buNone/>
              <a:defRPr sz="1900" b="1"/>
            </a:lvl7pPr>
            <a:lvl8pPr marL="3719185" indent="0">
              <a:buNone/>
              <a:defRPr sz="1900" b="1"/>
            </a:lvl8pPr>
            <a:lvl9pPr marL="4250497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609" y="3189817"/>
            <a:ext cx="3435846" cy="579588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CDFF-61D5-4895-B370-23C265E3E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B653-DF48-42A0-8703-5B50DD064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81162-0794-4D44-954D-2DA10C06C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45" y="400807"/>
            <a:ext cx="2557066" cy="170467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9467" y="400808"/>
            <a:ext cx="4344988" cy="8584897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945" y="2105479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31312" indent="0">
              <a:buNone/>
              <a:defRPr sz="1400"/>
            </a:lvl2pPr>
            <a:lvl3pPr marL="1062624" indent="0">
              <a:buNone/>
              <a:defRPr sz="1200"/>
            </a:lvl3pPr>
            <a:lvl4pPr marL="1593936" indent="0">
              <a:buNone/>
              <a:defRPr sz="1000"/>
            </a:lvl4pPr>
            <a:lvl5pPr marL="2125248" indent="0">
              <a:buNone/>
              <a:defRPr sz="1000"/>
            </a:lvl5pPr>
            <a:lvl6pPr marL="2656561" indent="0">
              <a:buNone/>
              <a:defRPr sz="1000"/>
            </a:lvl6pPr>
            <a:lvl7pPr marL="3187873" indent="0">
              <a:buNone/>
              <a:defRPr sz="1000"/>
            </a:lvl7pPr>
            <a:lvl8pPr marL="3719185" indent="0">
              <a:buNone/>
              <a:defRPr sz="1000"/>
            </a:lvl8pPr>
            <a:lvl9pPr marL="425049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2483E-382D-417B-82EC-5F4BCB3FD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110" y="7041547"/>
            <a:ext cx="4663777" cy="82988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110" y="898072"/>
            <a:ext cx="4663777" cy="6035373"/>
          </a:xfrm>
        </p:spPr>
        <p:txBody>
          <a:bodyPr/>
          <a:lstStyle>
            <a:lvl1pPr marL="0" indent="0">
              <a:buNone/>
              <a:defRPr sz="3700"/>
            </a:lvl1pPr>
            <a:lvl2pPr marL="531312" indent="0">
              <a:buNone/>
              <a:defRPr sz="3300"/>
            </a:lvl2pPr>
            <a:lvl3pPr marL="1062624" indent="0">
              <a:buNone/>
              <a:defRPr sz="2800"/>
            </a:lvl3pPr>
            <a:lvl4pPr marL="1593936" indent="0">
              <a:buNone/>
              <a:defRPr sz="2300"/>
            </a:lvl4pPr>
            <a:lvl5pPr marL="2125248" indent="0">
              <a:buNone/>
              <a:defRPr sz="2300"/>
            </a:lvl5pPr>
            <a:lvl6pPr marL="2656561" indent="0">
              <a:buNone/>
              <a:defRPr sz="2300"/>
            </a:lvl6pPr>
            <a:lvl7pPr marL="3187873" indent="0">
              <a:buNone/>
              <a:defRPr sz="2300"/>
            </a:lvl7pPr>
            <a:lvl8pPr marL="3719185" indent="0">
              <a:buNone/>
              <a:defRPr sz="2300"/>
            </a:lvl8pPr>
            <a:lvl9pPr marL="4250497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110" y="7871432"/>
            <a:ext cx="4663777" cy="1180797"/>
          </a:xfrm>
        </p:spPr>
        <p:txBody>
          <a:bodyPr/>
          <a:lstStyle>
            <a:lvl1pPr marL="0" indent="0">
              <a:buNone/>
              <a:defRPr sz="1600"/>
            </a:lvl1pPr>
            <a:lvl2pPr marL="531312" indent="0">
              <a:buNone/>
              <a:defRPr sz="1400"/>
            </a:lvl2pPr>
            <a:lvl3pPr marL="1062624" indent="0">
              <a:buNone/>
              <a:defRPr sz="1200"/>
            </a:lvl3pPr>
            <a:lvl4pPr marL="1593936" indent="0">
              <a:buNone/>
              <a:defRPr sz="1000"/>
            </a:lvl4pPr>
            <a:lvl5pPr marL="2125248" indent="0">
              <a:buNone/>
              <a:defRPr sz="1000"/>
            </a:lvl5pPr>
            <a:lvl6pPr marL="2656561" indent="0">
              <a:buNone/>
              <a:defRPr sz="1000"/>
            </a:lvl6pPr>
            <a:lvl7pPr marL="3187873" indent="0">
              <a:buNone/>
              <a:defRPr sz="1000"/>
            </a:lvl7pPr>
            <a:lvl8pPr marL="3719185" indent="0">
              <a:buNone/>
              <a:defRPr sz="1000"/>
            </a:lvl8pPr>
            <a:lvl9pPr marL="425049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95889-41B0-4772-A9F6-732BED63B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6738" y="9180286"/>
            <a:ext cx="1619250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000" tIns="53501" rIns="107000" bIns="53501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71765" y="9180286"/>
            <a:ext cx="2428875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000" tIns="53501" rIns="107000" bIns="53501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86413" y="9180286"/>
            <a:ext cx="1619250" cy="71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000" tIns="53501" rIns="107000" bIns="53501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6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40699AD-FBCB-4819-B99C-013867A79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3607" y="894745"/>
            <a:ext cx="660519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2535" tIns="55345" rIns="112535" bIns="553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3607" y="2905428"/>
            <a:ext cx="6605191" cy="603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2535" tIns="55345" rIns="112535" bIns="553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531312"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</a:defRPr>
      </a:lvl6pPr>
      <a:lvl7pPr marL="1062624"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</a:defRPr>
      </a:lvl7pPr>
      <a:lvl8pPr marL="1593936"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</a:defRPr>
      </a:lvl8pPr>
      <a:lvl9pPr marL="2125248" algn="ctr" defTabSz="1123504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Times New Roman" pitchFamily="-65" charset="0"/>
        </a:defRPr>
      </a:lvl9pPr>
    </p:titleStyle>
    <p:bodyStyle>
      <a:lvl1pPr marL="420622" indent="-420622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40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913193" indent="-352364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3500">
          <a:solidFill>
            <a:schemeClr val="tx1"/>
          </a:solidFill>
          <a:latin typeface="+mn-lt"/>
          <a:ea typeface="ＭＳ Ｐゴシック" pitchFamily="-65" charset="-128"/>
        </a:defRPr>
      </a:lvl2pPr>
      <a:lvl3pPr marL="1403919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900">
          <a:solidFill>
            <a:schemeClr val="tx1"/>
          </a:solidFill>
          <a:latin typeface="+mn-lt"/>
          <a:ea typeface="ＭＳ Ｐゴシック" pitchFamily="-65" charset="-128"/>
        </a:defRPr>
      </a:lvl3pPr>
      <a:lvl4pPr marL="1966593" indent="-282260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+mn-lt"/>
          <a:ea typeface="ＭＳ Ｐゴシック" pitchFamily="-65" charset="-128"/>
        </a:defRPr>
      </a:lvl4pPr>
      <a:lvl5pPr marL="2527422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+mn-lt"/>
          <a:ea typeface="ＭＳ Ｐゴシック" pitchFamily="-65" charset="-128"/>
        </a:defRPr>
      </a:lvl5pPr>
      <a:lvl6pPr marL="3058734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+mn-lt"/>
          <a:ea typeface="ＭＳ Ｐゴシック" pitchFamily="-65" charset="-128"/>
        </a:defRPr>
      </a:lvl6pPr>
      <a:lvl7pPr marL="3590046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+mn-lt"/>
          <a:ea typeface="ＭＳ Ｐゴシック" pitchFamily="-65" charset="-128"/>
        </a:defRPr>
      </a:lvl7pPr>
      <a:lvl8pPr marL="4121359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+mn-lt"/>
          <a:ea typeface="ＭＳ Ｐゴシック" pitchFamily="-65" charset="-128"/>
        </a:defRPr>
      </a:lvl8pPr>
      <a:lvl9pPr marL="4652671" indent="-280415" algn="l" defTabSz="1123504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1312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2624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936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5248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56561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87873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19185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50497" algn="l" defTabSz="53131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w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323850" y="246139"/>
            <a:ext cx="7198916" cy="1110947"/>
          </a:xfrm>
          <a:prstGeom prst="rect">
            <a:avLst/>
          </a:prstGeom>
          <a:solidFill>
            <a:schemeClr val="bg1"/>
          </a:solidFill>
          <a:ln w="38100">
            <a:solidFill>
              <a:srgbClr val="003399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106262" tIns="53131" rIns="106262" bIns="53131" anchor="ctr"/>
          <a:lstStyle/>
          <a:p>
            <a:pPr eaLnBrk="0" hangingPunct="0">
              <a:defRPr/>
            </a:pPr>
            <a:endParaRPr lang="en-US">
              <a:latin typeface="Times New Roman" charset="0"/>
              <a:ea typeface="ＭＳ Ｐゴシック" charset="-128"/>
            </a:endParaRPr>
          </a:p>
        </p:txBody>
      </p:sp>
      <p:sp>
        <p:nvSpPr>
          <p:cNvPr id="1028" name="Text Box 39"/>
          <p:cNvSpPr txBox="1">
            <a:spLocks noChangeArrowheads="1"/>
          </p:cNvSpPr>
          <p:nvPr/>
        </p:nvSpPr>
        <p:spPr bwMode="auto">
          <a:xfrm>
            <a:off x="2133260" y="1596573"/>
            <a:ext cx="5423619" cy="6839912"/>
          </a:xfrm>
          <a:prstGeom prst="rect">
            <a:avLst/>
          </a:prstGeom>
          <a:solidFill>
            <a:srgbClr val="CCEC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06262" tIns="53131" rIns="106262" bIns="53131">
            <a:spAutoFit/>
          </a:bodyPr>
          <a:lstStyle/>
          <a:p>
            <a:pPr algn="ctr" eaLnBrk="0" hangingPunct="0"/>
            <a:r>
              <a:rPr lang="en-US" sz="3600" b="1" dirty="0">
                <a:latin typeface="Bookman Old Style" pitchFamily="18" charset="0"/>
              </a:rPr>
              <a:t>SYMPOSIUM GUIDE</a:t>
            </a:r>
            <a:endParaRPr lang="en-US" sz="3600" b="1" dirty="0">
              <a:solidFill>
                <a:srgbClr val="000000"/>
              </a:solidFill>
              <a:latin typeface="Bookman Old Style" pitchFamily="18" charset="0"/>
            </a:endParaRPr>
          </a:p>
          <a:p>
            <a:pPr algn="ctr" eaLnBrk="0" hangingPunct="0"/>
            <a:r>
              <a:rPr lang="en-US" sz="2000" i="1" dirty="0">
                <a:solidFill>
                  <a:srgbClr val="000000"/>
                </a:solidFill>
                <a:latin typeface="Bookman Old Style" pitchFamily="18" charset="0"/>
              </a:rPr>
              <a:t>The Forty-Eighth Annual</a:t>
            </a:r>
            <a:endParaRPr lang="en-US" sz="1400" i="1" dirty="0"/>
          </a:p>
          <a:p>
            <a:pPr algn="ctr" eaLnBrk="0" hangingPunct="0"/>
            <a:r>
              <a:rPr lang="en-US" sz="2400" b="1" dirty="0">
                <a:latin typeface="Bookman Old Style" pitchFamily="18" charset="0"/>
              </a:rPr>
              <a:t>Dayton-Cincinnati</a:t>
            </a:r>
          </a:p>
          <a:p>
            <a:pPr algn="ctr" eaLnBrk="0" hangingPunct="0"/>
            <a:r>
              <a:rPr lang="en-US" sz="2400" b="1" dirty="0">
                <a:latin typeface="Bookman Old Style" pitchFamily="18" charset="0"/>
              </a:rPr>
              <a:t>Aerospace Sciences Symposium</a:t>
            </a:r>
          </a:p>
          <a:p>
            <a:pPr algn="ctr" eaLnBrk="0" hangingPunct="0"/>
            <a:endParaRPr lang="en-US" sz="2400" b="1" dirty="0">
              <a:latin typeface="Bookman Old Style" pitchFamily="18" charset="0"/>
            </a:endParaRPr>
          </a:p>
          <a:p>
            <a:pPr algn="ctr" eaLnBrk="0" hangingPunct="0"/>
            <a:endParaRPr lang="en-US" sz="2800" b="1" dirty="0">
              <a:latin typeface="Bookman Old Style" pitchFamily="18" charset="0"/>
            </a:endParaRPr>
          </a:p>
          <a:p>
            <a:pPr algn="ctr" eaLnBrk="0" hangingPunct="0"/>
            <a:endParaRPr lang="en-US" sz="2800" b="1" dirty="0">
              <a:latin typeface="Bookman Old Style" pitchFamily="18" charset="0"/>
            </a:endParaRPr>
          </a:p>
          <a:p>
            <a:pPr algn="ctr" eaLnBrk="0" hangingPunct="0"/>
            <a:endParaRPr lang="en-US" sz="2800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b="1" dirty="0">
              <a:latin typeface="Bookman Old Style" pitchFamily="18" charset="0"/>
            </a:endParaRPr>
          </a:p>
          <a:p>
            <a:pPr algn="ctr" eaLnBrk="0" hangingPunct="0"/>
            <a:endParaRPr lang="en-US" sz="1900" b="1" dirty="0">
              <a:latin typeface="Monotype Corsiva" pitchFamily="66" charset="0"/>
            </a:endParaRPr>
          </a:p>
          <a:p>
            <a:pPr algn="ctr" eaLnBrk="0" hangingPunct="0"/>
            <a:endParaRPr lang="en-US" sz="1050" b="1" dirty="0">
              <a:latin typeface="Bookman Old Style" pitchFamily="18" charset="0"/>
            </a:endParaRPr>
          </a:p>
          <a:p>
            <a:pPr algn="ctr" eaLnBrk="0" hangingPunct="0"/>
            <a:endParaRPr lang="en-US" sz="2000" b="1" dirty="0">
              <a:latin typeface="Bookman Old Style" pitchFamily="18" charset="0"/>
            </a:endParaRPr>
          </a:p>
          <a:p>
            <a:pPr algn="ctr" eaLnBrk="0" hangingPunct="0"/>
            <a:r>
              <a:rPr lang="en-US" sz="2000" b="1" dirty="0">
                <a:latin typeface="Bookman Old Style" pitchFamily="18" charset="0"/>
              </a:rPr>
              <a:t>28 February 2023</a:t>
            </a:r>
            <a:r>
              <a:rPr lang="en-US" dirty="0"/>
              <a:t> </a:t>
            </a:r>
            <a:endParaRPr lang="en-US" sz="2000" b="1" dirty="0">
              <a:latin typeface="Bookman Old Style" pitchFamily="18" charset="0"/>
            </a:endParaRPr>
          </a:p>
          <a:p>
            <a:pPr algn="ctr" eaLnBrk="0" hangingPunct="0"/>
            <a:r>
              <a:rPr lang="en-US" sz="2000" b="1" dirty="0">
                <a:latin typeface="Bookman Old Style" pitchFamily="18" charset="0"/>
              </a:rPr>
              <a:t>Sinclair </a:t>
            </a:r>
            <a:r>
              <a:rPr lang="en-US" sz="2000" b="1" dirty="0" err="1">
                <a:latin typeface="Bookman Old Style" pitchFamily="18" charset="0"/>
              </a:rPr>
              <a:t>Ponitz</a:t>
            </a:r>
            <a:r>
              <a:rPr lang="en-US" sz="2000" b="1" dirty="0">
                <a:latin typeface="Bookman Old Style" pitchFamily="18" charset="0"/>
              </a:rPr>
              <a:t> Conference Center</a:t>
            </a:r>
          </a:p>
          <a:p>
            <a:pPr algn="ctr" eaLnBrk="0" hangingPunct="0"/>
            <a:r>
              <a:rPr lang="en-US" sz="2000" b="1" dirty="0">
                <a:latin typeface="Bookman Old Style" pitchFamily="18" charset="0"/>
              </a:rPr>
              <a:t> </a:t>
            </a:r>
            <a:r>
              <a:rPr lang="en-US" sz="1400" b="1" u="sng" dirty="0">
                <a:latin typeface="Bookman Old Style" pitchFamily="18" charset="0"/>
              </a:rPr>
              <a:t>https://www.aiaa-daycin.org/DCASS</a:t>
            </a:r>
            <a:endParaRPr lang="en-US" sz="700" b="1" u="sng" dirty="0">
              <a:latin typeface="Bookman Old Style" pitchFamily="18" charset="0"/>
            </a:endParaRPr>
          </a:p>
        </p:txBody>
      </p:sp>
      <p:grpSp>
        <p:nvGrpSpPr>
          <p:cNvPr id="1031" name="Group 8"/>
          <p:cNvGrpSpPr>
            <a:grpSpLocks/>
          </p:cNvGrpSpPr>
          <p:nvPr/>
        </p:nvGrpSpPr>
        <p:grpSpPr bwMode="auto">
          <a:xfrm>
            <a:off x="4012705" y="6654"/>
            <a:ext cx="325536" cy="969585"/>
            <a:chOff x="2379" y="4"/>
            <a:chExt cx="193" cy="583"/>
          </a:xfrm>
        </p:grpSpPr>
        <p:sp>
          <p:nvSpPr>
            <p:cNvPr id="1060" name="Rectangle 5"/>
            <p:cNvSpPr>
              <a:spLocks noChangeArrowheads="1"/>
            </p:cNvSpPr>
            <p:nvPr/>
          </p:nvSpPr>
          <p:spPr bwMode="auto">
            <a:xfrm>
              <a:off x="2552" y="4"/>
              <a:ext cx="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1" name="Rectangle 6"/>
            <p:cNvSpPr>
              <a:spLocks noChangeArrowheads="1"/>
            </p:cNvSpPr>
            <p:nvPr/>
          </p:nvSpPr>
          <p:spPr bwMode="auto">
            <a:xfrm>
              <a:off x="2379" y="176"/>
              <a:ext cx="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2" name="Rectangle 7"/>
            <p:cNvSpPr>
              <a:spLocks noChangeArrowheads="1"/>
            </p:cNvSpPr>
            <p:nvPr/>
          </p:nvSpPr>
          <p:spPr bwMode="auto">
            <a:xfrm>
              <a:off x="2450" y="347"/>
              <a:ext cx="2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3124202" y="386862"/>
            <a:ext cx="4597995" cy="93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7000" tIns="53501" rIns="107000" bIns="53501">
            <a:spAutoFit/>
          </a:bodyPr>
          <a:lstStyle/>
          <a:p>
            <a:pPr algn="ctr" eaLnBrk="0" hangingPunct="0"/>
            <a:r>
              <a:rPr lang="en-US" b="1" i="1" dirty="0">
                <a:solidFill>
                  <a:srgbClr val="15397D"/>
                </a:solidFill>
              </a:rPr>
              <a:t>AMERICAN INSTITUTE OF AERONAUTICS AND ASTRONAUTICS</a:t>
            </a:r>
          </a:p>
          <a:p>
            <a:pPr algn="ctr" eaLnBrk="0" hangingPunct="0"/>
            <a:r>
              <a:rPr lang="en-US" b="1" i="1" dirty="0">
                <a:solidFill>
                  <a:srgbClr val="15397D"/>
                </a:solidFill>
              </a:rPr>
              <a:t>DAYTON-CINCINNATI SECTION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1033" name="Rectangle 27"/>
          <p:cNvSpPr>
            <a:spLocks noChangeArrowheads="1"/>
          </p:cNvSpPr>
          <p:nvPr/>
        </p:nvSpPr>
        <p:spPr bwMode="auto">
          <a:xfrm>
            <a:off x="59127" y="4274322"/>
            <a:ext cx="2105581" cy="140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7000" tIns="53501" rIns="107000" bIns="53501">
            <a:spAutoFit/>
          </a:bodyPr>
          <a:lstStyle/>
          <a:p>
            <a:pPr algn="ctr" eaLnBrk="0" hangingPunct="0"/>
            <a:endParaRPr lang="en-US" sz="1200" b="1" dirty="0"/>
          </a:p>
          <a:p>
            <a:pPr algn="ctr" eaLnBrk="0" hangingPunct="0"/>
            <a:r>
              <a:rPr lang="en-US" sz="1200" b="1" dirty="0"/>
              <a:t>Dayton Section</a:t>
            </a:r>
          </a:p>
          <a:p>
            <a:pPr algn="ctr" eaLnBrk="0" hangingPunct="0"/>
            <a:r>
              <a:rPr lang="en-US" sz="1200" b="1" dirty="0"/>
              <a:t>UD Student Section</a:t>
            </a:r>
          </a:p>
          <a:p>
            <a:pPr algn="ctr" eaLnBrk="0" hangingPunct="0"/>
            <a:r>
              <a:rPr lang="en-US" sz="1200" b="1" dirty="0"/>
              <a:t>Miami Univ. Student Section</a:t>
            </a:r>
          </a:p>
          <a:p>
            <a:pPr algn="ctr" eaLnBrk="0" hangingPunct="0"/>
            <a:r>
              <a:rPr lang="en-US" sz="1200" b="1" dirty="0"/>
              <a:t>Cedarville Student Section</a:t>
            </a:r>
          </a:p>
          <a:p>
            <a:pPr algn="ctr" eaLnBrk="0" hangingPunct="0"/>
            <a:r>
              <a:rPr lang="en-US" sz="1200" b="1" dirty="0"/>
              <a:t>WSU Student Section</a:t>
            </a:r>
          </a:p>
          <a:p>
            <a:pPr algn="ctr" eaLnBrk="0" hangingPunct="0"/>
            <a:endParaRPr lang="en-US" sz="1200" b="1" dirty="0"/>
          </a:p>
        </p:txBody>
      </p:sp>
      <p:sp>
        <p:nvSpPr>
          <p:cNvPr id="1034" name="Text Box 32"/>
          <p:cNvSpPr txBox="1">
            <a:spLocks noChangeArrowheads="1"/>
          </p:cNvSpPr>
          <p:nvPr/>
        </p:nvSpPr>
        <p:spPr bwMode="auto">
          <a:xfrm>
            <a:off x="57084" y="1143000"/>
            <a:ext cx="2109666" cy="250795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106262" tIns="53131" rIns="106262" bIns="53131">
            <a:spAutoFit/>
          </a:bodyPr>
          <a:lstStyle/>
          <a:p>
            <a:pPr algn="ctr" eaLnBrk="0" hangingPunct="0"/>
            <a:endParaRPr lang="en-US" sz="1200" b="1" dirty="0"/>
          </a:p>
          <a:p>
            <a:pPr algn="ctr" eaLnBrk="0" hangingPunct="0"/>
            <a:endParaRPr lang="en-US" sz="1200" b="1" dirty="0"/>
          </a:p>
          <a:p>
            <a:pPr algn="ctr" eaLnBrk="0" hangingPunct="0"/>
            <a:endParaRPr lang="en-US" sz="1200" b="1" dirty="0"/>
          </a:p>
          <a:p>
            <a:pPr algn="ctr" eaLnBrk="0" hangingPunct="0"/>
            <a:endParaRPr lang="en-US" sz="1200" b="1" dirty="0"/>
          </a:p>
          <a:p>
            <a:pPr algn="ctr" eaLnBrk="0" hangingPunct="0"/>
            <a:r>
              <a:rPr lang="en-US" sz="1200" b="1" dirty="0"/>
              <a:t>ONU Student Section</a:t>
            </a:r>
          </a:p>
          <a:p>
            <a:pPr algn="ctr" eaLnBrk="0" hangingPunct="0"/>
            <a:r>
              <a:rPr lang="en-US" sz="1200" b="1" dirty="0"/>
              <a:t>OSU Student Section</a:t>
            </a:r>
          </a:p>
          <a:p>
            <a:pPr algn="ctr" eaLnBrk="0" hangingPunct="0"/>
            <a:r>
              <a:rPr lang="en-US" sz="1200" b="1" dirty="0"/>
              <a:t>UC Student Section</a:t>
            </a:r>
          </a:p>
          <a:p>
            <a:pPr algn="ctr" eaLnBrk="0" hangingPunct="0"/>
            <a:r>
              <a:rPr lang="en-US" sz="1200" b="1" dirty="0"/>
              <a:t>UK Student Section</a:t>
            </a:r>
          </a:p>
          <a:p>
            <a:pPr algn="ctr" eaLnBrk="0" hangingPunct="0"/>
            <a:r>
              <a:rPr lang="en-US" sz="1200" b="1" dirty="0"/>
              <a:t>AFIT Student Section</a:t>
            </a:r>
          </a:p>
          <a:p>
            <a:pPr algn="ctr" eaLnBrk="0" hangingPunct="0"/>
            <a:r>
              <a:rPr lang="en-US" sz="1200" b="1" dirty="0"/>
              <a:t>Miami Univ. Student Section</a:t>
            </a:r>
          </a:p>
          <a:p>
            <a:pPr algn="ctr" eaLnBrk="0" hangingPunct="0"/>
            <a:r>
              <a:rPr lang="en-US" sz="1200" b="1" dirty="0"/>
              <a:t>UD Student Section</a:t>
            </a:r>
          </a:p>
          <a:p>
            <a:pPr algn="ctr" eaLnBrk="0" hangingPunct="0"/>
            <a:r>
              <a:rPr lang="en-US" sz="1200" b="1" dirty="0"/>
              <a:t>WSU Student Section</a:t>
            </a:r>
          </a:p>
          <a:p>
            <a:pPr algn="ctr" eaLnBrk="0" hangingPunct="0"/>
            <a:r>
              <a:rPr lang="en-US" sz="1200" b="1" dirty="0"/>
              <a:t>Illinois Section</a:t>
            </a:r>
          </a:p>
        </p:txBody>
      </p:sp>
      <p:grpSp>
        <p:nvGrpSpPr>
          <p:cNvPr id="1036" name="Group 214"/>
          <p:cNvGrpSpPr>
            <a:grpSpLocks/>
          </p:cNvGrpSpPr>
          <p:nvPr/>
        </p:nvGrpSpPr>
        <p:grpSpPr bwMode="auto">
          <a:xfrm>
            <a:off x="551837" y="5715000"/>
            <a:ext cx="1094681" cy="1403652"/>
            <a:chOff x="394" y="4038"/>
            <a:chExt cx="649" cy="844"/>
          </a:xfrm>
        </p:grpSpPr>
        <p:sp>
          <p:nvSpPr>
            <p:cNvPr id="1056" name="Rectangle 210"/>
            <p:cNvSpPr>
              <a:spLocks noChangeArrowheads="1"/>
            </p:cNvSpPr>
            <p:nvPr/>
          </p:nvSpPr>
          <p:spPr bwMode="auto">
            <a:xfrm>
              <a:off x="394" y="4038"/>
              <a:ext cx="649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Wright Brothers</a:t>
              </a:r>
              <a:endParaRPr lang="en-US" dirty="0"/>
            </a:p>
          </p:txBody>
        </p:sp>
        <p:sp>
          <p:nvSpPr>
            <p:cNvPr id="1057" name="Rectangle 211"/>
            <p:cNvSpPr>
              <a:spLocks noChangeArrowheads="1"/>
            </p:cNvSpPr>
            <p:nvPr/>
          </p:nvSpPr>
          <p:spPr bwMode="auto">
            <a:xfrm>
              <a:off x="533" y="4136"/>
              <a:ext cx="34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 b="1" dirty="0">
                  <a:solidFill>
                    <a:srgbClr val="000000"/>
                  </a:solidFill>
                </a:rPr>
                <a:t> Chapter</a:t>
              </a:r>
              <a:endParaRPr lang="en-US" dirty="0"/>
            </a:p>
          </p:txBody>
        </p:sp>
        <p:pic>
          <p:nvPicPr>
            <p:cNvPr id="1058" name="Picture 2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" y="4244"/>
              <a:ext cx="614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7" name="Group 227"/>
          <p:cNvGrpSpPr>
            <a:grpSpLocks/>
          </p:cNvGrpSpPr>
          <p:nvPr/>
        </p:nvGrpSpPr>
        <p:grpSpPr bwMode="auto">
          <a:xfrm>
            <a:off x="93850" y="8670807"/>
            <a:ext cx="1652984" cy="1127578"/>
            <a:chOff x="125" y="3648"/>
            <a:chExt cx="980" cy="678"/>
          </a:xfrm>
        </p:grpSpPr>
        <p:pic>
          <p:nvPicPr>
            <p:cNvPr id="1054" name="Picture 2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8" y="3782"/>
              <a:ext cx="693" cy="54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1055" name="Rectangle 225"/>
            <p:cNvSpPr>
              <a:spLocks noChangeArrowheads="1"/>
            </p:cNvSpPr>
            <p:nvPr/>
          </p:nvSpPr>
          <p:spPr bwMode="auto">
            <a:xfrm>
              <a:off x="125" y="3648"/>
              <a:ext cx="980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1200" b="1" dirty="0"/>
                <a:t>Greater Ohio Chapter</a:t>
              </a:r>
            </a:p>
          </p:txBody>
        </p:sp>
      </p:grpSp>
      <p:pic>
        <p:nvPicPr>
          <p:cNvPr id="1038" name="Picture 234" descr="logA661t8_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729" y="3657600"/>
            <a:ext cx="1270376" cy="75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9" name="Group 36"/>
          <p:cNvGrpSpPr>
            <a:grpSpLocks/>
          </p:cNvGrpSpPr>
          <p:nvPr/>
        </p:nvGrpSpPr>
        <p:grpSpPr bwMode="auto">
          <a:xfrm>
            <a:off x="4114542" y="8534413"/>
            <a:ext cx="1828800" cy="1370692"/>
            <a:chOff x="3804663" y="7848600"/>
            <a:chExt cx="1721223" cy="1308388"/>
          </a:xfrm>
        </p:grpSpPr>
        <p:sp>
          <p:nvSpPr>
            <p:cNvPr id="1052" name="Rectangle 27"/>
            <p:cNvSpPr>
              <a:spLocks noChangeArrowheads="1"/>
            </p:cNvSpPr>
            <p:nvPr/>
          </p:nvSpPr>
          <p:spPr bwMode="auto">
            <a:xfrm>
              <a:off x="3804663" y="7848600"/>
              <a:ext cx="1721223" cy="617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 eaLnBrk="0" hangingPunct="0"/>
              <a:r>
                <a:rPr lang="en-US" sz="1200" b="1" dirty="0"/>
                <a:t>Human Factors and Ergonomics Society</a:t>
              </a:r>
            </a:p>
            <a:p>
              <a:pPr algn="ctr" eaLnBrk="0" hangingPunct="0"/>
              <a:endParaRPr lang="en-US" sz="1200" b="1" dirty="0"/>
            </a:p>
          </p:txBody>
        </p:sp>
        <p:pic>
          <p:nvPicPr>
            <p:cNvPr id="1053" name="Picture 35" descr="HFES.gif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57381" y="8229599"/>
              <a:ext cx="815788" cy="927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0" name="Group 39"/>
          <p:cNvGrpSpPr>
            <a:grpSpLocks/>
          </p:cNvGrpSpPr>
          <p:nvPr/>
        </p:nvGrpSpPr>
        <p:grpSpPr bwMode="auto">
          <a:xfrm>
            <a:off x="5762032" y="8573079"/>
            <a:ext cx="1960165" cy="1332026"/>
            <a:chOff x="5255186" y="7848600"/>
            <a:chExt cx="1844860" cy="1271479"/>
          </a:xfrm>
        </p:grpSpPr>
        <p:sp>
          <p:nvSpPr>
            <p:cNvPr id="1050" name="Rectangle 37"/>
            <p:cNvSpPr>
              <a:spLocks noChangeArrowheads="1"/>
            </p:cNvSpPr>
            <p:nvPr/>
          </p:nvSpPr>
          <p:spPr bwMode="auto">
            <a:xfrm>
              <a:off x="5255186" y="7848600"/>
              <a:ext cx="1844860" cy="440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pPr algn="ctr" eaLnBrk="0" hangingPunct="0"/>
              <a:r>
                <a:rPr lang="en-US" sz="1200" b="1" dirty="0"/>
                <a:t>Society for the Advancement of Material and Process</a:t>
              </a:r>
              <a:endParaRPr lang="en-US" sz="1200" dirty="0"/>
            </a:p>
          </p:txBody>
        </p:sp>
        <p:pic>
          <p:nvPicPr>
            <p:cNvPr id="1051" name="Picture 38" descr="SAMPE.gif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757396" y="8267700"/>
              <a:ext cx="840441" cy="852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41" name="Picture 35" descr="AIAA logo Blue.pdf"/>
          <p:cNvPicPr>
            <a:picLocks noChangeAspect="1"/>
          </p:cNvPicPr>
          <p:nvPr/>
        </p:nvPicPr>
        <p:blipFill>
          <a:blip r:embed="rId8"/>
          <a:srcRect b="25000"/>
          <a:stretch>
            <a:fillRect/>
          </a:stretch>
        </p:blipFill>
        <p:spPr bwMode="auto">
          <a:xfrm>
            <a:off x="338638" y="1457374"/>
            <a:ext cx="1546558" cy="45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2" name="Group 41"/>
          <p:cNvGrpSpPr>
            <a:grpSpLocks/>
          </p:cNvGrpSpPr>
          <p:nvPr/>
        </p:nvGrpSpPr>
        <p:grpSpPr bwMode="auto">
          <a:xfrm>
            <a:off x="2850650" y="8609468"/>
            <a:ext cx="1470724" cy="1238141"/>
            <a:chOff x="2450364" y="8153400"/>
            <a:chExt cx="1384397" cy="1181601"/>
          </a:xfrm>
        </p:grpSpPr>
        <p:sp>
          <p:nvSpPr>
            <p:cNvPr id="1048" name="Rectangle 35"/>
            <p:cNvSpPr>
              <a:spLocks noChangeArrowheads="1"/>
            </p:cNvSpPr>
            <p:nvPr/>
          </p:nvSpPr>
          <p:spPr bwMode="auto">
            <a:xfrm>
              <a:off x="2450364" y="8153400"/>
              <a:ext cx="1384397" cy="264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1200" b="1"/>
                <a:t>Ohio Valley Section</a:t>
              </a:r>
            </a:p>
          </p:txBody>
        </p:sp>
        <p:pic>
          <p:nvPicPr>
            <p:cNvPr id="1049" name="Picture 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664000" y="8382000"/>
              <a:ext cx="957125" cy="953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3" name="Rectangle 6"/>
          <p:cNvSpPr>
            <a:spLocks noChangeArrowheads="1"/>
          </p:cNvSpPr>
          <p:nvPr/>
        </p:nvSpPr>
        <p:spPr bwMode="auto">
          <a:xfrm>
            <a:off x="0" y="286823"/>
            <a:ext cx="214664" cy="38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6262" tIns="53131" rIns="106262" bIns="53131"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1045" name="Rectangle 10"/>
          <p:cNvSpPr>
            <a:spLocks noChangeArrowheads="1"/>
          </p:cNvSpPr>
          <p:nvPr/>
        </p:nvSpPr>
        <p:spPr bwMode="auto">
          <a:xfrm>
            <a:off x="0" y="286823"/>
            <a:ext cx="214664" cy="38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6262" tIns="53131" rIns="106262" bIns="53131"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pic>
        <p:nvPicPr>
          <p:cNvPr id="1047" name="Picture 38" descr="DaytonCincinnatiSectionHorizontalLogo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9574" y="335978"/>
            <a:ext cx="2923226" cy="92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/>
          <p:nvPr/>
        </p:nvGrpSpPr>
        <p:grpSpPr>
          <a:xfrm>
            <a:off x="1731143" y="8664100"/>
            <a:ext cx="1181413" cy="1057127"/>
            <a:chOff x="672646" y="10094681"/>
            <a:chExt cx="1181413" cy="1249332"/>
          </a:xfrm>
        </p:grpSpPr>
        <p:sp>
          <p:nvSpPr>
            <p:cNvPr id="1059" name="Rectangle 38"/>
            <p:cNvSpPr>
              <a:spLocks noChangeArrowheads="1"/>
            </p:cNvSpPr>
            <p:nvPr/>
          </p:nvSpPr>
          <p:spPr bwMode="auto">
            <a:xfrm>
              <a:off x="672646" y="10094681"/>
              <a:ext cx="1181413" cy="328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1200" b="1" dirty="0"/>
                <a:t>Dayton Section</a:t>
              </a:r>
            </a:p>
          </p:txBody>
        </p:sp>
        <p:pic>
          <p:nvPicPr>
            <p:cNvPr id="3" name="Picture 1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928" y="10397725"/>
              <a:ext cx="826848" cy="946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44" name="Rectangle 8"/>
          <p:cNvSpPr>
            <a:spLocks noChangeArrowheads="1"/>
          </p:cNvSpPr>
          <p:nvPr/>
        </p:nvSpPr>
        <p:spPr bwMode="auto">
          <a:xfrm>
            <a:off x="2099147" y="6749212"/>
            <a:ext cx="5423619" cy="26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6262" tIns="53131" rIns="106262" bIns="53131" anchor="ctr">
            <a:spAutoFit/>
          </a:bodyPr>
          <a:lstStyle/>
          <a:p>
            <a:pPr algn="r"/>
            <a:r>
              <a:rPr lang="en-US" sz="1000" b="1" i="1" dirty="0">
                <a:latin typeface="Times" pitchFamily="18" charset="0"/>
                <a:cs typeface="Times New Roman" pitchFamily="18" charset="0"/>
              </a:rPr>
              <a:t>Photo Courtesy of Ms. Susan Gorton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7655" y="7374405"/>
            <a:ext cx="1807162" cy="1016833"/>
            <a:chOff x="191591" y="7355459"/>
            <a:chExt cx="1807162" cy="10168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91" y="7550855"/>
              <a:ext cx="1807162" cy="821437"/>
            </a:xfrm>
            <a:prstGeom prst="rect">
              <a:avLst/>
            </a:prstGeom>
          </p:spPr>
        </p:pic>
        <p:sp>
          <p:nvSpPr>
            <p:cNvPr id="41" name="Rectangle 225"/>
            <p:cNvSpPr>
              <a:spLocks noChangeArrowheads="1"/>
            </p:cNvSpPr>
            <p:nvPr/>
          </p:nvSpPr>
          <p:spPr bwMode="auto">
            <a:xfrm>
              <a:off x="487547" y="7355459"/>
              <a:ext cx="1248740" cy="277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r>
                <a:rPr lang="en-US" sz="1200" b="1" dirty="0"/>
                <a:t>Dayton Chapter</a:t>
              </a:r>
            </a:p>
          </p:txBody>
        </p:sp>
      </p:grpSp>
      <p:pic>
        <p:nvPicPr>
          <p:cNvPr id="9" name="Picture 8" descr="A group of airplanes flying over a city&#10;&#10;Description automatically generated with low confidence">
            <a:extLst>
              <a:ext uri="{FF2B5EF4-FFF2-40B4-BE49-F238E27FC236}">
                <a16:creationId xmlns:a16="http://schemas.microsoft.com/office/drawing/2014/main" id="{2C87BABB-C2EE-6907-3647-B24567FE79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3850" y="3701212"/>
            <a:ext cx="5423028" cy="3074857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Syste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ystem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System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ystem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ystem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Pages>8892816</Pages>
  <Words>115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Bookman Old Style</vt:lpstr>
      <vt:lpstr>Monotype Corsiva</vt:lpstr>
      <vt:lpstr>Times</vt:lpstr>
      <vt:lpstr>Times New Roman</vt:lpstr>
      <vt:lpstr>System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Windows User</dc:creator>
  <cp:lastModifiedBy>Troy Hoeger</cp:lastModifiedBy>
  <cp:revision>8802654</cp:revision>
  <cp:lastPrinted>2017-02-10T18:45:50Z</cp:lastPrinted>
  <dcterms:created xsi:type="dcterms:W3CDTF">2008-02-27T17:14:21Z</dcterms:created>
  <dcterms:modified xsi:type="dcterms:W3CDTF">2023-02-15T23:40:54Z</dcterms:modified>
</cp:coreProperties>
</file>